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63" r:id="rId5"/>
    <p:sldId id="265" r:id="rId6"/>
    <p:sldId id="259" r:id="rId7"/>
    <p:sldId id="260" r:id="rId8"/>
    <p:sldId id="261" r:id="rId9"/>
    <p:sldId id="264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37"/>
  </p:normalViewPr>
  <p:slideViewPr>
    <p:cSldViewPr snapToGrid="0" snapToObjects="1">
      <p:cViewPr>
        <p:scale>
          <a:sx n="114" d="100"/>
          <a:sy n="114" d="100"/>
        </p:scale>
        <p:origin x="3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ngyi/Desktop/08_04_2020_SrCl2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ngyi/Desktop/08_04_2020_SrCl2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ngyi/Downloads/081221_flux_Pt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ngyi/Desktop/08_04_2020_SrCl2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After treatment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912560087292459E-2"/>
          <c:y val="4.8472866554562601E-2"/>
          <c:w val="0.92028594178536671"/>
          <c:h val="0.60996496790465071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Sheet1!$A$1:$A$5330</c:f>
              <c:numCache>
                <c:formatCode>General</c:formatCode>
                <c:ptCount val="5330"/>
                <c:pt idx="0">
                  <c:v>20.011840539000001</c:v>
                </c:pt>
                <c:pt idx="1">
                  <c:v>20.024970822</c:v>
                </c:pt>
                <c:pt idx="2">
                  <c:v>20.038101104999999</c:v>
                </c:pt>
                <c:pt idx="3">
                  <c:v>20.051231387000001</c:v>
                </c:pt>
                <c:pt idx="4">
                  <c:v>20.06436167</c:v>
                </c:pt>
                <c:pt idx="5">
                  <c:v>20.077491952999999</c:v>
                </c:pt>
                <c:pt idx="6">
                  <c:v>20.090622235000001</c:v>
                </c:pt>
                <c:pt idx="7">
                  <c:v>20.103752518</c:v>
                </c:pt>
                <c:pt idx="8">
                  <c:v>20.116882800999999</c:v>
                </c:pt>
                <c:pt idx="9">
                  <c:v>20.130013083000001</c:v>
                </c:pt>
                <c:pt idx="10">
                  <c:v>20.143143366</c:v>
                </c:pt>
                <c:pt idx="11">
                  <c:v>20.156273648999999</c:v>
                </c:pt>
                <c:pt idx="12">
                  <c:v>20.169403931000002</c:v>
                </c:pt>
                <c:pt idx="13">
                  <c:v>20.182534214</c:v>
                </c:pt>
                <c:pt idx="14">
                  <c:v>20.195664496999999</c:v>
                </c:pt>
                <c:pt idx="15">
                  <c:v>20.208794779000002</c:v>
                </c:pt>
                <c:pt idx="16">
                  <c:v>20.221925062</c:v>
                </c:pt>
                <c:pt idx="17">
                  <c:v>20.235055344999999</c:v>
                </c:pt>
                <c:pt idx="18">
                  <c:v>20.248185627000002</c:v>
                </c:pt>
                <c:pt idx="19">
                  <c:v>20.26131591</c:v>
                </c:pt>
                <c:pt idx="20">
                  <c:v>20.274446192999999</c:v>
                </c:pt>
                <c:pt idx="21">
                  <c:v>20.287576475000002</c:v>
                </c:pt>
                <c:pt idx="22">
                  <c:v>20.300706758</c:v>
                </c:pt>
                <c:pt idx="23">
                  <c:v>20.313837040999999</c:v>
                </c:pt>
                <c:pt idx="24">
                  <c:v>20.326967323000002</c:v>
                </c:pt>
                <c:pt idx="25">
                  <c:v>20.340097606</c:v>
                </c:pt>
                <c:pt idx="26">
                  <c:v>20.353227888999999</c:v>
                </c:pt>
                <c:pt idx="27">
                  <c:v>20.366358171000002</c:v>
                </c:pt>
                <c:pt idx="28">
                  <c:v>20.379488454000001</c:v>
                </c:pt>
                <c:pt idx="29">
                  <c:v>20.392618736999999</c:v>
                </c:pt>
                <c:pt idx="30">
                  <c:v>20.405749019000002</c:v>
                </c:pt>
                <c:pt idx="31">
                  <c:v>20.418879302000001</c:v>
                </c:pt>
                <c:pt idx="32">
                  <c:v>20.432009584999999</c:v>
                </c:pt>
                <c:pt idx="33">
                  <c:v>20.445139867000002</c:v>
                </c:pt>
                <c:pt idx="34">
                  <c:v>20.458270150000001</c:v>
                </c:pt>
                <c:pt idx="35">
                  <c:v>20.471400432999999</c:v>
                </c:pt>
                <c:pt idx="36">
                  <c:v>20.484530715999998</c:v>
                </c:pt>
                <c:pt idx="37">
                  <c:v>20.497660998000001</c:v>
                </c:pt>
                <c:pt idx="38">
                  <c:v>20.510791280999999</c:v>
                </c:pt>
                <c:pt idx="39">
                  <c:v>20.523921563999998</c:v>
                </c:pt>
                <c:pt idx="40">
                  <c:v>20.537051846000001</c:v>
                </c:pt>
                <c:pt idx="41">
                  <c:v>20.550182129</c:v>
                </c:pt>
                <c:pt idx="42">
                  <c:v>20.563312411999998</c:v>
                </c:pt>
                <c:pt idx="43">
                  <c:v>20.576442694000001</c:v>
                </c:pt>
                <c:pt idx="44">
                  <c:v>20.589572977</c:v>
                </c:pt>
                <c:pt idx="45">
                  <c:v>20.602703259999998</c:v>
                </c:pt>
                <c:pt idx="46">
                  <c:v>20.615833542000001</c:v>
                </c:pt>
                <c:pt idx="47">
                  <c:v>20.628963825</c:v>
                </c:pt>
                <c:pt idx="48">
                  <c:v>20.642094107999998</c:v>
                </c:pt>
                <c:pt idx="49">
                  <c:v>20.655224390000001</c:v>
                </c:pt>
                <c:pt idx="50">
                  <c:v>20.668354673</c:v>
                </c:pt>
                <c:pt idx="51">
                  <c:v>20.681484955999998</c:v>
                </c:pt>
                <c:pt idx="52">
                  <c:v>20.694615238000001</c:v>
                </c:pt>
                <c:pt idx="53">
                  <c:v>20.707745521</c:v>
                </c:pt>
                <c:pt idx="54">
                  <c:v>20.720875803999999</c:v>
                </c:pt>
                <c:pt idx="55">
                  <c:v>20.734006086000001</c:v>
                </c:pt>
                <c:pt idx="56">
                  <c:v>20.747136369</c:v>
                </c:pt>
                <c:pt idx="57">
                  <c:v>20.760266651999999</c:v>
                </c:pt>
                <c:pt idx="58">
                  <c:v>20.773396934000001</c:v>
                </c:pt>
                <c:pt idx="59">
                  <c:v>20.786527217</c:v>
                </c:pt>
                <c:pt idx="60">
                  <c:v>20.799657499999999</c:v>
                </c:pt>
                <c:pt idx="61">
                  <c:v>20.812787782000001</c:v>
                </c:pt>
                <c:pt idx="62">
                  <c:v>20.825918065</c:v>
                </c:pt>
                <c:pt idx="63">
                  <c:v>20.839048347999999</c:v>
                </c:pt>
                <c:pt idx="64">
                  <c:v>20.852178630000001</c:v>
                </c:pt>
                <c:pt idx="65">
                  <c:v>20.865308913</c:v>
                </c:pt>
                <c:pt idx="66">
                  <c:v>20.878439195999999</c:v>
                </c:pt>
                <c:pt idx="67">
                  <c:v>20.891569478000001</c:v>
                </c:pt>
                <c:pt idx="68">
                  <c:v>20.904699761</c:v>
                </c:pt>
                <c:pt idx="69">
                  <c:v>20.917830043999999</c:v>
                </c:pt>
                <c:pt idx="70">
                  <c:v>20.930960326000001</c:v>
                </c:pt>
                <c:pt idx="71">
                  <c:v>20.944090609</c:v>
                </c:pt>
                <c:pt idx="72">
                  <c:v>20.957220891999999</c:v>
                </c:pt>
                <c:pt idx="73">
                  <c:v>20.970351175000001</c:v>
                </c:pt>
                <c:pt idx="74">
                  <c:v>20.983481457</c:v>
                </c:pt>
                <c:pt idx="75">
                  <c:v>20.996611739999999</c:v>
                </c:pt>
                <c:pt idx="76">
                  <c:v>21.009742023000001</c:v>
                </c:pt>
                <c:pt idx="77">
                  <c:v>21.022872305</c:v>
                </c:pt>
                <c:pt idx="78">
                  <c:v>21.036002587999999</c:v>
                </c:pt>
                <c:pt idx="79">
                  <c:v>21.049132871000001</c:v>
                </c:pt>
                <c:pt idx="80">
                  <c:v>21.062263153</c:v>
                </c:pt>
                <c:pt idx="81">
                  <c:v>21.075393435999999</c:v>
                </c:pt>
                <c:pt idx="82">
                  <c:v>21.088523719000001</c:v>
                </c:pt>
                <c:pt idx="83">
                  <c:v>21.101654001</c:v>
                </c:pt>
                <c:pt idx="84">
                  <c:v>21.114784283999999</c:v>
                </c:pt>
                <c:pt idx="85">
                  <c:v>21.127914567000001</c:v>
                </c:pt>
                <c:pt idx="86">
                  <c:v>21.141044849</c:v>
                </c:pt>
                <c:pt idx="87">
                  <c:v>21.154175131999999</c:v>
                </c:pt>
                <c:pt idx="88">
                  <c:v>21.167305415000001</c:v>
                </c:pt>
                <c:pt idx="89">
                  <c:v>21.180435697</c:v>
                </c:pt>
                <c:pt idx="90">
                  <c:v>21.193565979999999</c:v>
                </c:pt>
                <c:pt idx="91">
                  <c:v>21.206696263000001</c:v>
                </c:pt>
                <c:pt idx="92">
                  <c:v>21.219826545</c:v>
                </c:pt>
                <c:pt idx="93">
                  <c:v>21.232956827999999</c:v>
                </c:pt>
                <c:pt idx="94">
                  <c:v>21.246087111000001</c:v>
                </c:pt>
                <c:pt idx="95">
                  <c:v>21.259217393</c:v>
                </c:pt>
                <c:pt idx="96">
                  <c:v>21.272347675999999</c:v>
                </c:pt>
                <c:pt idx="97">
                  <c:v>21.285477959000001</c:v>
                </c:pt>
                <c:pt idx="98">
                  <c:v>21.298608241</c:v>
                </c:pt>
                <c:pt idx="99">
                  <c:v>21.311738523999999</c:v>
                </c:pt>
                <c:pt idx="100">
                  <c:v>21.324868807000001</c:v>
                </c:pt>
                <c:pt idx="101">
                  <c:v>21.337999089</c:v>
                </c:pt>
                <c:pt idx="102">
                  <c:v>21.351129371999999</c:v>
                </c:pt>
                <c:pt idx="103">
                  <c:v>21.364259655000001</c:v>
                </c:pt>
                <c:pt idx="104">
                  <c:v>21.377389937</c:v>
                </c:pt>
                <c:pt idx="105">
                  <c:v>21.390520219999999</c:v>
                </c:pt>
                <c:pt idx="106">
                  <c:v>21.403650503000001</c:v>
                </c:pt>
                <c:pt idx="107">
                  <c:v>21.416780786</c:v>
                </c:pt>
                <c:pt idx="108">
                  <c:v>21.429911067999999</c:v>
                </c:pt>
                <c:pt idx="109">
                  <c:v>21.443041351000002</c:v>
                </c:pt>
                <c:pt idx="110">
                  <c:v>21.456171634</c:v>
                </c:pt>
                <c:pt idx="111">
                  <c:v>21.469301915999999</c:v>
                </c:pt>
                <c:pt idx="112">
                  <c:v>21.482432199000002</c:v>
                </c:pt>
                <c:pt idx="113">
                  <c:v>21.495562482</c:v>
                </c:pt>
                <c:pt idx="114">
                  <c:v>21.508692763999999</c:v>
                </c:pt>
                <c:pt idx="115">
                  <c:v>21.521823047000002</c:v>
                </c:pt>
                <c:pt idx="116">
                  <c:v>21.53495333</c:v>
                </c:pt>
                <c:pt idx="117">
                  <c:v>21.548083611999999</c:v>
                </c:pt>
                <c:pt idx="118">
                  <c:v>21.561213895000002</c:v>
                </c:pt>
                <c:pt idx="119">
                  <c:v>21.574344178</c:v>
                </c:pt>
                <c:pt idx="120">
                  <c:v>21.587474459999999</c:v>
                </c:pt>
                <c:pt idx="121">
                  <c:v>21.600604743000002</c:v>
                </c:pt>
                <c:pt idx="122">
                  <c:v>21.613735026000001</c:v>
                </c:pt>
                <c:pt idx="123">
                  <c:v>21.626865307999999</c:v>
                </c:pt>
                <c:pt idx="124">
                  <c:v>21.639995591000002</c:v>
                </c:pt>
                <c:pt idx="125">
                  <c:v>21.653125874000001</c:v>
                </c:pt>
                <c:pt idx="126">
                  <c:v>21.666256155999999</c:v>
                </c:pt>
                <c:pt idx="127">
                  <c:v>21.679386439000002</c:v>
                </c:pt>
                <c:pt idx="128">
                  <c:v>21.692516722000001</c:v>
                </c:pt>
                <c:pt idx="129">
                  <c:v>21.705647003999999</c:v>
                </c:pt>
                <c:pt idx="130">
                  <c:v>21.718777287000002</c:v>
                </c:pt>
                <c:pt idx="131">
                  <c:v>21.731907570000001</c:v>
                </c:pt>
                <c:pt idx="132">
                  <c:v>21.745037851999999</c:v>
                </c:pt>
                <c:pt idx="133">
                  <c:v>21.758168134999998</c:v>
                </c:pt>
                <c:pt idx="134">
                  <c:v>21.771298418000001</c:v>
                </c:pt>
                <c:pt idx="135">
                  <c:v>21.784428699999999</c:v>
                </c:pt>
                <c:pt idx="136">
                  <c:v>21.797558982999998</c:v>
                </c:pt>
                <c:pt idx="137">
                  <c:v>21.810689266000001</c:v>
                </c:pt>
                <c:pt idx="138">
                  <c:v>21.823819547999999</c:v>
                </c:pt>
                <c:pt idx="139">
                  <c:v>21.836949830999998</c:v>
                </c:pt>
                <c:pt idx="140">
                  <c:v>21.850080114000001</c:v>
                </c:pt>
                <c:pt idx="141">
                  <c:v>21.863210395999999</c:v>
                </c:pt>
                <c:pt idx="142">
                  <c:v>21.876340678999998</c:v>
                </c:pt>
                <c:pt idx="143">
                  <c:v>21.889470962000001</c:v>
                </c:pt>
                <c:pt idx="144">
                  <c:v>21.902601245</c:v>
                </c:pt>
                <c:pt idx="145">
                  <c:v>21.915731526999998</c:v>
                </c:pt>
                <c:pt idx="146">
                  <c:v>21.928861810000001</c:v>
                </c:pt>
                <c:pt idx="147">
                  <c:v>21.941992093</c:v>
                </c:pt>
                <c:pt idx="148">
                  <c:v>21.955122374999998</c:v>
                </c:pt>
                <c:pt idx="149">
                  <c:v>21.968252658000001</c:v>
                </c:pt>
                <c:pt idx="150">
                  <c:v>21.981382941</c:v>
                </c:pt>
                <c:pt idx="151">
                  <c:v>21.994513222999998</c:v>
                </c:pt>
                <c:pt idx="152">
                  <c:v>22.007643506000001</c:v>
                </c:pt>
                <c:pt idx="153">
                  <c:v>22.020773789</c:v>
                </c:pt>
                <c:pt idx="154">
                  <c:v>22.033904070999998</c:v>
                </c:pt>
                <c:pt idx="155">
                  <c:v>22.047034354000001</c:v>
                </c:pt>
                <c:pt idx="156">
                  <c:v>22.060164637</c:v>
                </c:pt>
                <c:pt idx="157">
                  <c:v>22.073294918999999</c:v>
                </c:pt>
                <c:pt idx="158">
                  <c:v>22.086425202000001</c:v>
                </c:pt>
                <c:pt idx="159">
                  <c:v>22.099555485</c:v>
                </c:pt>
                <c:pt idx="160">
                  <c:v>22.112685766999999</c:v>
                </c:pt>
                <c:pt idx="161">
                  <c:v>22.125816050000001</c:v>
                </c:pt>
                <c:pt idx="162">
                  <c:v>22.138946333</c:v>
                </c:pt>
                <c:pt idx="163">
                  <c:v>22.152076614999999</c:v>
                </c:pt>
                <c:pt idx="164">
                  <c:v>22.165206898000001</c:v>
                </c:pt>
                <c:pt idx="165">
                  <c:v>22.178337181</c:v>
                </c:pt>
                <c:pt idx="166">
                  <c:v>22.191467462999999</c:v>
                </c:pt>
                <c:pt idx="167">
                  <c:v>22.204597746000001</c:v>
                </c:pt>
                <c:pt idx="168">
                  <c:v>22.217728029</c:v>
                </c:pt>
                <c:pt idx="169">
                  <c:v>22.230858310999999</c:v>
                </c:pt>
                <c:pt idx="170">
                  <c:v>22.243988594000001</c:v>
                </c:pt>
                <c:pt idx="171">
                  <c:v>22.257118877</c:v>
                </c:pt>
                <c:pt idx="172">
                  <c:v>22.270249158999999</c:v>
                </c:pt>
                <c:pt idx="173">
                  <c:v>22.283379442000001</c:v>
                </c:pt>
                <c:pt idx="174">
                  <c:v>22.296509725</c:v>
                </c:pt>
                <c:pt idx="175">
                  <c:v>22.309640006999999</c:v>
                </c:pt>
                <c:pt idx="176">
                  <c:v>22.322770290000001</c:v>
                </c:pt>
                <c:pt idx="177">
                  <c:v>22.335900573</c:v>
                </c:pt>
                <c:pt idx="178">
                  <c:v>22.349030855999999</c:v>
                </c:pt>
                <c:pt idx="179">
                  <c:v>22.362161138000001</c:v>
                </c:pt>
                <c:pt idx="180">
                  <c:v>22.375291421</c:v>
                </c:pt>
                <c:pt idx="181">
                  <c:v>22.388421703999999</c:v>
                </c:pt>
                <c:pt idx="182">
                  <c:v>22.401551986000001</c:v>
                </c:pt>
                <c:pt idx="183">
                  <c:v>22.414682269</c:v>
                </c:pt>
                <c:pt idx="184">
                  <c:v>22.427812551999999</c:v>
                </c:pt>
                <c:pt idx="185">
                  <c:v>22.440942834000001</c:v>
                </c:pt>
                <c:pt idx="186">
                  <c:v>22.454073117</c:v>
                </c:pt>
                <c:pt idx="187">
                  <c:v>22.467203399999999</c:v>
                </c:pt>
                <c:pt idx="188">
                  <c:v>22.480333682000001</c:v>
                </c:pt>
                <c:pt idx="189">
                  <c:v>22.493463965</c:v>
                </c:pt>
                <c:pt idx="190">
                  <c:v>22.506594247999999</c:v>
                </c:pt>
                <c:pt idx="191">
                  <c:v>22.519724530000001</c:v>
                </c:pt>
                <c:pt idx="192">
                  <c:v>22.532854813</c:v>
                </c:pt>
                <c:pt idx="193">
                  <c:v>22.545985095999999</c:v>
                </c:pt>
                <c:pt idx="194">
                  <c:v>22.559115378000001</c:v>
                </c:pt>
                <c:pt idx="195">
                  <c:v>22.572245661</c:v>
                </c:pt>
                <c:pt idx="196">
                  <c:v>22.585375943999999</c:v>
                </c:pt>
                <c:pt idx="197">
                  <c:v>22.598506226000001</c:v>
                </c:pt>
                <c:pt idx="198">
                  <c:v>22.611636509</c:v>
                </c:pt>
                <c:pt idx="199">
                  <c:v>22.624766791999999</c:v>
                </c:pt>
                <c:pt idx="200">
                  <c:v>22.637897074000001</c:v>
                </c:pt>
                <c:pt idx="201">
                  <c:v>22.651027357</c:v>
                </c:pt>
                <c:pt idx="202">
                  <c:v>22.664157639999999</c:v>
                </c:pt>
                <c:pt idx="203">
                  <c:v>22.677287922000001</c:v>
                </c:pt>
                <c:pt idx="204">
                  <c:v>22.690418205</c:v>
                </c:pt>
                <c:pt idx="205">
                  <c:v>22.703548487999999</c:v>
                </c:pt>
                <c:pt idx="206">
                  <c:v>22.716678770000001</c:v>
                </c:pt>
                <c:pt idx="207">
                  <c:v>22.729809053</c:v>
                </c:pt>
                <c:pt idx="208">
                  <c:v>22.742939335999999</c:v>
                </c:pt>
                <c:pt idx="209">
                  <c:v>22.756069618000001</c:v>
                </c:pt>
                <c:pt idx="210">
                  <c:v>22.769199901</c:v>
                </c:pt>
                <c:pt idx="211">
                  <c:v>22.782330183999999</c:v>
                </c:pt>
                <c:pt idx="212">
                  <c:v>22.795460467000002</c:v>
                </c:pt>
                <c:pt idx="213">
                  <c:v>22.808590749</c:v>
                </c:pt>
                <c:pt idx="214">
                  <c:v>22.821721031999999</c:v>
                </c:pt>
                <c:pt idx="215">
                  <c:v>22.834851315000002</c:v>
                </c:pt>
                <c:pt idx="216">
                  <c:v>22.847981597</c:v>
                </c:pt>
                <c:pt idx="217">
                  <c:v>22.861111879999999</c:v>
                </c:pt>
                <c:pt idx="218">
                  <c:v>22.874242163000002</c:v>
                </c:pt>
                <c:pt idx="219">
                  <c:v>22.887372445</c:v>
                </c:pt>
                <c:pt idx="220">
                  <c:v>22.900502727999999</c:v>
                </c:pt>
                <c:pt idx="221">
                  <c:v>22.913633011000002</c:v>
                </c:pt>
                <c:pt idx="222">
                  <c:v>22.926763293</c:v>
                </c:pt>
                <c:pt idx="223">
                  <c:v>22.939893575999999</c:v>
                </c:pt>
                <c:pt idx="224">
                  <c:v>22.953023859000002</c:v>
                </c:pt>
                <c:pt idx="225">
                  <c:v>22.966154141000001</c:v>
                </c:pt>
                <c:pt idx="226">
                  <c:v>22.979284423999999</c:v>
                </c:pt>
                <c:pt idx="227">
                  <c:v>22.992414706999998</c:v>
                </c:pt>
                <c:pt idx="228">
                  <c:v>23.005544989000001</c:v>
                </c:pt>
                <c:pt idx="229">
                  <c:v>23.018675271999999</c:v>
                </c:pt>
                <c:pt idx="230">
                  <c:v>23.031805554999998</c:v>
                </c:pt>
                <c:pt idx="231">
                  <c:v>23.044935837000001</c:v>
                </c:pt>
                <c:pt idx="232">
                  <c:v>23.058066119999999</c:v>
                </c:pt>
                <c:pt idx="233">
                  <c:v>23.071196402999998</c:v>
                </c:pt>
                <c:pt idx="234">
                  <c:v>23.084326685000001</c:v>
                </c:pt>
                <c:pt idx="235">
                  <c:v>23.097456967999999</c:v>
                </c:pt>
                <c:pt idx="236">
                  <c:v>23.110587250999998</c:v>
                </c:pt>
                <c:pt idx="237">
                  <c:v>23.123717533000001</c:v>
                </c:pt>
                <c:pt idx="238">
                  <c:v>23.136847816</c:v>
                </c:pt>
                <c:pt idx="239">
                  <c:v>23.149978098999998</c:v>
                </c:pt>
                <c:pt idx="240">
                  <c:v>23.163108381000001</c:v>
                </c:pt>
                <c:pt idx="241">
                  <c:v>23.176238664</c:v>
                </c:pt>
                <c:pt idx="242">
                  <c:v>23.189368946999998</c:v>
                </c:pt>
                <c:pt idx="243">
                  <c:v>23.202499229000001</c:v>
                </c:pt>
                <c:pt idx="244">
                  <c:v>23.215629512</c:v>
                </c:pt>
                <c:pt idx="245">
                  <c:v>23.228759794999998</c:v>
                </c:pt>
                <c:pt idx="246">
                  <c:v>23.241890077000001</c:v>
                </c:pt>
                <c:pt idx="247">
                  <c:v>23.25502036</c:v>
                </c:pt>
                <c:pt idx="248">
                  <c:v>23.268150642999998</c:v>
                </c:pt>
                <c:pt idx="249">
                  <c:v>23.281280926000001</c:v>
                </c:pt>
                <c:pt idx="250">
                  <c:v>23.294411208</c:v>
                </c:pt>
                <c:pt idx="251">
                  <c:v>23.307541490999999</c:v>
                </c:pt>
                <c:pt idx="252">
                  <c:v>23.320671774000001</c:v>
                </c:pt>
                <c:pt idx="253">
                  <c:v>23.333802056</c:v>
                </c:pt>
                <c:pt idx="254">
                  <c:v>23.346932338999999</c:v>
                </c:pt>
                <c:pt idx="255">
                  <c:v>23.360062622000001</c:v>
                </c:pt>
                <c:pt idx="256">
                  <c:v>23.373192904</c:v>
                </c:pt>
                <c:pt idx="257">
                  <c:v>23.386323186999999</c:v>
                </c:pt>
                <c:pt idx="258">
                  <c:v>23.399453470000001</c:v>
                </c:pt>
                <c:pt idx="259">
                  <c:v>23.412583752</c:v>
                </c:pt>
                <c:pt idx="260">
                  <c:v>23.425714034999999</c:v>
                </c:pt>
                <c:pt idx="261">
                  <c:v>23.438844318000001</c:v>
                </c:pt>
                <c:pt idx="262">
                  <c:v>23.4519746</c:v>
                </c:pt>
                <c:pt idx="263">
                  <c:v>23.465104882999999</c:v>
                </c:pt>
                <c:pt idx="264">
                  <c:v>23.478235166000001</c:v>
                </c:pt>
                <c:pt idx="265">
                  <c:v>23.491365448</c:v>
                </c:pt>
                <c:pt idx="266">
                  <c:v>23.504495730999999</c:v>
                </c:pt>
                <c:pt idx="267">
                  <c:v>23.517626014000001</c:v>
                </c:pt>
                <c:pt idx="268">
                  <c:v>23.530756296</c:v>
                </c:pt>
                <c:pt idx="269">
                  <c:v>23.543886578999999</c:v>
                </c:pt>
                <c:pt idx="270">
                  <c:v>23.557016862000001</c:v>
                </c:pt>
                <c:pt idx="271">
                  <c:v>23.570147144</c:v>
                </c:pt>
                <c:pt idx="272">
                  <c:v>23.583277426999999</c:v>
                </c:pt>
                <c:pt idx="273">
                  <c:v>23.596407710000001</c:v>
                </c:pt>
                <c:pt idx="274">
                  <c:v>23.609537992</c:v>
                </c:pt>
                <c:pt idx="275">
                  <c:v>23.622668274999999</c:v>
                </c:pt>
                <c:pt idx="276">
                  <c:v>23.635798558000001</c:v>
                </c:pt>
                <c:pt idx="277">
                  <c:v>23.64892884</c:v>
                </c:pt>
                <c:pt idx="278">
                  <c:v>23.662059122999999</c:v>
                </c:pt>
                <c:pt idx="279">
                  <c:v>23.675189406000001</c:v>
                </c:pt>
                <c:pt idx="280">
                  <c:v>23.688319688</c:v>
                </c:pt>
                <c:pt idx="281">
                  <c:v>23.701449970999999</c:v>
                </c:pt>
                <c:pt idx="282">
                  <c:v>23.714580254000001</c:v>
                </c:pt>
                <c:pt idx="283">
                  <c:v>23.727710537</c:v>
                </c:pt>
                <c:pt idx="284">
                  <c:v>23.740840818999999</c:v>
                </c:pt>
                <c:pt idx="285">
                  <c:v>23.753971102000001</c:v>
                </c:pt>
                <c:pt idx="286">
                  <c:v>23.767101385</c:v>
                </c:pt>
                <c:pt idx="287">
                  <c:v>23.780231666999999</c:v>
                </c:pt>
                <c:pt idx="288">
                  <c:v>23.793361950000001</c:v>
                </c:pt>
                <c:pt idx="289">
                  <c:v>23.806492233</c:v>
                </c:pt>
                <c:pt idx="290">
                  <c:v>23.819622514999999</c:v>
                </c:pt>
                <c:pt idx="291">
                  <c:v>23.832752798000001</c:v>
                </c:pt>
                <c:pt idx="292">
                  <c:v>23.845883081</c:v>
                </c:pt>
                <c:pt idx="293">
                  <c:v>23.859013362999999</c:v>
                </c:pt>
                <c:pt idx="294">
                  <c:v>23.872143646000001</c:v>
                </c:pt>
                <c:pt idx="295">
                  <c:v>23.885273929</c:v>
                </c:pt>
                <c:pt idx="296">
                  <c:v>23.898404210999999</c:v>
                </c:pt>
                <c:pt idx="297">
                  <c:v>23.911534494000001</c:v>
                </c:pt>
                <c:pt idx="298">
                  <c:v>23.924664777</c:v>
                </c:pt>
                <c:pt idx="299">
                  <c:v>23.937795058999999</c:v>
                </c:pt>
                <c:pt idx="300">
                  <c:v>23.950925342000001</c:v>
                </c:pt>
                <c:pt idx="301">
                  <c:v>23.964055625</c:v>
                </c:pt>
                <c:pt idx="302">
                  <c:v>23.977185906999999</c:v>
                </c:pt>
                <c:pt idx="303">
                  <c:v>23.990316190000001</c:v>
                </c:pt>
                <c:pt idx="304">
                  <c:v>24.003446473</c:v>
                </c:pt>
                <c:pt idx="305">
                  <c:v>24.016576754999999</c:v>
                </c:pt>
                <c:pt idx="306">
                  <c:v>24.029707038000002</c:v>
                </c:pt>
                <c:pt idx="307">
                  <c:v>24.042837321</c:v>
                </c:pt>
                <c:pt idx="308">
                  <c:v>24.055967602999999</c:v>
                </c:pt>
                <c:pt idx="309">
                  <c:v>24.069097886000002</c:v>
                </c:pt>
                <c:pt idx="310">
                  <c:v>24.082228169</c:v>
                </c:pt>
                <c:pt idx="311">
                  <c:v>24.095358450999999</c:v>
                </c:pt>
                <c:pt idx="312">
                  <c:v>24.108488734000002</c:v>
                </c:pt>
                <c:pt idx="313">
                  <c:v>24.121619017</c:v>
                </c:pt>
                <c:pt idx="314">
                  <c:v>24.134749298999999</c:v>
                </c:pt>
                <c:pt idx="315">
                  <c:v>24.147879582000002</c:v>
                </c:pt>
                <c:pt idx="316">
                  <c:v>24.161009865</c:v>
                </c:pt>
                <c:pt idx="317">
                  <c:v>24.174140146999999</c:v>
                </c:pt>
                <c:pt idx="318">
                  <c:v>24.187270430000002</c:v>
                </c:pt>
                <c:pt idx="319">
                  <c:v>24.200400713000001</c:v>
                </c:pt>
                <c:pt idx="320">
                  <c:v>24.213530995999999</c:v>
                </c:pt>
                <c:pt idx="321">
                  <c:v>24.226661278000002</c:v>
                </c:pt>
                <c:pt idx="322">
                  <c:v>24.239791561000001</c:v>
                </c:pt>
                <c:pt idx="323">
                  <c:v>24.252921843999999</c:v>
                </c:pt>
                <c:pt idx="324">
                  <c:v>24.266052126000002</c:v>
                </c:pt>
                <c:pt idx="325">
                  <c:v>24.279182409000001</c:v>
                </c:pt>
                <c:pt idx="326">
                  <c:v>24.292312691999999</c:v>
                </c:pt>
                <c:pt idx="327">
                  <c:v>24.305442974000002</c:v>
                </c:pt>
                <c:pt idx="328">
                  <c:v>24.318573257000001</c:v>
                </c:pt>
                <c:pt idx="329">
                  <c:v>24.331703539999999</c:v>
                </c:pt>
                <c:pt idx="330">
                  <c:v>24.344833821999998</c:v>
                </c:pt>
                <c:pt idx="331">
                  <c:v>24.357964105000001</c:v>
                </c:pt>
                <c:pt idx="332">
                  <c:v>24.371094387999999</c:v>
                </c:pt>
                <c:pt idx="333">
                  <c:v>24.384224669999998</c:v>
                </c:pt>
                <c:pt idx="334">
                  <c:v>24.397354953000001</c:v>
                </c:pt>
                <c:pt idx="335">
                  <c:v>24.410485236</c:v>
                </c:pt>
                <c:pt idx="336">
                  <c:v>24.423615517999998</c:v>
                </c:pt>
                <c:pt idx="337">
                  <c:v>24.436745801000001</c:v>
                </c:pt>
                <c:pt idx="338">
                  <c:v>24.449876084</c:v>
                </c:pt>
                <c:pt idx="339">
                  <c:v>24.463006365999998</c:v>
                </c:pt>
                <c:pt idx="340">
                  <c:v>24.476136649000001</c:v>
                </c:pt>
                <c:pt idx="341">
                  <c:v>24.489266932</c:v>
                </c:pt>
                <c:pt idx="342">
                  <c:v>24.502397213999998</c:v>
                </c:pt>
                <c:pt idx="343">
                  <c:v>24.515527497000001</c:v>
                </c:pt>
                <c:pt idx="344">
                  <c:v>24.52865778</c:v>
                </c:pt>
                <c:pt idx="345">
                  <c:v>24.541788061999998</c:v>
                </c:pt>
                <c:pt idx="346">
                  <c:v>24.554918345000001</c:v>
                </c:pt>
                <c:pt idx="347">
                  <c:v>24.568048628</c:v>
                </c:pt>
                <c:pt idx="348">
                  <c:v>24.581178909999998</c:v>
                </c:pt>
                <c:pt idx="349">
                  <c:v>24.594309193000001</c:v>
                </c:pt>
                <c:pt idx="350">
                  <c:v>24.607439476</c:v>
                </c:pt>
                <c:pt idx="351">
                  <c:v>24.620569757999998</c:v>
                </c:pt>
                <c:pt idx="352">
                  <c:v>24.633700041000001</c:v>
                </c:pt>
                <c:pt idx="353">
                  <c:v>24.646830324</c:v>
                </c:pt>
                <c:pt idx="354">
                  <c:v>24.659960606999999</c:v>
                </c:pt>
                <c:pt idx="355">
                  <c:v>24.673090889000001</c:v>
                </c:pt>
                <c:pt idx="356">
                  <c:v>24.686221172</c:v>
                </c:pt>
                <c:pt idx="357">
                  <c:v>24.699351454999999</c:v>
                </c:pt>
                <c:pt idx="358">
                  <c:v>24.712481737000001</c:v>
                </c:pt>
                <c:pt idx="359">
                  <c:v>24.72561202</c:v>
                </c:pt>
                <c:pt idx="360">
                  <c:v>24.738742302999999</c:v>
                </c:pt>
                <c:pt idx="361">
                  <c:v>24.751872585000001</c:v>
                </c:pt>
                <c:pt idx="362">
                  <c:v>24.765002868</c:v>
                </c:pt>
                <c:pt idx="363">
                  <c:v>24.778133150999999</c:v>
                </c:pt>
                <c:pt idx="364">
                  <c:v>24.791263433000001</c:v>
                </c:pt>
                <c:pt idx="365">
                  <c:v>24.804393716</c:v>
                </c:pt>
                <c:pt idx="366">
                  <c:v>24.817523998999999</c:v>
                </c:pt>
                <c:pt idx="367">
                  <c:v>24.830654281000001</c:v>
                </c:pt>
                <c:pt idx="368">
                  <c:v>24.843784564</c:v>
                </c:pt>
                <c:pt idx="369">
                  <c:v>24.856914846999999</c:v>
                </c:pt>
                <c:pt idx="370">
                  <c:v>24.870045129000001</c:v>
                </c:pt>
                <c:pt idx="371">
                  <c:v>24.883175412</c:v>
                </c:pt>
                <c:pt idx="372">
                  <c:v>24.896305694999999</c:v>
                </c:pt>
                <c:pt idx="373">
                  <c:v>24.909435977000001</c:v>
                </c:pt>
                <c:pt idx="374">
                  <c:v>24.92256626</c:v>
                </c:pt>
                <c:pt idx="375">
                  <c:v>24.935696542999999</c:v>
                </c:pt>
                <c:pt idx="376">
                  <c:v>24.948826825000001</c:v>
                </c:pt>
                <c:pt idx="377">
                  <c:v>24.961957108</c:v>
                </c:pt>
                <c:pt idx="378">
                  <c:v>24.975087390999999</c:v>
                </c:pt>
                <c:pt idx="379">
                  <c:v>24.988217673000001</c:v>
                </c:pt>
                <c:pt idx="380">
                  <c:v>25.001347956</c:v>
                </c:pt>
                <c:pt idx="381">
                  <c:v>25.014478238999999</c:v>
                </c:pt>
                <c:pt idx="382">
                  <c:v>25.027608521000001</c:v>
                </c:pt>
                <c:pt idx="383">
                  <c:v>25.040738804</c:v>
                </c:pt>
                <c:pt idx="384">
                  <c:v>25.053869086999999</c:v>
                </c:pt>
                <c:pt idx="385">
                  <c:v>25.066999369000001</c:v>
                </c:pt>
                <c:pt idx="386">
                  <c:v>25.080129652</c:v>
                </c:pt>
                <c:pt idx="387">
                  <c:v>25.093259934999999</c:v>
                </c:pt>
                <c:pt idx="388">
                  <c:v>25.106390217000001</c:v>
                </c:pt>
                <c:pt idx="389">
                  <c:v>25.1195205</c:v>
                </c:pt>
                <c:pt idx="390">
                  <c:v>25.132650782999999</c:v>
                </c:pt>
                <c:pt idx="391">
                  <c:v>25.145781066000001</c:v>
                </c:pt>
                <c:pt idx="392">
                  <c:v>25.158911348</c:v>
                </c:pt>
                <c:pt idx="393">
                  <c:v>25.172041630999999</c:v>
                </c:pt>
                <c:pt idx="394">
                  <c:v>25.185171914000001</c:v>
                </c:pt>
                <c:pt idx="395">
                  <c:v>25.198302196</c:v>
                </c:pt>
                <c:pt idx="396">
                  <c:v>25.211432478999999</c:v>
                </c:pt>
                <c:pt idx="397">
                  <c:v>25.224562762000001</c:v>
                </c:pt>
                <c:pt idx="398">
                  <c:v>25.237693044</c:v>
                </c:pt>
                <c:pt idx="399">
                  <c:v>25.250823326999999</c:v>
                </c:pt>
                <c:pt idx="400">
                  <c:v>25.263953610000002</c:v>
                </c:pt>
                <c:pt idx="401">
                  <c:v>25.277083892</c:v>
                </c:pt>
                <c:pt idx="402">
                  <c:v>25.290214174999999</c:v>
                </c:pt>
                <c:pt idx="403">
                  <c:v>25.303344458000002</c:v>
                </c:pt>
                <c:pt idx="404">
                  <c:v>25.31647474</c:v>
                </c:pt>
                <c:pt idx="405">
                  <c:v>25.329605022999999</c:v>
                </c:pt>
                <c:pt idx="406">
                  <c:v>25.342735306000002</c:v>
                </c:pt>
                <c:pt idx="407">
                  <c:v>25.355865588</c:v>
                </c:pt>
                <c:pt idx="408">
                  <c:v>25.368995870999999</c:v>
                </c:pt>
                <c:pt idx="409">
                  <c:v>25.382126154000002</c:v>
                </c:pt>
                <c:pt idx="410">
                  <c:v>25.395256436</c:v>
                </c:pt>
                <c:pt idx="411">
                  <c:v>25.408386718999999</c:v>
                </c:pt>
                <c:pt idx="412">
                  <c:v>25.421517002000002</c:v>
                </c:pt>
                <c:pt idx="413">
                  <c:v>25.434647284</c:v>
                </c:pt>
                <c:pt idx="414">
                  <c:v>25.447777566999999</c:v>
                </c:pt>
                <c:pt idx="415">
                  <c:v>25.460907850000002</c:v>
                </c:pt>
                <c:pt idx="416">
                  <c:v>25.474038132</c:v>
                </c:pt>
                <c:pt idx="417">
                  <c:v>25.487168414999999</c:v>
                </c:pt>
                <c:pt idx="418">
                  <c:v>25.500298698000002</c:v>
                </c:pt>
                <c:pt idx="419">
                  <c:v>25.51342898</c:v>
                </c:pt>
                <c:pt idx="420">
                  <c:v>25.526559262999999</c:v>
                </c:pt>
                <c:pt idx="421">
                  <c:v>25.539689546000002</c:v>
                </c:pt>
                <c:pt idx="422">
                  <c:v>25.552819828000001</c:v>
                </c:pt>
                <c:pt idx="423">
                  <c:v>25.565950110999999</c:v>
                </c:pt>
                <c:pt idx="424">
                  <c:v>25.579080394000002</c:v>
                </c:pt>
                <c:pt idx="425">
                  <c:v>25.592210677000001</c:v>
                </c:pt>
                <c:pt idx="426">
                  <c:v>25.605340958999999</c:v>
                </c:pt>
                <c:pt idx="427">
                  <c:v>25.618471241999998</c:v>
                </c:pt>
                <c:pt idx="428">
                  <c:v>25.631601525000001</c:v>
                </c:pt>
                <c:pt idx="429">
                  <c:v>25.644731806999999</c:v>
                </c:pt>
                <c:pt idx="430">
                  <c:v>25.657862089999998</c:v>
                </c:pt>
                <c:pt idx="431">
                  <c:v>25.670992373000001</c:v>
                </c:pt>
                <c:pt idx="432">
                  <c:v>25.684122654999999</c:v>
                </c:pt>
                <c:pt idx="433">
                  <c:v>25.697252937999998</c:v>
                </c:pt>
                <c:pt idx="434">
                  <c:v>25.710383221000001</c:v>
                </c:pt>
                <c:pt idx="435">
                  <c:v>25.723513503</c:v>
                </c:pt>
                <c:pt idx="436">
                  <c:v>25.736643785999998</c:v>
                </c:pt>
                <c:pt idx="437">
                  <c:v>25.749774069000001</c:v>
                </c:pt>
                <c:pt idx="438">
                  <c:v>25.762904351</c:v>
                </c:pt>
                <c:pt idx="439">
                  <c:v>25.776034633999998</c:v>
                </c:pt>
                <c:pt idx="440">
                  <c:v>25.789164917000001</c:v>
                </c:pt>
                <c:pt idx="441">
                  <c:v>25.802295199</c:v>
                </c:pt>
                <c:pt idx="442">
                  <c:v>25.815425481999998</c:v>
                </c:pt>
                <c:pt idx="443">
                  <c:v>25.828555765000001</c:v>
                </c:pt>
                <c:pt idx="444">
                  <c:v>25.841686047</c:v>
                </c:pt>
                <c:pt idx="445">
                  <c:v>25.854816329999998</c:v>
                </c:pt>
                <c:pt idx="446">
                  <c:v>25.867946613000001</c:v>
                </c:pt>
                <c:pt idx="447">
                  <c:v>25.881076895</c:v>
                </c:pt>
                <c:pt idx="448">
                  <c:v>25.894207177999998</c:v>
                </c:pt>
                <c:pt idx="449">
                  <c:v>25.907337461000001</c:v>
                </c:pt>
                <c:pt idx="450">
                  <c:v>25.920467743</c:v>
                </c:pt>
                <c:pt idx="451">
                  <c:v>25.933598025999999</c:v>
                </c:pt>
                <c:pt idx="452">
                  <c:v>25.946728309000001</c:v>
                </c:pt>
                <c:pt idx="453">
                  <c:v>25.959858591</c:v>
                </c:pt>
                <c:pt idx="454">
                  <c:v>25.972988873999999</c:v>
                </c:pt>
                <c:pt idx="455">
                  <c:v>25.986119157000001</c:v>
                </c:pt>
                <c:pt idx="456">
                  <c:v>25.999249439</c:v>
                </c:pt>
                <c:pt idx="457">
                  <c:v>26.012379721999999</c:v>
                </c:pt>
                <c:pt idx="458">
                  <c:v>26.025510005000001</c:v>
                </c:pt>
                <c:pt idx="459">
                  <c:v>26.038640287</c:v>
                </c:pt>
                <c:pt idx="460">
                  <c:v>26.051770569999999</c:v>
                </c:pt>
                <c:pt idx="461">
                  <c:v>26.064900853000001</c:v>
                </c:pt>
                <c:pt idx="462">
                  <c:v>26.078031136</c:v>
                </c:pt>
                <c:pt idx="463">
                  <c:v>26.091161417999999</c:v>
                </c:pt>
                <c:pt idx="464">
                  <c:v>26.104291701000001</c:v>
                </c:pt>
                <c:pt idx="465">
                  <c:v>26.117421984</c:v>
                </c:pt>
                <c:pt idx="466">
                  <c:v>26.130552265999999</c:v>
                </c:pt>
                <c:pt idx="467">
                  <c:v>26.143682549000001</c:v>
                </c:pt>
                <c:pt idx="468">
                  <c:v>26.156812832</c:v>
                </c:pt>
                <c:pt idx="469">
                  <c:v>26.169943113999999</c:v>
                </c:pt>
                <c:pt idx="470">
                  <c:v>26.183073397000001</c:v>
                </c:pt>
                <c:pt idx="471">
                  <c:v>26.19620368</c:v>
                </c:pt>
                <c:pt idx="472">
                  <c:v>26.209333961999999</c:v>
                </c:pt>
                <c:pt idx="473">
                  <c:v>26.222464245000001</c:v>
                </c:pt>
                <c:pt idx="474">
                  <c:v>26.235594528</c:v>
                </c:pt>
                <c:pt idx="475">
                  <c:v>26.248724809999999</c:v>
                </c:pt>
                <c:pt idx="476">
                  <c:v>26.261855093000001</c:v>
                </c:pt>
                <c:pt idx="477">
                  <c:v>26.274985376</c:v>
                </c:pt>
                <c:pt idx="478">
                  <c:v>26.288115657999999</c:v>
                </c:pt>
                <c:pt idx="479">
                  <c:v>26.301245941000001</c:v>
                </c:pt>
                <c:pt idx="480">
                  <c:v>26.314376224</c:v>
                </c:pt>
                <c:pt idx="481">
                  <c:v>26.327506505999999</c:v>
                </c:pt>
                <c:pt idx="482">
                  <c:v>26.340636789000001</c:v>
                </c:pt>
                <c:pt idx="483">
                  <c:v>26.353767072</c:v>
                </c:pt>
                <c:pt idx="484">
                  <c:v>26.366897353999999</c:v>
                </c:pt>
                <c:pt idx="485">
                  <c:v>26.380027637000001</c:v>
                </c:pt>
                <c:pt idx="486">
                  <c:v>26.39315792</c:v>
                </c:pt>
                <c:pt idx="487">
                  <c:v>26.406288201999999</c:v>
                </c:pt>
                <c:pt idx="488">
                  <c:v>26.419418485000001</c:v>
                </c:pt>
                <c:pt idx="489">
                  <c:v>26.432548768</c:v>
                </c:pt>
                <c:pt idx="490">
                  <c:v>26.445679049999999</c:v>
                </c:pt>
                <c:pt idx="491">
                  <c:v>26.458809333000001</c:v>
                </c:pt>
                <c:pt idx="492">
                  <c:v>26.471939616</c:v>
                </c:pt>
                <c:pt idx="493">
                  <c:v>26.485069897999999</c:v>
                </c:pt>
                <c:pt idx="494">
                  <c:v>26.498200181000001</c:v>
                </c:pt>
                <c:pt idx="495">
                  <c:v>26.511330464</c:v>
                </c:pt>
                <c:pt idx="496">
                  <c:v>26.524460746999999</c:v>
                </c:pt>
                <c:pt idx="497">
                  <c:v>26.537591029000001</c:v>
                </c:pt>
                <c:pt idx="498">
                  <c:v>26.550721312</c:v>
                </c:pt>
                <c:pt idx="499">
                  <c:v>26.563851594999999</c:v>
                </c:pt>
                <c:pt idx="500">
                  <c:v>26.576981877000001</c:v>
                </c:pt>
                <c:pt idx="501">
                  <c:v>26.59011216</c:v>
                </c:pt>
                <c:pt idx="502">
                  <c:v>26.603242442999999</c:v>
                </c:pt>
                <c:pt idx="503">
                  <c:v>26.616372725000002</c:v>
                </c:pt>
                <c:pt idx="504">
                  <c:v>26.629503008</c:v>
                </c:pt>
                <c:pt idx="505">
                  <c:v>26.642633290999999</c:v>
                </c:pt>
                <c:pt idx="506">
                  <c:v>26.655763573000002</c:v>
                </c:pt>
                <c:pt idx="507">
                  <c:v>26.668893856</c:v>
                </c:pt>
                <c:pt idx="508">
                  <c:v>26.682024138999999</c:v>
                </c:pt>
                <c:pt idx="509">
                  <c:v>26.695154421000002</c:v>
                </c:pt>
                <c:pt idx="510">
                  <c:v>26.708284704</c:v>
                </c:pt>
                <c:pt idx="511">
                  <c:v>26.721414986999999</c:v>
                </c:pt>
                <c:pt idx="512">
                  <c:v>26.734545269000002</c:v>
                </c:pt>
                <c:pt idx="513">
                  <c:v>26.747675552</c:v>
                </c:pt>
                <c:pt idx="514">
                  <c:v>26.760805834999999</c:v>
                </c:pt>
                <c:pt idx="515">
                  <c:v>26.773936117000002</c:v>
                </c:pt>
                <c:pt idx="516">
                  <c:v>26.7870664</c:v>
                </c:pt>
                <c:pt idx="517">
                  <c:v>26.800196682999999</c:v>
                </c:pt>
                <c:pt idx="518">
                  <c:v>26.813326965000002</c:v>
                </c:pt>
                <c:pt idx="519">
                  <c:v>26.826457248000001</c:v>
                </c:pt>
                <c:pt idx="520">
                  <c:v>26.839587530999999</c:v>
                </c:pt>
                <c:pt idx="521">
                  <c:v>26.852717813000002</c:v>
                </c:pt>
                <c:pt idx="522">
                  <c:v>26.865848096000001</c:v>
                </c:pt>
                <c:pt idx="523">
                  <c:v>26.878978378999999</c:v>
                </c:pt>
                <c:pt idx="524">
                  <c:v>26.892108661000002</c:v>
                </c:pt>
                <c:pt idx="525">
                  <c:v>26.905238944000001</c:v>
                </c:pt>
                <c:pt idx="526">
                  <c:v>26.918369226999999</c:v>
                </c:pt>
                <c:pt idx="527">
                  <c:v>26.931499508999998</c:v>
                </c:pt>
                <c:pt idx="528">
                  <c:v>26.944629792000001</c:v>
                </c:pt>
                <c:pt idx="529">
                  <c:v>26.957760074999999</c:v>
                </c:pt>
                <c:pt idx="530">
                  <c:v>26.970890356999998</c:v>
                </c:pt>
                <c:pt idx="531">
                  <c:v>26.984020640000001</c:v>
                </c:pt>
                <c:pt idx="532">
                  <c:v>26.997150923</c:v>
                </c:pt>
                <c:pt idx="533">
                  <c:v>27.010281205999998</c:v>
                </c:pt>
                <c:pt idx="534">
                  <c:v>27.023411488000001</c:v>
                </c:pt>
                <c:pt idx="535">
                  <c:v>27.036541771</c:v>
                </c:pt>
                <c:pt idx="536">
                  <c:v>27.049672053999998</c:v>
                </c:pt>
                <c:pt idx="537">
                  <c:v>27.062802336000001</c:v>
                </c:pt>
                <c:pt idx="538">
                  <c:v>27.075932619</c:v>
                </c:pt>
                <c:pt idx="539">
                  <c:v>27.089062901999998</c:v>
                </c:pt>
                <c:pt idx="540">
                  <c:v>27.102193184000001</c:v>
                </c:pt>
                <c:pt idx="541">
                  <c:v>27.115323467</c:v>
                </c:pt>
                <c:pt idx="542">
                  <c:v>27.128453749999998</c:v>
                </c:pt>
                <c:pt idx="543">
                  <c:v>27.141584032000001</c:v>
                </c:pt>
                <c:pt idx="544">
                  <c:v>27.154714315</c:v>
                </c:pt>
                <c:pt idx="545">
                  <c:v>27.167844597999999</c:v>
                </c:pt>
                <c:pt idx="546">
                  <c:v>27.180974880000001</c:v>
                </c:pt>
                <c:pt idx="547">
                  <c:v>27.194105163</c:v>
                </c:pt>
                <c:pt idx="548">
                  <c:v>27.207235445999999</c:v>
                </c:pt>
                <c:pt idx="549">
                  <c:v>27.220365728000001</c:v>
                </c:pt>
                <c:pt idx="550">
                  <c:v>27.233496011</c:v>
                </c:pt>
                <c:pt idx="551">
                  <c:v>27.246626293999999</c:v>
                </c:pt>
                <c:pt idx="552">
                  <c:v>27.259756576000001</c:v>
                </c:pt>
                <c:pt idx="553">
                  <c:v>27.272886859</c:v>
                </c:pt>
                <c:pt idx="554">
                  <c:v>27.286017141999999</c:v>
                </c:pt>
                <c:pt idx="555">
                  <c:v>27.299147424000001</c:v>
                </c:pt>
                <c:pt idx="556">
                  <c:v>27.312277707</c:v>
                </c:pt>
                <c:pt idx="557">
                  <c:v>27.325407989999999</c:v>
                </c:pt>
                <c:pt idx="558">
                  <c:v>27.338538272000001</c:v>
                </c:pt>
                <c:pt idx="559">
                  <c:v>27.351668555</c:v>
                </c:pt>
                <c:pt idx="560">
                  <c:v>27.364798837999999</c:v>
                </c:pt>
                <c:pt idx="561">
                  <c:v>27.377929120000001</c:v>
                </c:pt>
                <c:pt idx="562">
                  <c:v>27.391059403</c:v>
                </c:pt>
                <c:pt idx="563">
                  <c:v>27.404189685999999</c:v>
                </c:pt>
                <c:pt idx="564">
                  <c:v>27.417319968000001</c:v>
                </c:pt>
                <c:pt idx="565">
                  <c:v>27.430450251</c:v>
                </c:pt>
                <c:pt idx="566">
                  <c:v>27.443580533999999</c:v>
                </c:pt>
                <c:pt idx="567">
                  <c:v>27.456710817000001</c:v>
                </c:pt>
                <c:pt idx="568">
                  <c:v>27.469841099</c:v>
                </c:pt>
                <c:pt idx="569">
                  <c:v>27.482971381999999</c:v>
                </c:pt>
                <c:pt idx="570">
                  <c:v>27.496101665000001</c:v>
                </c:pt>
                <c:pt idx="571">
                  <c:v>27.509231947</c:v>
                </c:pt>
                <c:pt idx="572">
                  <c:v>27.522362229999999</c:v>
                </c:pt>
                <c:pt idx="573">
                  <c:v>27.535492513000001</c:v>
                </c:pt>
                <c:pt idx="574">
                  <c:v>27.548622795</c:v>
                </c:pt>
                <c:pt idx="575">
                  <c:v>27.561753077999999</c:v>
                </c:pt>
                <c:pt idx="576">
                  <c:v>27.574883361000001</c:v>
                </c:pt>
                <c:pt idx="577">
                  <c:v>27.588013643</c:v>
                </c:pt>
                <c:pt idx="578">
                  <c:v>27.601143925999999</c:v>
                </c:pt>
                <c:pt idx="579">
                  <c:v>27.614274209000001</c:v>
                </c:pt>
                <c:pt idx="580">
                  <c:v>27.627404491</c:v>
                </c:pt>
                <c:pt idx="581">
                  <c:v>27.640534773999999</c:v>
                </c:pt>
                <c:pt idx="582">
                  <c:v>27.653665057000001</c:v>
                </c:pt>
                <c:pt idx="583">
                  <c:v>27.666795339</c:v>
                </c:pt>
                <c:pt idx="584">
                  <c:v>27.679925621999999</c:v>
                </c:pt>
                <c:pt idx="585">
                  <c:v>27.693055905000001</c:v>
                </c:pt>
                <c:pt idx="586">
                  <c:v>27.706186187</c:v>
                </c:pt>
                <c:pt idx="587">
                  <c:v>27.719316469999999</c:v>
                </c:pt>
                <c:pt idx="588">
                  <c:v>27.732446753000001</c:v>
                </c:pt>
                <c:pt idx="589">
                  <c:v>27.745577035</c:v>
                </c:pt>
                <c:pt idx="590">
                  <c:v>27.758707317999999</c:v>
                </c:pt>
                <c:pt idx="591">
                  <c:v>27.771837601000001</c:v>
                </c:pt>
                <c:pt idx="592">
                  <c:v>27.784967883</c:v>
                </c:pt>
                <c:pt idx="593">
                  <c:v>27.798098165999999</c:v>
                </c:pt>
                <c:pt idx="594">
                  <c:v>27.811228449000001</c:v>
                </c:pt>
                <c:pt idx="595">
                  <c:v>27.824358731</c:v>
                </c:pt>
                <c:pt idx="596">
                  <c:v>27.837489013999999</c:v>
                </c:pt>
                <c:pt idx="597">
                  <c:v>27.850619297000001</c:v>
                </c:pt>
                <c:pt idx="598">
                  <c:v>27.863749579</c:v>
                </c:pt>
                <c:pt idx="599">
                  <c:v>27.876879861999999</c:v>
                </c:pt>
                <c:pt idx="600">
                  <c:v>27.890010145000002</c:v>
                </c:pt>
                <c:pt idx="601">
                  <c:v>27.903140427</c:v>
                </c:pt>
                <c:pt idx="602">
                  <c:v>27.916270709999999</c:v>
                </c:pt>
                <c:pt idx="603">
                  <c:v>27.929400993000002</c:v>
                </c:pt>
                <c:pt idx="604">
                  <c:v>27.942531276</c:v>
                </c:pt>
                <c:pt idx="605">
                  <c:v>27.955661557999999</c:v>
                </c:pt>
                <c:pt idx="606">
                  <c:v>27.968791841000002</c:v>
                </c:pt>
                <c:pt idx="607">
                  <c:v>27.981922124</c:v>
                </c:pt>
                <c:pt idx="608">
                  <c:v>27.995052405999999</c:v>
                </c:pt>
                <c:pt idx="609">
                  <c:v>28.008182689000002</c:v>
                </c:pt>
                <c:pt idx="610">
                  <c:v>28.021312972</c:v>
                </c:pt>
                <c:pt idx="611">
                  <c:v>28.034443253999999</c:v>
                </c:pt>
                <c:pt idx="612">
                  <c:v>28.047573537000002</c:v>
                </c:pt>
                <c:pt idx="613">
                  <c:v>28.060703820000001</c:v>
                </c:pt>
                <c:pt idx="614">
                  <c:v>28.073834101999999</c:v>
                </c:pt>
                <c:pt idx="615">
                  <c:v>28.086964385000002</c:v>
                </c:pt>
                <c:pt idx="616">
                  <c:v>28.100094668000001</c:v>
                </c:pt>
                <c:pt idx="617">
                  <c:v>28.113224949999999</c:v>
                </c:pt>
                <c:pt idx="618">
                  <c:v>28.126355233000002</c:v>
                </c:pt>
                <c:pt idx="619">
                  <c:v>28.139485516000001</c:v>
                </c:pt>
                <c:pt idx="620">
                  <c:v>28.152615797999999</c:v>
                </c:pt>
                <c:pt idx="621">
                  <c:v>28.165746081000002</c:v>
                </c:pt>
                <c:pt idx="622">
                  <c:v>28.178876364000001</c:v>
                </c:pt>
                <c:pt idx="623">
                  <c:v>28.192006645999999</c:v>
                </c:pt>
                <c:pt idx="624">
                  <c:v>28.205136928999998</c:v>
                </c:pt>
                <c:pt idx="625">
                  <c:v>28.218267212000001</c:v>
                </c:pt>
                <c:pt idx="626">
                  <c:v>28.231397493999999</c:v>
                </c:pt>
                <c:pt idx="627">
                  <c:v>28.244527776999998</c:v>
                </c:pt>
                <c:pt idx="628">
                  <c:v>28.257658060000001</c:v>
                </c:pt>
                <c:pt idx="629">
                  <c:v>28.270788341999999</c:v>
                </c:pt>
                <c:pt idx="630">
                  <c:v>28.283918624999998</c:v>
                </c:pt>
                <c:pt idx="631">
                  <c:v>28.297048908000001</c:v>
                </c:pt>
                <c:pt idx="632">
                  <c:v>28.310179189999999</c:v>
                </c:pt>
                <c:pt idx="633">
                  <c:v>28.323309472999998</c:v>
                </c:pt>
                <c:pt idx="634">
                  <c:v>28.336439756000001</c:v>
                </c:pt>
                <c:pt idx="635">
                  <c:v>28.349570038</c:v>
                </c:pt>
                <c:pt idx="636">
                  <c:v>28.362700320999998</c:v>
                </c:pt>
                <c:pt idx="637">
                  <c:v>28.375830604000001</c:v>
                </c:pt>
                <c:pt idx="638">
                  <c:v>28.388960887</c:v>
                </c:pt>
                <c:pt idx="639">
                  <c:v>28.402091168999998</c:v>
                </c:pt>
                <c:pt idx="640">
                  <c:v>28.415221452000001</c:v>
                </c:pt>
                <c:pt idx="641">
                  <c:v>28.428351735</c:v>
                </c:pt>
                <c:pt idx="642">
                  <c:v>28.441482016999998</c:v>
                </c:pt>
                <c:pt idx="643">
                  <c:v>28.454612300000001</c:v>
                </c:pt>
                <c:pt idx="644">
                  <c:v>28.467742583</c:v>
                </c:pt>
                <c:pt idx="645">
                  <c:v>28.480872864999998</c:v>
                </c:pt>
                <c:pt idx="646">
                  <c:v>28.494003148000001</c:v>
                </c:pt>
                <c:pt idx="647">
                  <c:v>28.507133431</c:v>
                </c:pt>
                <c:pt idx="648">
                  <c:v>28.520263712999999</c:v>
                </c:pt>
                <c:pt idx="649">
                  <c:v>28.533393996000001</c:v>
                </c:pt>
                <c:pt idx="650">
                  <c:v>28.546524279</c:v>
                </c:pt>
                <c:pt idx="651">
                  <c:v>28.559654560999999</c:v>
                </c:pt>
                <c:pt idx="652">
                  <c:v>28.572784844000001</c:v>
                </c:pt>
                <c:pt idx="653">
                  <c:v>28.585915127</c:v>
                </c:pt>
                <c:pt idx="654">
                  <c:v>28.599045408999999</c:v>
                </c:pt>
                <c:pt idx="655">
                  <c:v>28.612175692000001</c:v>
                </c:pt>
                <c:pt idx="656">
                  <c:v>28.625305975</c:v>
                </c:pt>
                <c:pt idx="657">
                  <c:v>28.638436256999999</c:v>
                </c:pt>
                <c:pt idx="658">
                  <c:v>28.651566540000001</c:v>
                </c:pt>
                <c:pt idx="659">
                  <c:v>28.664696823</c:v>
                </c:pt>
                <c:pt idx="660">
                  <c:v>28.677827104999999</c:v>
                </c:pt>
                <c:pt idx="661">
                  <c:v>28.690957388000001</c:v>
                </c:pt>
                <c:pt idx="662">
                  <c:v>28.704087671</c:v>
                </c:pt>
                <c:pt idx="663">
                  <c:v>28.717217952999999</c:v>
                </c:pt>
                <c:pt idx="664">
                  <c:v>28.730348236000001</c:v>
                </c:pt>
                <c:pt idx="665">
                  <c:v>28.743478519</c:v>
                </c:pt>
                <c:pt idx="666">
                  <c:v>28.756608800999999</c:v>
                </c:pt>
                <c:pt idx="667">
                  <c:v>28.769739084000001</c:v>
                </c:pt>
                <c:pt idx="668">
                  <c:v>28.782869367</c:v>
                </c:pt>
                <c:pt idx="669">
                  <c:v>28.795999648999999</c:v>
                </c:pt>
                <c:pt idx="670">
                  <c:v>28.809129932000001</c:v>
                </c:pt>
                <c:pt idx="671">
                  <c:v>28.822260215</c:v>
                </c:pt>
                <c:pt idx="672">
                  <c:v>28.835390496999999</c:v>
                </c:pt>
                <c:pt idx="673">
                  <c:v>28.848520780000001</c:v>
                </c:pt>
                <c:pt idx="674">
                  <c:v>28.861651063</c:v>
                </c:pt>
                <c:pt idx="675">
                  <c:v>28.874781345999999</c:v>
                </c:pt>
                <c:pt idx="676">
                  <c:v>28.887911628000001</c:v>
                </c:pt>
                <c:pt idx="677">
                  <c:v>28.901041911</c:v>
                </c:pt>
                <c:pt idx="678">
                  <c:v>28.914172193999999</c:v>
                </c:pt>
                <c:pt idx="679">
                  <c:v>28.927302476000001</c:v>
                </c:pt>
                <c:pt idx="680">
                  <c:v>28.940432759</c:v>
                </c:pt>
                <c:pt idx="681">
                  <c:v>28.953563041999999</c:v>
                </c:pt>
                <c:pt idx="682">
                  <c:v>28.966693324000001</c:v>
                </c:pt>
                <c:pt idx="683">
                  <c:v>28.979823607</c:v>
                </c:pt>
                <c:pt idx="684">
                  <c:v>28.992953889999999</c:v>
                </c:pt>
                <c:pt idx="685">
                  <c:v>29.006084172000001</c:v>
                </c:pt>
                <c:pt idx="686">
                  <c:v>29.019214455</c:v>
                </c:pt>
                <c:pt idx="687">
                  <c:v>29.032344737999999</c:v>
                </c:pt>
                <c:pt idx="688">
                  <c:v>29.045475020000001</c:v>
                </c:pt>
                <c:pt idx="689">
                  <c:v>29.058605303</c:v>
                </c:pt>
                <c:pt idx="690">
                  <c:v>29.071735585999999</c:v>
                </c:pt>
                <c:pt idx="691">
                  <c:v>29.084865868000001</c:v>
                </c:pt>
                <c:pt idx="692">
                  <c:v>29.097996151</c:v>
                </c:pt>
                <c:pt idx="693">
                  <c:v>29.111126433999999</c:v>
                </c:pt>
                <c:pt idx="694">
                  <c:v>29.124256716000001</c:v>
                </c:pt>
                <c:pt idx="695">
                  <c:v>29.137386999</c:v>
                </c:pt>
                <c:pt idx="696">
                  <c:v>29.150517281999999</c:v>
                </c:pt>
                <c:pt idx="697">
                  <c:v>29.163647564000001</c:v>
                </c:pt>
                <c:pt idx="698">
                  <c:v>29.176777847</c:v>
                </c:pt>
                <c:pt idx="699">
                  <c:v>29.189908129999999</c:v>
                </c:pt>
                <c:pt idx="700">
                  <c:v>29.203038412000002</c:v>
                </c:pt>
                <c:pt idx="701">
                  <c:v>29.216168695</c:v>
                </c:pt>
                <c:pt idx="702">
                  <c:v>29.229298977999999</c:v>
                </c:pt>
                <c:pt idx="703">
                  <c:v>29.242429260000002</c:v>
                </c:pt>
                <c:pt idx="704">
                  <c:v>29.255559543</c:v>
                </c:pt>
                <c:pt idx="705">
                  <c:v>29.268689825999999</c:v>
                </c:pt>
                <c:pt idx="706">
                  <c:v>29.281820108000002</c:v>
                </c:pt>
                <c:pt idx="707">
                  <c:v>29.294950391</c:v>
                </c:pt>
                <c:pt idx="708">
                  <c:v>29.308080673999999</c:v>
                </c:pt>
                <c:pt idx="709">
                  <c:v>29.321210957000002</c:v>
                </c:pt>
                <c:pt idx="710">
                  <c:v>29.334341239</c:v>
                </c:pt>
                <c:pt idx="711">
                  <c:v>29.347471521999999</c:v>
                </c:pt>
                <c:pt idx="712">
                  <c:v>29.360601805000002</c:v>
                </c:pt>
                <c:pt idx="713">
                  <c:v>29.373732087</c:v>
                </c:pt>
                <c:pt idx="714">
                  <c:v>29.386862369999999</c:v>
                </c:pt>
                <c:pt idx="715">
                  <c:v>29.399992653000002</c:v>
                </c:pt>
                <c:pt idx="716">
                  <c:v>29.413122935000001</c:v>
                </c:pt>
                <c:pt idx="717">
                  <c:v>29.426253217999999</c:v>
                </c:pt>
                <c:pt idx="718">
                  <c:v>29.439383500999998</c:v>
                </c:pt>
                <c:pt idx="719">
                  <c:v>29.452513783000001</c:v>
                </c:pt>
                <c:pt idx="720">
                  <c:v>29.465644065999999</c:v>
                </c:pt>
                <c:pt idx="721">
                  <c:v>29.478774348999998</c:v>
                </c:pt>
                <c:pt idx="722">
                  <c:v>29.491904631000001</c:v>
                </c:pt>
                <c:pt idx="723">
                  <c:v>29.505034913999999</c:v>
                </c:pt>
                <c:pt idx="724">
                  <c:v>29.518165196999998</c:v>
                </c:pt>
                <c:pt idx="725">
                  <c:v>29.531295479000001</c:v>
                </c:pt>
                <c:pt idx="726">
                  <c:v>29.544425761999999</c:v>
                </c:pt>
                <c:pt idx="727">
                  <c:v>29.557556044999998</c:v>
                </c:pt>
                <c:pt idx="728">
                  <c:v>29.570686327000001</c:v>
                </c:pt>
                <c:pt idx="729">
                  <c:v>29.58381661</c:v>
                </c:pt>
                <c:pt idx="730">
                  <c:v>29.596946892999998</c:v>
                </c:pt>
                <c:pt idx="731">
                  <c:v>29.610077175000001</c:v>
                </c:pt>
                <c:pt idx="732">
                  <c:v>29.623207458</c:v>
                </c:pt>
                <c:pt idx="733">
                  <c:v>29.636337740999998</c:v>
                </c:pt>
                <c:pt idx="734">
                  <c:v>29.649468023000001</c:v>
                </c:pt>
                <c:pt idx="735">
                  <c:v>29.662598306</c:v>
                </c:pt>
                <c:pt idx="736">
                  <c:v>29.675728588999998</c:v>
                </c:pt>
                <c:pt idx="737">
                  <c:v>29.688858871000001</c:v>
                </c:pt>
                <c:pt idx="738">
                  <c:v>29.701989154</c:v>
                </c:pt>
                <c:pt idx="739">
                  <c:v>29.715119436999998</c:v>
                </c:pt>
                <c:pt idx="740">
                  <c:v>29.728249719000001</c:v>
                </c:pt>
                <c:pt idx="741">
                  <c:v>29.741380002</c:v>
                </c:pt>
                <c:pt idx="742">
                  <c:v>29.754510284999999</c:v>
                </c:pt>
                <c:pt idx="743">
                  <c:v>29.767640567000001</c:v>
                </c:pt>
                <c:pt idx="744">
                  <c:v>29.78077085</c:v>
                </c:pt>
                <c:pt idx="745">
                  <c:v>29.793901132999999</c:v>
                </c:pt>
                <c:pt idx="746">
                  <c:v>29.807031416000001</c:v>
                </c:pt>
                <c:pt idx="747">
                  <c:v>29.820161698</c:v>
                </c:pt>
                <c:pt idx="748">
                  <c:v>29.833291980999999</c:v>
                </c:pt>
                <c:pt idx="749">
                  <c:v>29.846422264000001</c:v>
                </c:pt>
                <c:pt idx="750">
                  <c:v>29.859552546</c:v>
                </c:pt>
                <c:pt idx="751">
                  <c:v>29.872682828999999</c:v>
                </c:pt>
                <c:pt idx="752">
                  <c:v>29.885813112000001</c:v>
                </c:pt>
                <c:pt idx="753">
                  <c:v>29.898943394</c:v>
                </c:pt>
                <c:pt idx="754">
                  <c:v>29.912073676999999</c:v>
                </c:pt>
                <c:pt idx="755">
                  <c:v>29.925203960000001</c:v>
                </c:pt>
                <c:pt idx="756">
                  <c:v>29.938334242</c:v>
                </c:pt>
                <c:pt idx="757">
                  <c:v>29.951464524999999</c:v>
                </c:pt>
                <c:pt idx="758">
                  <c:v>29.964594808000001</c:v>
                </c:pt>
                <c:pt idx="759">
                  <c:v>29.97772509</c:v>
                </c:pt>
                <c:pt idx="760">
                  <c:v>29.990855372999999</c:v>
                </c:pt>
                <c:pt idx="761">
                  <c:v>30.003985656000001</c:v>
                </c:pt>
                <c:pt idx="762">
                  <c:v>30.017115938</c:v>
                </c:pt>
                <c:pt idx="763">
                  <c:v>30.030246220999999</c:v>
                </c:pt>
                <c:pt idx="764">
                  <c:v>30.043376504000001</c:v>
                </c:pt>
                <c:pt idx="765">
                  <c:v>30.056506786</c:v>
                </c:pt>
                <c:pt idx="766">
                  <c:v>30.069637068999999</c:v>
                </c:pt>
                <c:pt idx="767">
                  <c:v>30.082767352000001</c:v>
                </c:pt>
                <c:pt idx="768">
                  <c:v>30.095897634</c:v>
                </c:pt>
                <c:pt idx="769">
                  <c:v>30.109027916999999</c:v>
                </c:pt>
                <c:pt idx="770">
                  <c:v>30.122158200000001</c:v>
                </c:pt>
                <c:pt idx="771">
                  <c:v>30.135288482</c:v>
                </c:pt>
                <c:pt idx="772">
                  <c:v>30.148418764999999</c:v>
                </c:pt>
                <c:pt idx="773">
                  <c:v>30.161549048000001</c:v>
                </c:pt>
                <c:pt idx="774">
                  <c:v>30.17467933</c:v>
                </c:pt>
                <c:pt idx="775">
                  <c:v>30.187809612999999</c:v>
                </c:pt>
                <c:pt idx="776">
                  <c:v>30.200939896000001</c:v>
                </c:pt>
                <c:pt idx="777">
                  <c:v>30.214070178</c:v>
                </c:pt>
                <c:pt idx="778">
                  <c:v>30.227200460999999</c:v>
                </c:pt>
                <c:pt idx="779">
                  <c:v>30.240330744000001</c:v>
                </c:pt>
                <c:pt idx="780">
                  <c:v>30.253461027</c:v>
                </c:pt>
                <c:pt idx="781">
                  <c:v>30.266591308999999</c:v>
                </c:pt>
                <c:pt idx="782">
                  <c:v>30.279721592000001</c:v>
                </c:pt>
                <c:pt idx="783">
                  <c:v>30.292851875</c:v>
                </c:pt>
                <c:pt idx="784">
                  <c:v>30.305982156999999</c:v>
                </c:pt>
                <c:pt idx="785">
                  <c:v>30.319112440000001</c:v>
                </c:pt>
                <c:pt idx="786">
                  <c:v>30.332242723</c:v>
                </c:pt>
                <c:pt idx="787">
                  <c:v>30.345373004999999</c:v>
                </c:pt>
                <c:pt idx="788">
                  <c:v>30.358503288000001</c:v>
                </c:pt>
                <c:pt idx="789">
                  <c:v>30.371633571</c:v>
                </c:pt>
                <c:pt idx="790">
                  <c:v>30.384763852999999</c:v>
                </c:pt>
                <c:pt idx="791">
                  <c:v>30.397894136000001</c:v>
                </c:pt>
                <c:pt idx="792">
                  <c:v>30.411024419</c:v>
                </c:pt>
                <c:pt idx="793">
                  <c:v>30.424154700999999</c:v>
                </c:pt>
                <c:pt idx="794">
                  <c:v>30.437284984000001</c:v>
                </c:pt>
                <c:pt idx="795">
                  <c:v>30.450415267</c:v>
                </c:pt>
                <c:pt idx="796">
                  <c:v>30.463545548999999</c:v>
                </c:pt>
                <c:pt idx="797">
                  <c:v>30.476675832000002</c:v>
                </c:pt>
                <c:pt idx="798">
                  <c:v>30.489806115</c:v>
                </c:pt>
                <c:pt idx="799">
                  <c:v>30.502936396999999</c:v>
                </c:pt>
                <c:pt idx="800">
                  <c:v>30.516066680000002</c:v>
                </c:pt>
                <c:pt idx="801">
                  <c:v>30.529196963</c:v>
                </c:pt>
                <c:pt idx="802">
                  <c:v>30.542327244999999</c:v>
                </c:pt>
                <c:pt idx="803">
                  <c:v>30.555457528000002</c:v>
                </c:pt>
                <c:pt idx="804">
                  <c:v>30.568587811</c:v>
                </c:pt>
                <c:pt idx="805">
                  <c:v>30.581718092999999</c:v>
                </c:pt>
                <c:pt idx="806">
                  <c:v>30.594848376000002</c:v>
                </c:pt>
                <c:pt idx="807">
                  <c:v>30.607978659</c:v>
                </c:pt>
                <c:pt idx="808">
                  <c:v>30.621108940999999</c:v>
                </c:pt>
                <c:pt idx="809">
                  <c:v>30.634239224000002</c:v>
                </c:pt>
                <c:pt idx="810">
                  <c:v>30.647369507000001</c:v>
                </c:pt>
                <c:pt idx="811">
                  <c:v>30.660499788999999</c:v>
                </c:pt>
                <c:pt idx="812">
                  <c:v>30.673630072000002</c:v>
                </c:pt>
                <c:pt idx="813">
                  <c:v>30.686760355000001</c:v>
                </c:pt>
                <c:pt idx="814">
                  <c:v>30.699890637999999</c:v>
                </c:pt>
                <c:pt idx="815">
                  <c:v>30.713020920000002</c:v>
                </c:pt>
                <c:pt idx="816">
                  <c:v>30.726151203000001</c:v>
                </c:pt>
                <c:pt idx="817">
                  <c:v>30.739281485999999</c:v>
                </c:pt>
                <c:pt idx="818">
                  <c:v>30.752411768000002</c:v>
                </c:pt>
                <c:pt idx="819">
                  <c:v>30.765542051000001</c:v>
                </c:pt>
                <c:pt idx="820">
                  <c:v>30.778672333999999</c:v>
                </c:pt>
                <c:pt idx="821">
                  <c:v>30.791802615999998</c:v>
                </c:pt>
                <c:pt idx="822">
                  <c:v>30.804932899000001</c:v>
                </c:pt>
                <c:pt idx="823">
                  <c:v>30.818063182</c:v>
                </c:pt>
                <c:pt idx="824">
                  <c:v>30.831193463999998</c:v>
                </c:pt>
                <c:pt idx="825">
                  <c:v>30.844323747000001</c:v>
                </c:pt>
                <c:pt idx="826">
                  <c:v>30.85745403</c:v>
                </c:pt>
                <c:pt idx="827">
                  <c:v>30.870584311999998</c:v>
                </c:pt>
                <c:pt idx="828">
                  <c:v>30.883714595000001</c:v>
                </c:pt>
                <c:pt idx="829">
                  <c:v>30.896844878</c:v>
                </c:pt>
                <c:pt idx="830">
                  <c:v>30.909975159999998</c:v>
                </c:pt>
                <c:pt idx="831">
                  <c:v>30.923105443000001</c:v>
                </c:pt>
                <c:pt idx="832">
                  <c:v>30.936235726</c:v>
                </c:pt>
                <c:pt idx="833">
                  <c:v>30.949366007999998</c:v>
                </c:pt>
                <c:pt idx="834">
                  <c:v>30.962496291000001</c:v>
                </c:pt>
                <c:pt idx="835">
                  <c:v>30.975626574</c:v>
                </c:pt>
                <c:pt idx="836">
                  <c:v>30.988756855999998</c:v>
                </c:pt>
                <c:pt idx="837">
                  <c:v>31.001887139000001</c:v>
                </c:pt>
                <c:pt idx="838">
                  <c:v>31.015017422</c:v>
                </c:pt>
                <c:pt idx="839">
                  <c:v>31.028147703999998</c:v>
                </c:pt>
                <c:pt idx="840">
                  <c:v>31.041277987000001</c:v>
                </c:pt>
                <c:pt idx="841">
                  <c:v>31.05440827</c:v>
                </c:pt>
                <c:pt idx="842">
                  <c:v>31.067538551999998</c:v>
                </c:pt>
                <c:pt idx="843">
                  <c:v>31.080668835000001</c:v>
                </c:pt>
                <c:pt idx="844">
                  <c:v>31.093799118</c:v>
                </c:pt>
                <c:pt idx="845">
                  <c:v>31.106929399999999</c:v>
                </c:pt>
                <c:pt idx="846">
                  <c:v>31.120059683000001</c:v>
                </c:pt>
                <c:pt idx="847">
                  <c:v>31.133189966</c:v>
                </c:pt>
                <c:pt idx="848">
                  <c:v>31.146320247999999</c:v>
                </c:pt>
                <c:pt idx="849">
                  <c:v>31.159450531000001</c:v>
                </c:pt>
                <c:pt idx="850">
                  <c:v>31.172580814</c:v>
                </c:pt>
                <c:pt idx="851">
                  <c:v>31.185711096999999</c:v>
                </c:pt>
                <c:pt idx="852">
                  <c:v>31.198841379000001</c:v>
                </c:pt>
                <c:pt idx="853">
                  <c:v>31.211971662</c:v>
                </c:pt>
                <c:pt idx="854">
                  <c:v>31.225101944999999</c:v>
                </c:pt>
                <c:pt idx="855">
                  <c:v>31.238232227000001</c:v>
                </c:pt>
                <c:pt idx="856">
                  <c:v>31.25136251</c:v>
                </c:pt>
                <c:pt idx="857">
                  <c:v>31.264492792999999</c:v>
                </c:pt>
                <c:pt idx="858">
                  <c:v>31.277623075000001</c:v>
                </c:pt>
                <c:pt idx="859">
                  <c:v>31.290753358</c:v>
                </c:pt>
                <c:pt idx="860">
                  <c:v>31.303883640999999</c:v>
                </c:pt>
                <c:pt idx="861">
                  <c:v>31.317013923000001</c:v>
                </c:pt>
                <c:pt idx="862">
                  <c:v>31.330144206</c:v>
                </c:pt>
                <c:pt idx="863">
                  <c:v>31.343274488999999</c:v>
                </c:pt>
                <c:pt idx="864">
                  <c:v>31.356404771000001</c:v>
                </c:pt>
                <c:pt idx="865">
                  <c:v>31.369535054</c:v>
                </c:pt>
                <c:pt idx="866">
                  <c:v>31.382665336999999</c:v>
                </c:pt>
                <c:pt idx="867">
                  <c:v>31.395795619000001</c:v>
                </c:pt>
                <c:pt idx="868">
                  <c:v>31.408925902</c:v>
                </c:pt>
                <c:pt idx="869">
                  <c:v>31.422056184999999</c:v>
                </c:pt>
                <c:pt idx="870">
                  <c:v>31.435186467000001</c:v>
                </c:pt>
                <c:pt idx="871">
                  <c:v>31.44831675</c:v>
                </c:pt>
                <c:pt idx="872">
                  <c:v>31.461447032999999</c:v>
                </c:pt>
                <c:pt idx="873">
                  <c:v>31.474577315000001</c:v>
                </c:pt>
                <c:pt idx="874">
                  <c:v>31.487707598</c:v>
                </c:pt>
                <c:pt idx="875">
                  <c:v>31.500837880999999</c:v>
                </c:pt>
                <c:pt idx="876">
                  <c:v>31.513968163000001</c:v>
                </c:pt>
                <c:pt idx="877">
                  <c:v>31.527098446</c:v>
                </c:pt>
                <c:pt idx="878">
                  <c:v>31.540228728999999</c:v>
                </c:pt>
                <c:pt idx="879">
                  <c:v>31.553359011000001</c:v>
                </c:pt>
                <c:pt idx="880">
                  <c:v>31.566489294</c:v>
                </c:pt>
                <c:pt idx="881">
                  <c:v>31.579619576999999</c:v>
                </c:pt>
                <c:pt idx="882">
                  <c:v>31.592749859000001</c:v>
                </c:pt>
                <c:pt idx="883">
                  <c:v>31.605880142</c:v>
                </c:pt>
                <c:pt idx="884">
                  <c:v>31.619010424999999</c:v>
                </c:pt>
                <c:pt idx="885">
                  <c:v>31.632140708000001</c:v>
                </c:pt>
                <c:pt idx="886">
                  <c:v>31.64527099</c:v>
                </c:pt>
                <c:pt idx="887">
                  <c:v>31.658401272999999</c:v>
                </c:pt>
                <c:pt idx="888">
                  <c:v>31.671531556000001</c:v>
                </c:pt>
                <c:pt idx="889">
                  <c:v>31.684661838</c:v>
                </c:pt>
                <c:pt idx="890">
                  <c:v>31.697792120999999</c:v>
                </c:pt>
                <c:pt idx="891">
                  <c:v>31.710922404000002</c:v>
                </c:pt>
                <c:pt idx="892">
                  <c:v>31.724052686</c:v>
                </c:pt>
                <c:pt idx="893">
                  <c:v>31.737182968999999</c:v>
                </c:pt>
                <c:pt idx="894">
                  <c:v>31.750313252000002</c:v>
                </c:pt>
                <c:pt idx="895">
                  <c:v>31.763443534</c:v>
                </c:pt>
                <c:pt idx="896">
                  <c:v>31.776573816999999</c:v>
                </c:pt>
                <c:pt idx="897">
                  <c:v>31.789704100000002</c:v>
                </c:pt>
                <c:pt idx="898">
                  <c:v>31.802834382</c:v>
                </c:pt>
                <c:pt idx="899">
                  <c:v>31.815964664999999</c:v>
                </c:pt>
                <c:pt idx="900">
                  <c:v>31.829094948000002</c:v>
                </c:pt>
                <c:pt idx="901">
                  <c:v>31.84222523</c:v>
                </c:pt>
                <c:pt idx="902">
                  <c:v>31.855355512999999</c:v>
                </c:pt>
                <c:pt idx="903">
                  <c:v>31.868485796000002</c:v>
                </c:pt>
                <c:pt idx="904">
                  <c:v>31.881616078</c:v>
                </c:pt>
                <c:pt idx="905">
                  <c:v>31.894746360999999</c:v>
                </c:pt>
                <c:pt idx="906">
                  <c:v>31.907876644000002</c:v>
                </c:pt>
                <c:pt idx="907">
                  <c:v>31.921006926</c:v>
                </c:pt>
                <c:pt idx="908">
                  <c:v>31.934137208999999</c:v>
                </c:pt>
                <c:pt idx="909">
                  <c:v>31.947267492000002</c:v>
                </c:pt>
                <c:pt idx="910">
                  <c:v>31.960397774</c:v>
                </c:pt>
                <c:pt idx="911">
                  <c:v>31.973528056999999</c:v>
                </c:pt>
                <c:pt idx="912">
                  <c:v>31.986658340000002</c:v>
                </c:pt>
                <c:pt idx="913">
                  <c:v>31.999788622000001</c:v>
                </c:pt>
                <c:pt idx="914">
                  <c:v>32.012918904999999</c:v>
                </c:pt>
                <c:pt idx="915">
                  <c:v>32.026049188000002</c:v>
                </c:pt>
                <c:pt idx="916">
                  <c:v>32.039179470000001</c:v>
                </c:pt>
                <c:pt idx="917">
                  <c:v>32.052309753000003</c:v>
                </c:pt>
                <c:pt idx="918">
                  <c:v>32.065440035999998</c:v>
                </c:pt>
                <c:pt idx="919">
                  <c:v>32.078570317999997</c:v>
                </c:pt>
                <c:pt idx="920">
                  <c:v>32.091700600999999</c:v>
                </c:pt>
                <c:pt idx="921">
                  <c:v>32.104830884000002</c:v>
                </c:pt>
                <c:pt idx="922">
                  <c:v>32.117961166999997</c:v>
                </c:pt>
                <c:pt idx="923">
                  <c:v>32.131091449000003</c:v>
                </c:pt>
                <c:pt idx="924">
                  <c:v>32.144221731999998</c:v>
                </c:pt>
                <c:pt idx="925">
                  <c:v>32.157352015000001</c:v>
                </c:pt>
                <c:pt idx="926">
                  <c:v>32.170482297</c:v>
                </c:pt>
                <c:pt idx="927">
                  <c:v>32.183612580000002</c:v>
                </c:pt>
                <c:pt idx="928">
                  <c:v>32.196742862999997</c:v>
                </c:pt>
                <c:pt idx="929">
                  <c:v>32.209873145000003</c:v>
                </c:pt>
                <c:pt idx="930">
                  <c:v>32.223003427999998</c:v>
                </c:pt>
                <c:pt idx="931">
                  <c:v>32.236133711000001</c:v>
                </c:pt>
                <c:pt idx="932">
                  <c:v>32.249263993</c:v>
                </c:pt>
                <c:pt idx="933">
                  <c:v>32.262394276000002</c:v>
                </c:pt>
                <c:pt idx="934">
                  <c:v>32.275524558999997</c:v>
                </c:pt>
                <c:pt idx="935">
                  <c:v>32.288654841000003</c:v>
                </c:pt>
                <c:pt idx="936">
                  <c:v>32.301785123999998</c:v>
                </c:pt>
                <c:pt idx="937">
                  <c:v>32.314915407000001</c:v>
                </c:pt>
                <c:pt idx="938">
                  <c:v>32.328045689</c:v>
                </c:pt>
                <c:pt idx="939">
                  <c:v>32.341175972000002</c:v>
                </c:pt>
                <c:pt idx="940">
                  <c:v>32.354306254999997</c:v>
                </c:pt>
                <c:pt idx="941">
                  <c:v>32.367436537000003</c:v>
                </c:pt>
                <c:pt idx="942">
                  <c:v>32.380566819999999</c:v>
                </c:pt>
                <c:pt idx="943">
                  <c:v>32.393697103000001</c:v>
                </c:pt>
                <c:pt idx="944">
                  <c:v>32.406827385</c:v>
                </c:pt>
                <c:pt idx="945">
                  <c:v>32.419957668000002</c:v>
                </c:pt>
                <c:pt idx="946">
                  <c:v>32.433087950999997</c:v>
                </c:pt>
                <c:pt idx="947">
                  <c:v>32.446218233000003</c:v>
                </c:pt>
                <c:pt idx="948">
                  <c:v>32.459348515999999</c:v>
                </c:pt>
                <c:pt idx="949">
                  <c:v>32.472478799000001</c:v>
                </c:pt>
                <c:pt idx="950">
                  <c:v>32.485609081</c:v>
                </c:pt>
                <c:pt idx="951">
                  <c:v>32.498739364000002</c:v>
                </c:pt>
                <c:pt idx="952">
                  <c:v>32.511869646999997</c:v>
                </c:pt>
                <c:pt idx="953">
                  <c:v>32.524999929000003</c:v>
                </c:pt>
                <c:pt idx="954">
                  <c:v>32.538130211999999</c:v>
                </c:pt>
                <c:pt idx="955">
                  <c:v>32.551260495000001</c:v>
                </c:pt>
                <c:pt idx="956">
                  <c:v>32.564390778000003</c:v>
                </c:pt>
                <c:pt idx="957">
                  <c:v>32.577521060000002</c:v>
                </c:pt>
                <c:pt idx="958">
                  <c:v>32.590651342999998</c:v>
                </c:pt>
                <c:pt idx="959">
                  <c:v>32.603781626</c:v>
                </c:pt>
                <c:pt idx="960">
                  <c:v>32.616911907999999</c:v>
                </c:pt>
                <c:pt idx="961">
                  <c:v>32.630042191000001</c:v>
                </c:pt>
                <c:pt idx="962">
                  <c:v>32.643172474000004</c:v>
                </c:pt>
                <c:pt idx="963">
                  <c:v>32.656302756000002</c:v>
                </c:pt>
                <c:pt idx="964">
                  <c:v>32.669433038999998</c:v>
                </c:pt>
                <c:pt idx="965">
                  <c:v>32.682563322</c:v>
                </c:pt>
                <c:pt idx="966">
                  <c:v>32.695693603999999</c:v>
                </c:pt>
                <c:pt idx="967">
                  <c:v>32.708823887000001</c:v>
                </c:pt>
                <c:pt idx="968">
                  <c:v>32.721954169999997</c:v>
                </c:pt>
                <c:pt idx="969">
                  <c:v>32.735084452000002</c:v>
                </c:pt>
                <c:pt idx="970">
                  <c:v>32.748214734999998</c:v>
                </c:pt>
                <c:pt idx="971">
                  <c:v>32.761345018</c:v>
                </c:pt>
                <c:pt idx="972">
                  <c:v>32.774475299999999</c:v>
                </c:pt>
                <c:pt idx="973">
                  <c:v>32.787605583000001</c:v>
                </c:pt>
                <c:pt idx="974">
                  <c:v>32.800735865999997</c:v>
                </c:pt>
                <c:pt idx="975">
                  <c:v>32.813866148000002</c:v>
                </c:pt>
                <c:pt idx="976">
                  <c:v>32.826996430999998</c:v>
                </c:pt>
                <c:pt idx="977">
                  <c:v>32.840126714</c:v>
                </c:pt>
                <c:pt idx="978">
                  <c:v>32.853256995999999</c:v>
                </c:pt>
                <c:pt idx="979">
                  <c:v>32.866387279000001</c:v>
                </c:pt>
                <c:pt idx="980">
                  <c:v>32.879517561999997</c:v>
                </c:pt>
                <c:pt idx="981">
                  <c:v>32.892647844000003</c:v>
                </c:pt>
                <c:pt idx="982">
                  <c:v>32.905778126999998</c:v>
                </c:pt>
                <c:pt idx="983">
                  <c:v>32.91890841</c:v>
                </c:pt>
                <c:pt idx="984">
                  <c:v>32.932038691999999</c:v>
                </c:pt>
                <c:pt idx="985">
                  <c:v>32.945168975000001</c:v>
                </c:pt>
                <c:pt idx="986">
                  <c:v>32.958299257999997</c:v>
                </c:pt>
                <c:pt idx="987">
                  <c:v>32.971429540000003</c:v>
                </c:pt>
                <c:pt idx="988">
                  <c:v>32.984559822999998</c:v>
                </c:pt>
                <c:pt idx="989">
                  <c:v>32.997690106</c:v>
                </c:pt>
                <c:pt idx="990">
                  <c:v>33.010820387999999</c:v>
                </c:pt>
                <c:pt idx="991">
                  <c:v>33.023950671000001</c:v>
                </c:pt>
                <c:pt idx="992">
                  <c:v>33.037080953999997</c:v>
                </c:pt>
                <c:pt idx="993">
                  <c:v>33.050211236999999</c:v>
                </c:pt>
                <c:pt idx="994">
                  <c:v>33.063341518999998</c:v>
                </c:pt>
                <c:pt idx="995">
                  <c:v>33.076471802</c:v>
                </c:pt>
                <c:pt idx="996">
                  <c:v>33.089602085000003</c:v>
                </c:pt>
                <c:pt idx="997">
                  <c:v>33.102732367000002</c:v>
                </c:pt>
                <c:pt idx="998">
                  <c:v>33.115862649999997</c:v>
                </c:pt>
                <c:pt idx="999">
                  <c:v>33.128992932999999</c:v>
                </c:pt>
                <c:pt idx="1000">
                  <c:v>33.142123214999998</c:v>
                </c:pt>
                <c:pt idx="1001">
                  <c:v>33.155253498</c:v>
                </c:pt>
                <c:pt idx="1002">
                  <c:v>33.168383781000003</c:v>
                </c:pt>
                <c:pt idx="1003">
                  <c:v>33.181514063000002</c:v>
                </c:pt>
                <c:pt idx="1004">
                  <c:v>33.194644345999997</c:v>
                </c:pt>
                <c:pt idx="1005">
                  <c:v>33.207774628999999</c:v>
                </c:pt>
                <c:pt idx="1006">
                  <c:v>33.220904910999998</c:v>
                </c:pt>
                <c:pt idx="1007">
                  <c:v>33.234035194000001</c:v>
                </c:pt>
                <c:pt idx="1008">
                  <c:v>33.247165477000003</c:v>
                </c:pt>
                <c:pt idx="1009">
                  <c:v>33.260295759000002</c:v>
                </c:pt>
                <c:pt idx="1010">
                  <c:v>33.273426041999997</c:v>
                </c:pt>
                <c:pt idx="1011">
                  <c:v>33.286556324999999</c:v>
                </c:pt>
                <c:pt idx="1012">
                  <c:v>33.299686606999998</c:v>
                </c:pt>
                <c:pt idx="1013">
                  <c:v>33.312816890000001</c:v>
                </c:pt>
                <c:pt idx="1014">
                  <c:v>33.325947173000003</c:v>
                </c:pt>
                <c:pt idx="1015">
                  <c:v>33.339077455000002</c:v>
                </c:pt>
                <c:pt idx="1016">
                  <c:v>33.352207737999997</c:v>
                </c:pt>
                <c:pt idx="1017">
                  <c:v>33.365338020999999</c:v>
                </c:pt>
                <c:pt idx="1018">
                  <c:v>33.378468302999998</c:v>
                </c:pt>
                <c:pt idx="1019">
                  <c:v>33.391598586000001</c:v>
                </c:pt>
                <c:pt idx="1020">
                  <c:v>33.404728869000003</c:v>
                </c:pt>
                <c:pt idx="1021">
                  <c:v>33.417859151000002</c:v>
                </c:pt>
                <c:pt idx="1022">
                  <c:v>33.430989433999997</c:v>
                </c:pt>
                <c:pt idx="1023">
                  <c:v>33.444119717</c:v>
                </c:pt>
                <c:pt idx="1024">
                  <c:v>33.457249998999998</c:v>
                </c:pt>
                <c:pt idx="1025">
                  <c:v>33.470380282000001</c:v>
                </c:pt>
                <c:pt idx="1026">
                  <c:v>33.483510565000003</c:v>
                </c:pt>
                <c:pt idx="1027">
                  <c:v>33.496640847999998</c:v>
                </c:pt>
                <c:pt idx="1028">
                  <c:v>33.509771129999997</c:v>
                </c:pt>
                <c:pt idx="1029">
                  <c:v>33.522901413</c:v>
                </c:pt>
                <c:pt idx="1030">
                  <c:v>33.536031696000002</c:v>
                </c:pt>
                <c:pt idx="1031">
                  <c:v>33.549161978000001</c:v>
                </c:pt>
                <c:pt idx="1032">
                  <c:v>33.562292261000003</c:v>
                </c:pt>
                <c:pt idx="1033">
                  <c:v>33.575422543999998</c:v>
                </c:pt>
                <c:pt idx="1034">
                  <c:v>33.588552825999997</c:v>
                </c:pt>
                <c:pt idx="1035">
                  <c:v>33.601683109</c:v>
                </c:pt>
                <c:pt idx="1036">
                  <c:v>33.614813392000002</c:v>
                </c:pt>
                <c:pt idx="1037">
                  <c:v>33.627943674000001</c:v>
                </c:pt>
                <c:pt idx="1038">
                  <c:v>33.641073957000003</c:v>
                </c:pt>
                <c:pt idx="1039">
                  <c:v>33.654204239999999</c:v>
                </c:pt>
                <c:pt idx="1040">
                  <c:v>33.667334521999997</c:v>
                </c:pt>
                <c:pt idx="1041">
                  <c:v>33.680464805</c:v>
                </c:pt>
                <c:pt idx="1042">
                  <c:v>33.693595088000002</c:v>
                </c:pt>
                <c:pt idx="1043">
                  <c:v>33.706725370000001</c:v>
                </c:pt>
                <c:pt idx="1044">
                  <c:v>33.719855653000003</c:v>
                </c:pt>
                <c:pt idx="1045">
                  <c:v>33.732985935999999</c:v>
                </c:pt>
                <c:pt idx="1046">
                  <c:v>33.746116217999997</c:v>
                </c:pt>
                <c:pt idx="1047">
                  <c:v>33.759246501</c:v>
                </c:pt>
                <c:pt idx="1048">
                  <c:v>33.772376784000002</c:v>
                </c:pt>
                <c:pt idx="1049">
                  <c:v>33.785507066000001</c:v>
                </c:pt>
                <c:pt idx="1050">
                  <c:v>33.798637349000003</c:v>
                </c:pt>
                <c:pt idx="1051">
                  <c:v>33.811767631999999</c:v>
                </c:pt>
                <c:pt idx="1052">
                  <c:v>33.824897913999997</c:v>
                </c:pt>
                <c:pt idx="1053">
                  <c:v>33.838028197</c:v>
                </c:pt>
                <c:pt idx="1054">
                  <c:v>33.851158480000002</c:v>
                </c:pt>
                <c:pt idx="1055">
                  <c:v>33.864288762000001</c:v>
                </c:pt>
                <c:pt idx="1056">
                  <c:v>33.877419045000003</c:v>
                </c:pt>
                <c:pt idx="1057">
                  <c:v>33.890549327999999</c:v>
                </c:pt>
                <c:pt idx="1058">
                  <c:v>33.903679609999998</c:v>
                </c:pt>
                <c:pt idx="1059">
                  <c:v>33.916809893</c:v>
                </c:pt>
                <c:pt idx="1060">
                  <c:v>33.929940176000002</c:v>
                </c:pt>
                <c:pt idx="1061">
                  <c:v>33.943070458000001</c:v>
                </c:pt>
                <c:pt idx="1062">
                  <c:v>33.956200741000004</c:v>
                </c:pt>
                <c:pt idx="1063">
                  <c:v>33.969331023999999</c:v>
                </c:pt>
                <c:pt idx="1064">
                  <c:v>33.982461307000001</c:v>
                </c:pt>
                <c:pt idx="1065">
                  <c:v>33.995591589</c:v>
                </c:pt>
                <c:pt idx="1066">
                  <c:v>34.008721872000002</c:v>
                </c:pt>
                <c:pt idx="1067">
                  <c:v>34.021852154999998</c:v>
                </c:pt>
                <c:pt idx="1068">
                  <c:v>34.034982436999996</c:v>
                </c:pt>
                <c:pt idx="1069">
                  <c:v>34.048112719999999</c:v>
                </c:pt>
                <c:pt idx="1070">
                  <c:v>34.061243003000001</c:v>
                </c:pt>
                <c:pt idx="1071">
                  <c:v>34.074373285</c:v>
                </c:pt>
                <c:pt idx="1072">
                  <c:v>34.087503568000002</c:v>
                </c:pt>
                <c:pt idx="1073">
                  <c:v>34.100633850999998</c:v>
                </c:pt>
                <c:pt idx="1074">
                  <c:v>34.113764132999997</c:v>
                </c:pt>
                <c:pt idx="1075">
                  <c:v>34.126894415999999</c:v>
                </c:pt>
                <c:pt idx="1076">
                  <c:v>34.140024699000001</c:v>
                </c:pt>
                <c:pt idx="1077">
                  <c:v>34.153154981</c:v>
                </c:pt>
                <c:pt idx="1078">
                  <c:v>34.166285264000003</c:v>
                </c:pt>
                <c:pt idx="1079">
                  <c:v>34.179415546999998</c:v>
                </c:pt>
                <c:pt idx="1080">
                  <c:v>34.192545828999997</c:v>
                </c:pt>
                <c:pt idx="1081">
                  <c:v>34.205676111999999</c:v>
                </c:pt>
                <c:pt idx="1082">
                  <c:v>34.218806395000001</c:v>
                </c:pt>
                <c:pt idx="1083">
                  <c:v>34.231936677</c:v>
                </c:pt>
                <c:pt idx="1084">
                  <c:v>34.245066960000003</c:v>
                </c:pt>
                <c:pt idx="1085">
                  <c:v>34.258197242999998</c:v>
                </c:pt>
                <c:pt idx="1086">
                  <c:v>34.271327524999997</c:v>
                </c:pt>
                <c:pt idx="1087">
                  <c:v>34.284457807999999</c:v>
                </c:pt>
                <c:pt idx="1088">
                  <c:v>34.297588091000001</c:v>
                </c:pt>
                <c:pt idx="1089">
                  <c:v>34.310718373</c:v>
                </c:pt>
                <c:pt idx="1090">
                  <c:v>34.323848656000003</c:v>
                </c:pt>
                <c:pt idx="1091">
                  <c:v>34.336978938999998</c:v>
                </c:pt>
                <c:pt idx="1092">
                  <c:v>34.350109220999997</c:v>
                </c:pt>
                <c:pt idx="1093">
                  <c:v>34.363239503999999</c:v>
                </c:pt>
                <c:pt idx="1094">
                  <c:v>34.376369787000002</c:v>
                </c:pt>
                <c:pt idx="1095">
                  <c:v>34.389500069</c:v>
                </c:pt>
                <c:pt idx="1096">
                  <c:v>34.402630352000003</c:v>
                </c:pt>
                <c:pt idx="1097">
                  <c:v>34.415760634999998</c:v>
                </c:pt>
                <c:pt idx="1098">
                  <c:v>34.428890918</c:v>
                </c:pt>
                <c:pt idx="1099">
                  <c:v>34.442021199999999</c:v>
                </c:pt>
                <c:pt idx="1100">
                  <c:v>34.455151483000002</c:v>
                </c:pt>
                <c:pt idx="1101">
                  <c:v>34.468281765999997</c:v>
                </c:pt>
                <c:pt idx="1102">
                  <c:v>34.481412048000003</c:v>
                </c:pt>
                <c:pt idx="1103">
                  <c:v>34.494542330999998</c:v>
                </c:pt>
                <c:pt idx="1104">
                  <c:v>34.507672614000001</c:v>
                </c:pt>
                <c:pt idx="1105">
                  <c:v>34.520802895999999</c:v>
                </c:pt>
                <c:pt idx="1106">
                  <c:v>34.533933179000002</c:v>
                </c:pt>
                <c:pt idx="1107">
                  <c:v>34.547063461999997</c:v>
                </c:pt>
                <c:pt idx="1108">
                  <c:v>34.560193744000003</c:v>
                </c:pt>
                <c:pt idx="1109">
                  <c:v>34.573324026999998</c:v>
                </c:pt>
                <c:pt idx="1110">
                  <c:v>34.586454310000001</c:v>
                </c:pt>
                <c:pt idx="1111">
                  <c:v>34.599584591999999</c:v>
                </c:pt>
                <c:pt idx="1112">
                  <c:v>34.612714875000002</c:v>
                </c:pt>
                <c:pt idx="1113">
                  <c:v>34.625845157999997</c:v>
                </c:pt>
                <c:pt idx="1114">
                  <c:v>34.638975440000003</c:v>
                </c:pt>
                <c:pt idx="1115">
                  <c:v>34.652105722999998</c:v>
                </c:pt>
                <c:pt idx="1116">
                  <c:v>34.665236006000001</c:v>
                </c:pt>
                <c:pt idx="1117">
                  <c:v>34.678366287999999</c:v>
                </c:pt>
                <c:pt idx="1118">
                  <c:v>34.691496571000002</c:v>
                </c:pt>
                <c:pt idx="1119">
                  <c:v>34.704626853999997</c:v>
                </c:pt>
                <c:pt idx="1120">
                  <c:v>34.717757136000003</c:v>
                </c:pt>
                <c:pt idx="1121">
                  <c:v>34.730887418999998</c:v>
                </c:pt>
                <c:pt idx="1122">
                  <c:v>34.744017702000001</c:v>
                </c:pt>
                <c:pt idx="1123">
                  <c:v>34.757147983999999</c:v>
                </c:pt>
                <c:pt idx="1124">
                  <c:v>34.770278267000002</c:v>
                </c:pt>
                <c:pt idx="1125">
                  <c:v>34.783408549999997</c:v>
                </c:pt>
                <c:pt idx="1126">
                  <c:v>34.796538832000003</c:v>
                </c:pt>
                <c:pt idx="1127">
                  <c:v>34.809669114999998</c:v>
                </c:pt>
                <c:pt idx="1128">
                  <c:v>34.822799398000001</c:v>
                </c:pt>
                <c:pt idx="1129">
                  <c:v>34.83592968</c:v>
                </c:pt>
                <c:pt idx="1130">
                  <c:v>34.849059963000002</c:v>
                </c:pt>
                <c:pt idx="1131">
                  <c:v>34.862190245999997</c:v>
                </c:pt>
                <c:pt idx="1132">
                  <c:v>34.875320528000003</c:v>
                </c:pt>
                <c:pt idx="1133">
                  <c:v>34.888450810999998</c:v>
                </c:pt>
                <c:pt idx="1134">
                  <c:v>34.901581094000001</c:v>
                </c:pt>
                <c:pt idx="1135">
                  <c:v>34.914711377000003</c:v>
                </c:pt>
                <c:pt idx="1136">
                  <c:v>34.927841659000002</c:v>
                </c:pt>
                <c:pt idx="1137">
                  <c:v>34.940971941999997</c:v>
                </c:pt>
                <c:pt idx="1138">
                  <c:v>34.954102225</c:v>
                </c:pt>
                <c:pt idx="1139">
                  <c:v>34.967232506999999</c:v>
                </c:pt>
                <c:pt idx="1140">
                  <c:v>34.980362790000001</c:v>
                </c:pt>
                <c:pt idx="1141">
                  <c:v>34.993493073000003</c:v>
                </c:pt>
                <c:pt idx="1142">
                  <c:v>35.006623355000002</c:v>
                </c:pt>
                <c:pt idx="1143">
                  <c:v>35.019753637999997</c:v>
                </c:pt>
                <c:pt idx="1144">
                  <c:v>35.032883921</c:v>
                </c:pt>
                <c:pt idx="1145">
                  <c:v>35.046014202999999</c:v>
                </c:pt>
                <c:pt idx="1146">
                  <c:v>35.059144486000001</c:v>
                </c:pt>
                <c:pt idx="1147">
                  <c:v>35.072274769000003</c:v>
                </c:pt>
                <c:pt idx="1148">
                  <c:v>35.085405051000002</c:v>
                </c:pt>
                <c:pt idx="1149">
                  <c:v>35.098535333999997</c:v>
                </c:pt>
                <c:pt idx="1150">
                  <c:v>35.111665617</c:v>
                </c:pt>
                <c:pt idx="1151">
                  <c:v>35.124795898999999</c:v>
                </c:pt>
                <c:pt idx="1152">
                  <c:v>35.137926182000001</c:v>
                </c:pt>
                <c:pt idx="1153">
                  <c:v>35.151056465000003</c:v>
                </c:pt>
                <c:pt idx="1154">
                  <c:v>35.164186747000002</c:v>
                </c:pt>
                <c:pt idx="1155">
                  <c:v>35.177317029999998</c:v>
                </c:pt>
                <c:pt idx="1156">
                  <c:v>35.190447313</c:v>
                </c:pt>
                <c:pt idx="1157">
                  <c:v>35.203577594999999</c:v>
                </c:pt>
                <c:pt idx="1158">
                  <c:v>35.216707878000001</c:v>
                </c:pt>
                <c:pt idx="1159">
                  <c:v>35.229838161000004</c:v>
                </c:pt>
                <c:pt idx="1160">
                  <c:v>35.242968443000002</c:v>
                </c:pt>
                <c:pt idx="1161">
                  <c:v>35.256098725999998</c:v>
                </c:pt>
                <c:pt idx="1162">
                  <c:v>35.269229009</c:v>
                </c:pt>
                <c:pt idx="1163">
                  <c:v>35.282359290999999</c:v>
                </c:pt>
                <c:pt idx="1164">
                  <c:v>35.295489574000001</c:v>
                </c:pt>
                <c:pt idx="1165">
                  <c:v>35.308619856999997</c:v>
                </c:pt>
                <c:pt idx="1166">
                  <c:v>35.321750139000002</c:v>
                </c:pt>
                <c:pt idx="1167">
                  <c:v>35.334880421999998</c:v>
                </c:pt>
                <c:pt idx="1168">
                  <c:v>35.348010705</c:v>
                </c:pt>
                <c:pt idx="1169">
                  <c:v>35.361140988000002</c:v>
                </c:pt>
                <c:pt idx="1170">
                  <c:v>35.374271270000001</c:v>
                </c:pt>
                <c:pt idx="1171">
                  <c:v>35.387401552999997</c:v>
                </c:pt>
                <c:pt idx="1172">
                  <c:v>35.400531835999999</c:v>
                </c:pt>
                <c:pt idx="1173">
                  <c:v>35.413662117999998</c:v>
                </c:pt>
                <c:pt idx="1174">
                  <c:v>35.426792401</c:v>
                </c:pt>
                <c:pt idx="1175">
                  <c:v>35.439922684000003</c:v>
                </c:pt>
                <c:pt idx="1176">
                  <c:v>35.453052966000001</c:v>
                </c:pt>
                <c:pt idx="1177">
                  <c:v>35.466183248999997</c:v>
                </c:pt>
                <c:pt idx="1178">
                  <c:v>35.479313531999999</c:v>
                </c:pt>
                <c:pt idx="1179">
                  <c:v>35.492443813999998</c:v>
                </c:pt>
                <c:pt idx="1180">
                  <c:v>35.505574097</c:v>
                </c:pt>
                <c:pt idx="1181">
                  <c:v>35.518704380000003</c:v>
                </c:pt>
                <c:pt idx="1182">
                  <c:v>35.531834662000001</c:v>
                </c:pt>
                <c:pt idx="1183">
                  <c:v>35.544964944999997</c:v>
                </c:pt>
                <c:pt idx="1184">
                  <c:v>35.558095227999999</c:v>
                </c:pt>
                <c:pt idx="1185">
                  <c:v>35.571225509999998</c:v>
                </c:pt>
                <c:pt idx="1186">
                  <c:v>35.584355793</c:v>
                </c:pt>
                <c:pt idx="1187">
                  <c:v>35.597486076000003</c:v>
                </c:pt>
                <c:pt idx="1188">
                  <c:v>35.610616358000001</c:v>
                </c:pt>
                <c:pt idx="1189">
                  <c:v>35.623746640999997</c:v>
                </c:pt>
                <c:pt idx="1190">
                  <c:v>35.636876923999999</c:v>
                </c:pt>
                <c:pt idx="1191">
                  <c:v>35.650007205999998</c:v>
                </c:pt>
                <c:pt idx="1192">
                  <c:v>35.663137489</c:v>
                </c:pt>
                <c:pt idx="1193">
                  <c:v>35.676267772000003</c:v>
                </c:pt>
                <c:pt idx="1194">
                  <c:v>35.689398054000002</c:v>
                </c:pt>
                <c:pt idx="1195">
                  <c:v>35.702528336999997</c:v>
                </c:pt>
                <c:pt idx="1196">
                  <c:v>35.715658619999999</c:v>
                </c:pt>
                <c:pt idx="1197">
                  <c:v>35.728788901999998</c:v>
                </c:pt>
                <c:pt idx="1198">
                  <c:v>35.741919185</c:v>
                </c:pt>
                <c:pt idx="1199">
                  <c:v>35.755049468000003</c:v>
                </c:pt>
                <c:pt idx="1200">
                  <c:v>35.768179750000002</c:v>
                </c:pt>
                <c:pt idx="1201">
                  <c:v>35.781310032999997</c:v>
                </c:pt>
                <c:pt idx="1202">
                  <c:v>35.794440315999999</c:v>
                </c:pt>
                <c:pt idx="1203">
                  <c:v>35.807570597999998</c:v>
                </c:pt>
                <c:pt idx="1204">
                  <c:v>35.820700881</c:v>
                </c:pt>
                <c:pt idx="1205">
                  <c:v>35.833831164000003</c:v>
                </c:pt>
                <c:pt idx="1206">
                  <c:v>35.846961446999998</c:v>
                </c:pt>
                <c:pt idx="1207">
                  <c:v>35.860091728999997</c:v>
                </c:pt>
                <c:pt idx="1208">
                  <c:v>35.873222011999999</c:v>
                </c:pt>
                <c:pt idx="1209">
                  <c:v>35.886352295000002</c:v>
                </c:pt>
                <c:pt idx="1210">
                  <c:v>35.899482577000001</c:v>
                </c:pt>
                <c:pt idx="1211">
                  <c:v>35.912612860000003</c:v>
                </c:pt>
                <c:pt idx="1212">
                  <c:v>35.925743142999998</c:v>
                </c:pt>
                <c:pt idx="1213">
                  <c:v>35.938873424999997</c:v>
                </c:pt>
                <c:pt idx="1214">
                  <c:v>35.952003707999999</c:v>
                </c:pt>
                <c:pt idx="1215">
                  <c:v>35.965133991000002</c:v>
                </c:pt>
                <c:pt idx="1216">
                  <c:v>35.978264273000001</c:v>
                </c:pt>
                <c:pt idx="1217">
                  <c:v>35.991394556000003</c:v>
                </c:pt>
                <c:pt idx="1218">
                  <c:v>36.004524838999998</c:v>
                </c:pt>
                <c:pt idx="1219">
                  <c:v>36.017655120999997</c:v>
                </c:pt>
                <c:pt idx="1220">
                  <c:v>36.030785404</c:v>
                </c:pt>
                <c:pt idx="1221">
                  <c:v>36.043915687000002</c:v>
                </c:pt>
                <c:pt idx="1222">
                  <c:v>36.057045969000001</c:v>
                </c:pt>
                <c:pt idx="1223">
                  <c:v>36.070176252000003</c:v>
                </c:pt>
                <c:pt idx="1224">
                  <c:v>36.083306534999998</c:v>
                </c:pt>
                <c:pt idx="1225">
                  <c:v>36.096436816999997</c:v>
                </c:pt>
                <c:pt idx="1226">
                  <c:v>36.1095671</c:v>
                </c:pt>
                <c:pt idx="1227">
                  <c:v>36.122697383000002</c:v>
                </c:pt>
                <c:pt idx="1228">
                  <c:v>36.135827665000001</c:v>
                </c:pt>
                <c:pt idx="1229">
                  <c:v>36.148957948000003</c:v>
                </c:pt>
                <c:pt idx="1230">
                  <c:v>36.162088230999998</c:v>
                </c:pt>
                <c:pt idx="1231">
                  <c:v>36.175218512999997</c:v>
                </c:pt>
                <c:pt idx="1232">
                  <c:v>36.188348796</c:v>
                </c:pt>
                <c:pt idx="1233">
                  <c:v>36.201479079000002</c:v>
                </c:pt>
                <c:pt idx="1234">
                  <c:v>36.214609361000001</c:v>
                </c:pt>
                <c:pt idx="1235">
                  <c:v>36.227739644000003</c:v>
                </c:pt>
                <c:pt idx="1236">
                  <c:v>36.240869926999999</c:v>
                </c:pt>
                <c:pt idx="1237">
                  <c:v>36.254000208999997</c:v>
                </c:pt>
                <c:pt idx="1238">
                  <c:v>36.267130492</c:v>
                </c:pt>
                <c:pt idx="1239">
                  <c:v>36.280260775000002</c:v>
                </c:pt>
                <c:pt idx="1240">
                  <c:v>36.293391057999997</c:v>
                </c:pt>
                <c:pt idx="1241">
                  <c:v>36.306521340000003</c:v>
                </c:pt>
                <c:pt idx="1242">
                  <c:v>36.319651622999999</c:v>
                </c:pt>
                <c:pt idx="1243">
                  <c:v>36.332781906000001</c:v>
                </c:pt>
                <c:pt idx="1244">
                  <c:v>36.345912188</c:v>
                </c:pt>
                <c:pt idx="1245">
                  <c:v>36.359042471000002</c:v>
                </c:pt>
                <c:pt idx="1246">
                  <c:v>36.372172753999997</c:v>
                </c:pt>
                <c:pt idx="1247">
                  <c:v>36.385303036000003</c:v>
                </c:pt>
                <c:pt idx="1248">
                  <c:v>36.398433318999999</c:v>
                </c:pt>
                <c:pt idx="1249">
                  <c:v>36.411563602000001</c:v>
                </c:pt>
                <c:pt idx="1250">
                  <c:v>36.424693884</c:v>
                </c:pt>
                <c:pt idx="1251">
                  <c:v>36.437824167000002</c:v>
                </c:pt>
                <c:pt idx="1252">
                  <c:v>36.450954449999998</c:v>
                </c:pt>
                <c:pt idx="1253">
                  <c:v>36.464084732000003</c:v>
                </c:pt>
                <c:pt idx="1254">
                  <c:v>36.477215014999999</c:v>
                </c:pt>
                <c:pt idx="1255">
                  <c:v>36.490345298000001</c:v>
                </c:pt>
                <c:pt idx="1256">
                  <c:v>36.50347558</c:v>
                </c:pt>
                <c:pt idx="1257">
                  <c:v>36.516605863000002</c:v>
                </c:pt>
                <c:pt idx="1258">
                  <c:v>36.529736145999998</c:v>
                </c:pt>
                <c:pt idx="1259">
                  <c:v>36.542866428000004</c:v>
                </c:pt>
                <c:pt idx="1260">
                  <c:v>36.555996710999999</c:v>
                </c:pt>
                <c:pt idx="1261">
                  <c:v>36.569126994000001</c:v>
                </c:pt>
                <c:pt idx="1262">
                  <c:v>36.582257276</c:v>
                </c:pt>
                <c:pt idx="1263">
                  <c:v>36.595387559000002</c:v>
                </c:pt>
                <c:pt idx="1264">
                  <c:v>36.608517841999998</c:v>
                </c:pt>
                <c:pt idx="1265">
                  <c:v>36.621648123999996</c:v>
                </c:pt>
                <c:pt idx="1266">
                  <c:v>36.634778406999999</c:v>
                </c:pt>
                <c:pt idx="1267">
                  <c:v>36.647908690000001</c:v>
                </c:pt>
                <c:pt idx="1268">
                  <c:v>36.661038972</c:v>
                </c:pt>
                <c:pt idx="1269">
                  <c:v>36.674169255000002</c:v>
                </c:pt>
                <c:pt idx="1270">
                  <c:v>36.687299537999998</c:v>
                </c:pt>
                <c:pt idx="1271">
                  <c:v>36.700429819999997</c:v>
                </c:pt>
                <c:pt idx="1272">
                  <c:v>36.713560102999999</c:v>
                </c:pt>
                <c:pt idx="1273">
                  <c:v>36.726690386000001</c:v>
                </c:pt>
                <c:pt idx="1274">
                  <c:v>36.739820668</c:v>
                </c:pt>
                <c:pt idx="1275">
                  <c:v>36.752950951000003</c:v>
                </c:pt>
                <c:pt idx="1276">
                  <c:v>36.766081233999998</c:v>
                </c:pt>
                <c:pt idx="1277">
                  <c:v>36.779211517</c:v>
                </c:pt>
                <c:pt idx="1278">
                  <c:v>36.792341798999999</c:v>
                </c:pt>
                <c:pt idx="1279">
                  <c:v>36.805472082000001</c:v>
                </c:pt>
                <c:pt idx="1280">
                  <c:v>36.818602364999997</c:v>
                </c:pt>
                <c:pt idx="1281">
                  <c:v>36.831732647000003</c:v>
                </c:pt>
                <c:pt idx="1282">
                  <c:v>36.844862929999998</c:v>
                </c:pt>
                <c:pt idx="1283">
                  <c:v>36.857993213</c:v>
                </c:pt>
                <c:pt idx="1284">
                  <c:v>36.871123494999999</c:v>
                </c:pt>
                <c:pt idx="1285">
                  <c:v>36.884253778000001</c:v>
                </c:pt>
                <c:pt idx="1286">
                  <c:v>36.897384060999997</c:v>
                </c:pt>
                <c:pt idx="1287">
                  <c:v>36.910514343000003</c:v>
                </c:pt>
                <c:pt idx="1288">
                  <c:v>36.923644625999998</c:v>
                </c:pt>
                <c:pt idx="1289">
                  <c:v>36.936774909</c:v>
                </c:pt>
                <c:pt idx="1290">
                  <c:v>36.949905190999999</c:v>
                </c:pt>
                <c:pt idx="1291">
                  <c:v>36.963035474000002</c:v>
                </c:pt>
                <c:pt idx="1292">
                  <c:v>36.976165756999997</c:v>
                </c:pt>
                <c:pt idx="1293">
                  <c:v>36.989296039000003</c:v>
                </c:pt>
                <c:pt idx="1294">
                  <c:v>37.002426321999998</c:v>
                </c:pt>
                <c:pt idx="1295">
                  <c:v>37.015556605</c:v>
                </c:pt>
                <c:pt idx="1296">
                  <c:v>37.028686886999999</c:v>
                </c:pt>
                <c:pt idx="1297">
                  <c:v>37.041817170000002</c:v>
                </c:pt>
                <c:pt idx="1298">
                  <c:v>37.054947452999997</c:v>
                </c:pt>
                <c:pt idx="1299">
                  <c:v>37.068077735000003</c:v>
                </c:pt>
                <c:pt idx="1300">
                  <c:v>37.081208017999998</c:v>
                </c:pt>
                <c:pt idx="1301">
                  <c:v>37.094338301000001</c:v>
                </c:pt>
                <c:pt idx="1302">
                  <c:v>37.107468582999999</c:v>
                </c:pt>
                <c:pt idx="1303">
                  <c:v>37.120598866000002</c:v>
                </c:pt>
                <c:pt idx="1304">
                  <c:v>37.133729148999997</c:v>
                </c:pt>
                <c:pt idx="1305">
                  <c:v>37.146859431000003</c:v>
                </c:pt>
                <c:pt idx="1306">
                  <c:v>37.159989713999998</c:v>
                </c:pt>
                <c:pt idx="1307">
                  <c:v>37.173119997000001</c:v>
                </c:pt>
                <c:pt idx="1308">
                  <c:v>37.186250278999999</c:v>
                </c:pt>
                <c:pt idx="1309">
                  <c:v>37.199380562000002</c:v>
                </c:pt>
                <c:pt idx="1310">
                  <c:v>37.212510844999997</c:v>
                </c:pt>
                <c:pt idx="1311">
                  <c:v>37.225641127999999</c:v>
                </c:pt>
                <c:pt idx="1312">
                  <c:v>37.238771409999998</c:v>
                </c:pt>
                <c:pt idx="1313">
                  <c:v>37.251901693000001</c:v>
                </c:pt>
                <c:pt idx="1314">
                  <c:v>37.265031976000003</c:v>
                </c:pt>
                <c:pt idx="1315">
                  <c:v>37.278162258000002</c:v>
                </c:pt>
                <c:pt idx="1316">
                  <c:v>37.291292540999997</c:v>
                </c:pt>
                <c:pt idx="1317">
                  <c:v>37.304422824</c:v>
                </c:pt>
                <c:pt idx="1318">
                  <c:v>37.317553105999998</c:v>
                </c:pt>
                <c:pt idx="1319">
                  <c:v>37.330683389000001</c:v>
                </c:pt>
                <c:pt idx="1320">
                  <c:v>37.343813672000003</c:v>
                </c:pt>
                <c:pt idx="1321">
                  <c:v>37.356943954000002</c:v>
                </c:pt>
                <c:pt idx="1322">
                  <c:v>37.370074236999997</c:v>
                </c:pt>
                <c:pt idx="1323">
                  <c:v>37.38320452</c:v>
                </c:pt>
                <c:pt idx="1324">
                  <c:v>37.396334801999998</c:v>
                </c:pt>
                <c:pt idx="1325">
                  <c:v>37.409465085000001</c:v>
                </c:pt>
                <c:pt idx="1326">
                  <c:v>37.422595368000003</c:v>
                </c:pt>
                <c:pt idx="1327">
                  <c:v>37.435725650000002</c:v>
                </c:pt>
                <c:pt idx="1328">
                  <c:v>37.448855932999997</c:v>
                </c:pt>
                <c:pt idx="1329">
                  <c:v>37.461986216</c:v>
                </c:pt>
                <c:pt idx="1330">
                  <c:v>37.475116497999998</c:v>
                </c:pt>
                <c:pt idx="1331">
                  <c:v>37.488246781000001</c:v>
                </c:pt>
                <c:pt idx="1332">
                  <c:v>37.501377064000003</c:v>
                </c:pt>
                <c:pt idx="1333">
                  <c:v>37.514507346000002</c:v>
                </c:pt>
                <c:pt idx="1334">
                  <c:v>37.527637628999997</c:v>
                </c:pt>
                <c:pt idx="1335">
                  <c:v>37.540767912</c:v>
                </c:pt>
                <c:pt idx="1336">
                  <c:v>37.553898193999999</c:v>
                </c:pt>
                <c:pt idx="1337">
                  <c:v>37.567028477000001</c:v>
                </c:pt>
                <c:pt idx="1338">
                  <c:v>37.580158760000003</c:v>
                </c:pt>
                <c:pt idx="1339">
                  <c:v>37.593289042000002</c:v>
                </c:pt>
                <c:pt idx="1340">
                  <c:v>37.606419324999997</c:v>
                </c:pt>
                <c:pt idx="1341">
                  <c:v>37.619549608</c:v>
                </c:pt>
                <c:pt idx="1342">
                  <c:v>37.632679889999999</c:v>
                </c:pt>
                <c:pt idx="1343">
                  <c:v>37.645810173000001</c:v>
                </c:pt>
                <c:pt idx="1344">
                  <c:v>37.658940456000003</c:v>
                </c:pt>
                <c:pt idx="1345">
                  <c:v>37.672070738000002</c:v>
                </c:pt>
                <c:pt idx="1346">
                  <c:v>37.685201020999997</c:v>
                </c:pt>
                <c:pt idx="1347">
                  <c:v>37.698331304</c:v>
                </c:pt>
                <c:pt idx="1348">
                  <c:v>37.711461587000002</c:v>
                </c:pt>
                <c:pt idx="1349">
                  <c:v>37.724591869000001</c:v>
                </c:pt>
                <c:pt idx="1350">
                  <c:v>37.737722152000003</c:v>
                </c:pt>
                <c:pt idx="1351">
                  <c:v>37.750852434999999</c:v>
                </c:pt>
                <c:pt idx="1352">
                  <c:v>37.763982716999998</c:v>
                </c:pt>
                <c:pt idx="1353">
                  <c:v>37.777113</c:v>
                </c:pt>
                <c:pt idx="1354">
                  <c:v>37.790243283000002</c:v>
                </c:pt>
                <c:pt idx="1355">
                  <c:v>37.803373565000001</c:v>
                </c:pt>
                <c:pt idx="1356">
                  <c:v>37.816503848000004</c:v>
                </c:pt>
                <c:pt idx="1357">
                  <c:v>37.829634130999999</c:v>
                </c:pt>
                <c:pt idx="1358">
                  <c:v>37.842764412999998</c:v>
                </c:pt>
                <c:pt idx="1359">
                  <c:v>37.855894696</c:v>
                </c:pt>
                <c:pt idx="1360">
                  <c:v>37.869024979000002</c:v>
                </c:pt>
                <c:pt idx="1361">
                  <c:v>37.882155261000001</c:v>
                </c:pt>
                <c:pt idx="1362">
                  <c:v>37.895285543999996</c:v>
                </c:pt>
                <c:pt idx="1363">
                  <c:v>37.908415826999999</c:v>
                </c:pt>
                <c:pt idx="1364">
                  <c:v>37.921546108999998</c:v>
                </c:pt>
                <c:pt idx="1365">
                  <c:v>37.934676392</c:v>
                </c:pt>
                <c:pt idx="1366">
                  <c:v>37.947806675000002</c:v>
                </c:pt>
                <c:pt idx="1367">
                  <c:v>37.960936957000001</c:v>
                </c:pt>
                <c:pt idx="1368">
                  <c:v>37.974067239999997</c:v>
                </c:pt>
                <c:pt idx="1369">
                  <c:v>37.987197522999999</c:v>
                </c:pt>
                <c:pt idx="1370">
                  <c:v>38.000327804999998</c:v>
                </c:pt>
                <c:pt idx="1371">
                  <c:v>38.013458088</c:v>
                </c:pt>
                <c:pt idx="1372">
                  <c:v>38.026588371000003</c:v>
                </c:pt>
                <c:pt idx="1373">
                  <c:v>38.039718653000001</c:v>
                </c:pt>
                <c:pt idx="1374">
                  <c:v>38.052848935999997</c:v>
                </c:pt>
                <c:pt idx="1375">
                  <c:v>38.065979218999999</c:v>
                </c:pt>
                <c:pt idx="1376">
                  <c:v>38.079109500999998</c:v>
                </c:pt>
                <c:pt idx="1377">
                  <c:v>38.092239784</c:v>
                </c:pt>
                <c:pt idx="1378">
                  <c:v>38.105370067000003</c:v>
                </c:pt>
                <c:pt idx="1379">
                  <c:v>38.118500349000001</c:v>
                </c:pt>
                <c:pt idx="1380">
                  <c:v>38.131630631999997</c:v>
                </c:pt>
                <c:pt idx="1381">
                  <c:v>38.144760914999999</c:v>
                </c:pt>
                <c:pt idx="1382">
                  <c:v>38.157891198000002</c:v>
                </c:pt>
                <c:pt idx="1383">
                  <c:v>38.17102148</c:v>
                </c:pt>
                <c:pt idx="1384">
                  <c:v>38.184151763000003</c:v>
                </c:pt>
                <c:pt idx="1385">
                  <c:v>38.197282045999998</c:v>
                </c:pt>
                <c:pt idx="1386">
                  <c:v>38.210412327999997</c:v>
                </c:pt>
                <c:pt idx="1387">
                  <c:v>38.223542610999999</c:v>
                </c:pt>
                <c:pt idx="1388">
                  <c:v>38.236672894000002</c:v>
                </c:pt>
                <c:pt idx="1389">
                  <c:v>38.249803176</c:v>
                </c:pt>
                <c:pt idx="1390">
                  <c:v>38.262933459000003</c:v>
                </c:pt>
                <c:pt idx="1391">
                  <c:v>38.276063741999998</c:v>
                </c:pt>
                <c:pt idx="1392">
                  <c:v>38.289194023999997</c:v>
                </c:pt>
                <c:pt idx="1393">
                  <c:v>38.302324306999999</c:v>
                </c:pt>
                <c:pt idx="1394">
                  <c:v>38.315454590000002</c:v>
                </c:pt>
                <c:pt idx="1395">
                  <c:v>38.328584872</c:v>
                </c:pt>
                <c:pt idx="1396">
                  <c:v>38.341715155000003</c:v>
                </c:pt>
                <c:pt idx="1397">
                  <c:v>38.354845437999998</c:v>
                </c:pt>
                <c:pt idx="1398">
                  <c:v>38.367975719999997</c:v>
                </c:pt>
                <c:pt idx="1399">
                  <c:v>38.381106002999999</c:v>
                </c:pt>
                <c:pt idx="1400">
                  <c:v>38.394236286000002</c:v>
                </c:pt>
                <c:pt idx="1401">
                  <c:v>38.407366568</c:v>
                </c:pt>
                <c:pt idx="1402">
                  <c:v>38.420496851000003</c:v>
                </c:pt>
                <c:pt idx="1403">
                  <c:v>38.433627133999998</c:v>
                </c:pt>
                <c:pt idx="1404">
                  <c:v>38.446757415999997</c:v>
                </c:pt>
                <c:pt idx="1405">
                  <c:v>38.459887698999999</c:v>
                </c:pt>
                <c:pt idx="1406">
                  <c:v>38.473017982000002</c:v>
                </c:pt>
                <c:pt idx="1407">
                  <c:v>38.486148264000001</c:v>
                </c:pt>
                <c:pt idx="1408">
                  <c:v>38.499278547000003</c:v>
                </c:pt>
                <c:pt idx="1409">
                  <c:v>38.512408829999998</c:v>
                </c:pt>
                <c:pt idx="1410">
                  <c:v>38.525539111999997</c:v>
                </c:pt>
                <c:pt idx="1411">
                  <c:v>38.538669394999999</c:v>
                </c:pt>
                <c:pt idx="1412">
                  <c:v>38.551799678000002</c:v>
                </c:pt>
                <c:pt idx="1413">
                  <c:v>38.564929960000001</c:v>
                </c:pt>
                <c:pt idx="1414">
                  <c:v>38.578060243000003</c:v>
                </c:pt>
                <c:pt idx="1415">
                  <c:v>38.591190525999998</c:v>
                </c:pt>
                <c:pt idx="1416">
                  <c:v>38.604320809000001</c:v>
                </c:pt>
                <c:pt idx="1417">
                  <c:v>38.617451091</c:v>
                </c:pt>
                <c:pt idx="1418">
                  <c:v>38.630581374000002</c:v>
                </c:pt>
                <c:pt idx="1419">
                  <c:v>38.643711656999997</c:v>
                </c:pt>
                <c:pt idx="1420">
                  <c:v>38.656841939000003</c:v>
                </c:pt>
                <c:pt idx="1421">
                  <c:v>38.669972221999998</c:v>
                </c:pt>
                <c:pt idx="1422">
                  <c:v>38.683102505000001</c:v>
                </c:pt>
                <c:pt idx="1423">
                  <c:v>38.696232787</c:v>
                </c:pt>
                <c:pt idx="1424">
                  <c:v>38.709363070000002</c:v>
                </c:pt>
                <c:pt idx="1425">
                  <c:v>38.722493352999997</c:v>
                </c:pt>
                <c:pt idx="1426">
                  <c:v>38.735623635000003</c:v>
                </c:pt>
                <c:pt idx="1427">
                  <c:v>38.748753917999998</c:v>
                </c:pt>
                <c:pt idx="1428">
                  <c:v>38.761884201000001</c:v>
                </c:pt>
                <c:pt idx="1429">
                  <c:v>38.775014483</c:v>
                </c:pt>
                <c:pt idx="1430">
                  <c:v>38.788144766000002</c:v>
                </c:pt>
                <c:pt idx="1431">
                  <c:v>38.801275048999997</c:v>
                </c:pt>
                <c:pt idx="1432">
                  <c:v>38.814405331000003</c:v>
                </c:pt>
                <c:pt idx="1433">
                  <c:v>38.827535613999999</c:v>
                </c:pt>
                <c:pt idx="1434">
                  <c:v>38.840665897000001</c:v>
                </c:pt>
                <c:pt idx="1435">
                  <c:v>38.853796179</c:v>
                </c:pt>
                <c:pt idx="1436">
                  <c:v>38.866926462000002</c:v>
                </c:pt>
                <c:pt idx="1437">
                  <c:v>38.880056744999997</c:v>
                </c:pt>
                <c:pt idx="1438">
                  <c:v>38.893187027000003</c:v>
                </c:pt>
                <c:pt idx="1439">
                  <c:v>38.906317309999999</c:v>
                </c:pt>
                <c:pt idx="1440">
                  <c:v>38.919447593000001</c:v>
                </c:pt>
                <c:pt idx="1441">
                  <c:v>38.932577875</c:v>
                </c:pt>
                <c:pt idx="1442">
                  <c:v>38.945708158000002</c:v>
                </c:pt>
                <c:pt idx="1443">
                  <c:v>38.958838440999997</c:v>
                </c:pt>
                <c:pt idx="1444">
                  <c:v>38.971968723000003</c:v>
                </c:pt>
                <c:pt idx="1445">
                  <c:v>38.985099005999999</c:v>
                </c:pt>
                <c:pt idx="1446">
                  <c:v>38.998229289000001</c:v>
                </c:pt>
                <c:pt idx="1447">
                  <c:v>39.011359571</c:v>
                </c:pt>
                <c:pt idx="1448">
                  <c:v>39.024489854000002</c:v>
                </c:pt>
                <c:pt idx="1449">
                  <c:v>39.037620136999998</c:v>
                </c:pt>
                <c:pt idx="1450">
                  <c:v>39.050750419000003</c:v>
                </c:pt>
                <c:pt idx="1451">
                  <c:v>39.063880701999999</c:v>
                </c:pt>
                <c:pt idx="1452">
                  <c:v>39.077010985000001</c:v>
                </c:pt>
                <c:pt idx="1453">
                  <c:v>39.090141268000004</c:v>
                </c:pt>
                <c:pt idx="1454">
                  <c:v>39.103271550000002</c:v>
                </c:pt>
                <c:pt idx="1455">
                  <c:v>39.116401832999998</c:v>
                </c:pt>
                <c:pt idx="1456">
                  <c:v>39.129532116</c:v>
                </c:pt>
                <c:pt idx="1457">
                  <c:v>39.142662397999999</c:v>
                </c:pt>
                <c:pt idx="1458">
                  <c:v>39.155792681000001</c:v>
                </c:pt>
                <c:pt idx="1459">
                  <c:v>39.168922963999997</c:v>
                </c:pt>
                <c:pt idx="1460">
                  <c:v>39.182053246000002</c:v>
                </c:pt>
                <c:pt idx="1461">
                  <c:v>39.195183528999998</c:v>
                </c:pt>
                <c:pt idx="1462">
                  <c:v>39.208313812</c:v>
                </c:pt>
                <c:pt idx="1463">
                  <c:v>39.221444093999999</c:v>
                </c:pt>
                <c:pt idx="1464">
                  <c:v>39.234574377000001</c:v>
                </c:pt>
                <c:pt idx="1465">
                  <c:v>39.247704659999997</c:v>
                </c:pt>
                <c:pt idx="1466">
                  <c:v>39.260834942000002</c:v>
                </c:pt>
                <c:pt idx="1467">
                  <c:v>39.273965224999998</c:v>
                </c:pt>
                <c:pt idx="1468">
                  <c:v>39.287095508</c:v>
                </c:pt>
                <c:pt idx="1469">
                  <c:v>39.300225789999999</c:v>
                </c:pt>
                <c:pt idx="1470">
                  <c:v>39.313356073000001</c:v>
                </c:pt>
                <c:pt idx="1471">
                  <c:v>39.326486355999997</c:v>
                </c:pt>
                <c:pt idx="1472">
                  <c:v>39.339616638000003</c:v>
                </c:pt>
                <c:pt idx="1473">
                  <c:v>39.352746920999998</c:v>
                </c:pt>
                <c:pt idx="1474">
                  <c:v>39.365877204</c:v>
                </c:pt>
                <c:pt idx="1475">
                  <c:v>39.379007485999999</c:v>
                </c:pt>
                <c:pt idx="1476">
                  <c:v>39.392137769000001</c:v>
                </c:pt>
                <c:pt idx="1477">
                  <c:v>39.405268051999997</c:v>
                </c:pt>
                <c:pt idx="1478">
                  <c:v>39.418398334000003</c:v>
                </c:pt>
                <c:pt idx="1479">
                  <c:v>39.431528616999998</c:v>
                </c:pt>
                <c:pt idx="1480">
                  <c:v>39.4446589</c:v>
                </c:pt>
                <c:pt idx="1481">
                  <c:v>39.457789181999999</c:v>
                </c:pt>
                <c:pt idx="1482">
                  <c:v>39.470919465000001</c:v>
                </c:pt>
                <c:pt idx="1483">
                  <c:v>39.484049747999997</c:v>
                </c:pt>
                <c:pt idx="1484">
                  <c:v>39.497180030000003</c:v>
                </c:pt>
                <c:pt idx="1485">
                  <c:v>39.510310312999998</c:v>
                </c:pt>
                <c:pt idx="1486">
                  <c:v>39.523440596</c:v>
                </c:pt>
                <c:pt idx="1487">
                  <c:v>39.536570879000003</c:v>
                </c:pt>
                <c:pt idx="1488">
                  <c:v>39.549701161000002</c:v>
                </c:pt>
                <c:pt idx="1489">
                  <c:v>39.562831443999997</c:v>
                </c:pt>
                <c:pt idx="1490">
                  <c:v>39.575961726999999</c:v>
                </c:pt>
                <c:pt idx="1491">
                  <c:v>39.589092008999998</c:v>
                </c:pt>
                <c:pt idx="1492">
                  <c:v>39.602222292</c:v>
                </c:pt>
                <c:pt idx="1493">
                  <c:v>39.615352575000003</c:v>
                </c:pt>
                <c:pt idx="1494">
                  <c:v>39.628482857000002</c:v>
                </c:pt>
                <c:pt idx="1495">
                  <c:v>39.641613139999997</c:v>
                </c:pt>
                <c:pt idx="1496">
                  <c:v>39.654743422999999</c:v>
                </c:pt>
                <c:pt idx="1497">
                  <c:v>39.667873704999998</c:v>
                </c:pt>
                <c:pt idx="1498">
                  <c:v>39.681003988000001</c:v>
                </c:pt>
                <c:pt idx="1499">
                  <c:v>39.694134271000003</c:v>
                </c:pt>
                <c:pt idx="1500">
                  <c:v>39.707264553000002</c:v>
                </c:pt>
                <c:pt idx="1501">
                  <c:v>39.720394835999997</c:v>
                </c:pt>
                <c:pt idx="1502">
                  <c:v>39.733525118999999</c:v>
                </c:pt>
                <c:pt idx="1503">
                  <c:v>39.746655400999998</c:v>
                </c:pt>
                <c:pt idx="1504">
                  <c:v>39.759785684000001</c:v>
                </c:pt>
                <c:pt idx="1505">
                  <c:v>39.772915967000003</c:v>
                </c:pt>
                <c:pt idx="1506">
                  <c:v>39.786046249000002</c:v>
                </c:pt>
                <c:pt idx="1507">
                  <c:v>39.799176531999997</c:v>
                </c:pt>
                <c:pt idx="1508">
                  <c:v>39.812306814999999</c:v>
                </c:pt>
                <c:pt idx="1509">
                  <c:v>39.825437096999998</c:v>
                </c:pt>
                <c:pt idx="1510">
                  <c:v>39.838567380000001</c:v>
                </c:pt>
                <c:pt idx="1511">
                  <c:v>39.851697663000003</c:v>
                </c:pt>
                <c:pt idx="1512">
                  <c:v>39.864827945000002</c:v>
                </c:pt>
                <c:pt idx="1513">
                  <c:v>39.877958227999997</c:v>
                </c:pt>
                <c:pt idx="1514">
                  <c:v>39.891088511</c:v>
                </c:pt>
                <c:pt idx="1515">
                  <c:v>39.904218792999998</c:v>
                </c:pt>
                <c:pt idx="1516">
                  <c:v>39.917349076000001</c:v>
                </c:pt>
                <c:pt idx="1517">
                  <c:v>39.930479359000003</c:v>
                </c:pt>
                <c:pt idx="1518">
                  <c:v>39.943609641000002</c:v>
                </c:pt>
                <c:pt idx="1519">
                  <c:v>39.956739923999997</c:v>
                </c:pt>
                <c:pt idx="1520">
                  <c:v>39.969870207</c:v>
                </c:pt>
                <c:pt idx="1521">
                  <c:v>39.983000488999998</c:v>
                </c:pt>
                <c:pt idx="1522">
                  <c:v>39.996130772000001</c:v>
                </c:pt>
                <c:pt idx="1523">
                  <c:v>40.009261055000003</c:v>
                </c:pt>
                <c:pt idx="1524">
                  <c:v>40.022391337999998</c:v>
                </c:pt>
                <c:pt idx="1525">
                  <c:v>40.035521619999997</c:v>
                </c:pt>
                <c:pt idx="1526">
                  <c:v>40.048651903</c:v>
                </c:pt>
                <c:pt idx="1527">
                  <c:v>40.061782186000002</c:v>
                </c:pt>
                <c:pt idx="1528">
                  <c:v>40.074912468000001</c:v>
                </c:pt>
                <c:pt idx="1529">
                  <c:v>40.088042751000003</c:v>
                </c:pt>
                <c:pt idx="1530">
                  <c:v>40.101173033999999</c:v>
                </c:pt>
                <c:pt idx="1531">
                  <c:v>40.114303315999997</c:v>
                </c:pt>
                <c:pt idx="1532">
                  <c:v>40.127433599</c:v>
                </c:pt>
                <c:pt idx="1533">
                  <c:v>40.140563882000002</c:v>
                </c:pt>
                <c:pt idx="1534">
                  <c:v>40.153694164000001</c:v>
                </c:pt>
                <c:pt idx="1535">
                  <c:v>40.166824447000003</c:v>
                </c:pt>
                <c:pt idx="1536">
                  <c:v>40.179954729999999</c:v>
                </c:pt>
                <c:pt idx="1537">
                  <c:v>40.193085011999997</c:v>
                </c:pt>
                <c:pt idx="1538">
                  <c:v>40.206215295</c:v>
                </c:pt>
                <c:pt idx="1539">
                  <c:v>40.219345578000002</c:v>
                </c:pt>
                <c:pt idx="1540">
                  <c:v>40.232475860000001</c:v>
                </c:pt>
                <c:pt idx="1541">
                  <c:v>40.245606143000003</c:v>
                </c:pt>
                <c:pt idx="1542">
                  <c:v>40.258736425999999</c:v>
                </c:pt>
                <c:pt idx="1543">
                  <c:v>40.271866707999997</c:v>
                </c:pt>
                <c:pt idx="1544">
                  <c:v>40.284996991</c:v>
                </c:pt>
                <c:pt idx="1545">
                  <c:v>40.298127274000002</c:v>
                </c:pt>
                <c:pt idx="1546">
                  <c:v>40.311257556000001</c:v>
                </c:pt>
                <c:pt idx="1547">
                  <c:v>40.324387839000003</c:v>
                </c:pt>
                <c:pt idx="1548">
                  <c:v>40.337518121999999</c:v>
                </c:pt>
                <c:pt idx="1549">
                  <c:v>40.350648403999998</c:v>
                </c:pt>
                <c:pt idx="1550">
                  <c:v>40.363778687</c:v>
                </c:pt>
                <c:pt idx="1551">
                  <c:v>40.376908970000002</c:v>
                </c:pt>
                <c:pt idx="1552">
                  <c:v>40.390039252000001</c:v>
                </c:pt>
                <c:pt idx="1553">
                  <c:v>40.403169535000004</c:v>
                </c:pt>
                <c:pt idx="1554">
                  <c:v>40.416299817999999</c:v>
                </c:pt>
                <c:pt idx="1555">
                  <c:v>40.429430099999998</c:v>
                </c:pt>
                <c:pt idx="1556">
                  <c:v>40.442560383</c:v>
                </c:pt>
                <c:pt idx="1557">
                  <c:v>40.455690666000002</c:v>
                </c:pt>
                <c:pt idx="1558">
                  <c:v>40.468820948999998</c:v>
                </c:pt>
                <c:pt idx="1559">
                  <c:v>40.481951230999996</c:v>
                </c:pt>
                <c:pt idx="1560">
                  <c:v>40.495081513999999</c:v>
                </c:pt>
                <c:pt idx="1561">
                  <c:v>40.508211797000001</c:v>
                </c:pt>
                <c:pt idx="1562">
                  <c:v>40.521342079</c:v>
                </c:pt>
                <c:pt idx="1563">
                  <c:v>40.534472362000002</c:v>
                </c:pt>
                <c:pt idx="1564">
                  <c:v>40.547602644999998</c:v>
                </c:pt>
                <c:pt idx="1565">
                  <c:v>40.560732926999997</c:v>
                </c:pt>
                <c:pt idx="1566">
                  <c:v>40.573863209999999</c:v>
                </c:pt>
                <c:pt idx="1567">
                  <c:v>40.586993493000001</c:v>
                </c:pt>
                <c:pt idx="1568">
                  <c:v>40.600123775</c:v>
                </c:pt>
                <c:pt idx="1569">
                  <c:v>40.613254058000003</c:v>
                </c:pt>
                <c:pt idx="1570">
                  <c:v>40.626384340999998</c:v>
                </c:pt>
                <c:pt idx="1571">
                  <c:v>40.639514622999997</c:v>
                </c:pt>
                <c:pt idx="1572">
                  <c:v>40.652644905999999</c:v>
                </c:pt>
                <c:pt idx="1573">
                  <c:v>40.665775189000001</c:v>
                </c:pt>
                <c:pt idx="1574">
                  <c:v>40.678905471</c:v>
                </c:pt>
                <c:pt idx="1575">
                  <c:v>40.692035754000003</c:v>
                </c:pt>
                <c:pt idx="1576">
                  <c:v>40.705166036999998</c:v>
                </c:pt>
                <c:pt idx="1577">
                  <c:v>40.718296318999997</c:v>
                </c:pt>
                <c:pt idx="1578">
                  <c:v>40.731426601999999</c:v>
                </c:pt>
                <c:pt idx="1579">
                  <c:v>40.744556885000002</c:v>
                </c:pt>
                <c:pt idx="1580">
                  <c:v>40.757687167</c:v>
                </c:pt>
                <c:pt idx="1581">
                  <c:v>40.770817450000003</c:v>
                </c:pt>
                <c:pt idx="1582">
                  <c:v>40.783947732999998</c:v>
                </c:pt>
                <c:pt idx="1583">
                  <c:v>40.797078014999997</c:v>
                </c:pt>
                <c:pt idx="1584">
                  <c:v>40.810208297999999</c:v>
                </c:pt>
                <c:pt idx="1585">
                  <c:v>40.823338581000002</c:v>
                </c:pt>
                <c:pt idx="1586">
                  <c:v>40.836468863</c:v>
                </c:pt>
                <c:pt idx="1587">
                  <c:v>40.849599146000003</c:v>
                </c:pt>
                <c:pt idx="1588">
                  <c:v>40.862729428999998</c:v>
                </c:pt>
                <c:pt idx="1589">
                  <c:v>40.875859710999997</c:v>
                </c:pt>
                <c:pt idx="1590">
                  <c:v>40.888989993999999</c:v>
                </c:pt>
                <c:pt idx="1591">
                  <c:v>40.902120277000002</c:v>
                </c:pt>
                <c:pt idx="1592">
                  <c:v>40.915250559</c:v>
                </c:pt>
                <c:pt idx="1593">
                  <c:v>40.928380842000003</c:v>
                </c:pt>
                <c:pt idx="1594">
                  <c:v>40.941511124999998</c:v>
                </c:pt>
                <c:pt idx="1595">
                  <c:v>40.954641408000001</c:v>
                </c:pt>
                <c:pt idx="1596">
                  <c:v>40.967771689999999</c:v>
                </c:pt>
                <c:pt idx="1597">
                  <c:v>40.980901973000002</c:v>
                </c:pt>
                <c:pt idx="1598">
                  <c:v>40.994032255999997</c:v>
                </c:pt>
                <c:pt idx="1599">
                  <c:v>41.007162538000003</c:v>
                </c:pt>
                <c:pt idx="1600">
                  <c:v>41.020292820999998</c:v>
                </c:pt>
                <c:pt idx="1601">
                  <c:v>41.033423104000001</c:v>
                </c:pt>
                <c:pt idx="1602">
                  <c:v>41.046553385999999</c:v>
                </c:pt>
                <c:pt idx="1603">
                  <c:v>41.059683669000002</c:v>
                </c:pt>
                <c:pt idx="1604">
                  <c:v>41.072813951999997</c:v>
                </c:pt>
                <c:pt idx="1605">
                  <c:v>41.085944234000003</c:v>
                </c:pt>
                <c:pt idx="1606">
                  <c:v>41.099074516999998</c:v>
                </c:pt>
                <c:pt idx="1607">
                  <c:v>41.112204800000001</c:v>
                </c:pt>
                <c:pt idx="1608">
                  <c:v>41.125335081999999</c:v>
                </c:pt>
                <c:pt idx="1609">
                  <c:v>41.138465365000002</c:v>
                </c:pt>
                <c:pt idx="1610">
                  <c:v>41.151595647999997</c:v>
                </c:pt>
                <c:pt idx="1611">
                  <c:v>41.164725930000003</c:v>
                </c:pt>
                <c:pt idx="1612">
                  <c:v>41.177856212999998</c:v>
                </c:pt>
                <c:pt idx="1613">
                  <c:v>41.190986496000001</c:v>
                </c:pt>
                <c:pt idx="1614">
                  <c:v>41.204116777999999</c:v>
                </c:pt>
                <c:pt idx="1615">
                  <c:v>41.217247061000002</c:v>
                </c:pt>
                <c:pt idx="1616">
                  <c:v>41.230377343999997</c:v>
                </c:pt>
                <c:pt idx="1617">
                  <c:v>41.243507626000003</c:v>
                </c:pt>
                <c:pt idx="1618">
                  <c:v>41.256637908999998</c:v>
                </c:pt>
                <c:pt idx="1619">
                  <c:v>41.269768192000001</c:v>
                </c:pt>
                <c:pt idx="1620">
                  <c:v>41.282898474</c:v>
                </c:pt>
                <c:pt idx="1621">
                  <c:v>41.296028757000002</c:v>
                </c:pt>
                <c:pt idx="1622">
                  <c:v>41.309159039999997</c:v>
                </c:pt>
                <c:pt idx="1623">
                  <c:v>41.322289322000003</c:v>
                </c:pt>
                <c:pt idx="1624">
                  <c:v>41.335419604999998</c:v>
                </c:pt>
                <c:pt idx="1625">
                  <c:v>41.348549888000001</c:v>
                </c:pt>
                <c:pt idx="1626">
                  <c:v>41.36168017</c:v>
                </c:pt>
                <c:pt idx="1627">
                  <c:v>41.374810453000002</c:v>
                </c:pt>
                <c:pt idx="1628">
                  <c:v>41.387940735999997</c:v>
                </c:pt>
                <c:pt idx="1629">
                  <c:v>41.401071019</c:v>
                </c:pt>
                <c:pt idx="1630">
                  <c:v>41.414201300999999</c:v>
                </c:pt>
                <c:pt idx="1631">
                  <c:v>41.427331584000001</c:v>
                </c:pt>
                <c:pt idx="1632">
                  <c:v>41.440461867000003</c:v>
                </c:pt>
                <c:pt idx="1633">
                  <c:v>41.453592149000002</c:v>
                </c:pt>
                <c:pt idx="1634">
                  <c:v>41.466722431999997</c:v>
                </c:pt>
                <c:pt idx="1635">
                  <c:v>41.479852715</c:v>
                </c:pt>
                <c:pt idx="1636">
                  <c:v>41.492982996999999</c:v>
                </c:pt>
                <c:pt idx="1637">
                  <c:v>41.506113280000001</c:v>
                </c:pt>
                <c:pt idx="1638">
                  <c:v>41.519243563000003</c:v>
                </c:pt>
                <c:pt idx="1639">
                  <c:v>41.532373845000002</c:v>
                </c:pt>
                <c:pt idx="1640">
                  <c:v>41.545504127999997</c:v>
                </c:pt>
                <c:pt idx="1641">
                  <c:v>41.558634411</c:v>
                </c:pt>
                <c:pt idx="1642">
                  <c:v>41.571764692999999</c:v>
                </c:pt>
                <c:pt idx="1643">
                  <c:v>41.584894976000001</c:v>
                </c:pt>
                <c:pt idx="1644">
                  <c:v>41.598025259000003</c:v>
                </c:pt>
                <c:pt idx="1645">
                  <c:v>41.611155541000002</c:v>
                </c:pt>
                <c:pt idx="1646">
                  <c:v>41.624285823999998</c:v>
                </c:pt>
                <c:pt idx="1647">
                  <c:v>41.637416107</c:v>
                </c:pt>
                <c:pt idx="1648">
                  <c:v>41.650546388999999</c:v>
                </c:pt>
                <c:pt idx="1649">
                  <c:v>41.663676672000001</c:v>
                </c:pt>
                <c:pt idx="1650">
                  <c:v>41.676806955000004</c:v>
                </c:pt>
                <c:pt idx="1651">
                  <c:v>41.689937237000002</c:v>
                </c:pt>
                <c:pt idx="1652">
                  <c:v>41.703067519999998</c:v>
                </c:pt>
                <c:pt idx="1653">
                  <c:v>41.716197803</c:v>
                </c:pt>
                <c:pt idx="1654">
                  <c:v>41.729328084999999</c:v>
                </c:pt>
                <c:pt idx="1655">
                  <c:v>41.742458368000001</c:v>
                </c:pt>
                <c:pt idx="1656">
                  <c:v>41.755588650999997</c:v>
                </c:pt>
                <c:pt idx="1657">
                  <c:v>41.768718933000002</c:v>
                </c:pt>
                <c:pt idx="1658">
                  <c:v>41.781849215999998</c:v>
                </c:pt>
                <c:pt idx="1659">
                  <c:v>41.794979499</c:v>
                </c:pt>
                <c:pt idx="1660">
                  <c:v>41.808109780999999</c:v>
                </c:pt>
                <c:pt idx="1661">
                  <c:v>41.821240064000001</c:v>
                </c:pt>
                <c:pt idx="1662">
                  <c:v>41.834370346999997</c:v>
                </c:pt>
                <c:pt idx="1663">
                  <c:v>41.847500629000002</c:v>
                </c:pt>
                <c:pt idx="1664">
                  <c:v>41.860630911999998</c:v>
                </c:pt>
                <c:pt idx="1665">
                  <c:v>41.873761195</c:v>
                </c:pt>
                <c:pt idx="1666">
                  <c:v>41.886891478000003</c:v>
                </c:pt>
                <c:pt idx="1667">
                  <c:v>41.900021760000001</c:v>
                </c:pt>
                <c:pt idx="1668">
                  <c:v>41.913152042999997</c:v>
                </c:pt>
                <c:pt idx="1669">
                  <c:v>41.926282325999999</c:v>
                </c:pt>
                <c:pt idx="1670">
                  <c:v>41.939412607999998</c:v>
                </c:pt>
                <c:pt idx="1671">
                  <c:v>41.952542891</c:v>
                </c:pt>
                <c:pt idx="1672">
                  <c:v>41.965673174000003</c:v>
                </c:pt>
                <c:pt idx="1673">
                  <c:v>41.978803456000001</c:v>
                </c:pt>
                <c:pt idx="1674">
                  <c:v>41.991933738999997</c:v>
                </c:pt>
                <c:pt idx="1675">
                  <c:v>42.005064021999999</c:v>
                </c:pt>
                <c:pt idx="1676">
                  <c:v>42.018194303999998</c:v>
                </c:pt>
                <c:pt idx="1677">
                  <c:v>42.031324587</c:v>
                </c:pt>
                <c:pt idx="1678">
                  <c:v>42.044454870000003</c:v>
                </c:pt>
                <c:pt idx="1679">
                  <c:v>42.057585152000001</c:v>
                </c:pt>
                <c:pt idx="1680">
                  <c:v>42.070715434999997</c:v>
                </c:pt>
                <c:pt idx="1681">
                  <c:v>42.083845717999999</c:v>
                </c:pt>
                <c:pt idx="1682">
                  <c:v>42.096975999999998</c:v>
                </c:pt>
                <c:pt idx="1683">
                  <c:v>42.110106283</c:v>
                </c:pt>
                <c:pt idx="1684">
                  <c:v>42.123236566000003</c:v>
                </c:pt>
                <c:pt idx="1685">
                  <c:v>42.136366848000002</c:v>
                </c:pt>
                <c:pt idx="1686">
                  <c:v>42.149497130999997</c:v>
                </c:pt>
                <c:pt idx="1687">
                  <c:v>42.162627413999999</c:v>
                </c:pt>
                <c:pt idx="1688">
                  <c:v>42.175757695999998</c:v>
                </c:pt>
                <c:pt idx="1689">
                  <c:v>42.188887979</c:v>
                </c:pt>
                <c:pt idx="1690">
                  <c:v>42.202018262000003</c:v>
                </c:pt>
                <c:pt idx="1691">
                  <c:v>42.215148544000002</c:v>
                </c:pt>
                <c:pt idx="1692">
                  <c:v>42.228278826999997</c:v>
                </c:pt>
                <c:pt idx="1693">
                  <c:v>42.241409109999999</c:v>
                </c:pt>
                <c:pt idx="1694">
                  <c:v>42.254539391999998</c:v>
                </c:pt>
                <c:pt idx="1695">
                  <c:v>42.267669675</c:v>
                </c:pt>
                <c:pt idx="1696">
                  <c:v>42.280799958000003</c:v>
                </c:pt>
                <c:pt idx="1697">
                  <c:v>42.293930240000002</c:v>
                </c:pt>
                <c:pt idx="1698">
                  <c:v>42.307060522999997</c:v>
                </c:pt>
                <c:pt idx="1699">
                  <c:v>42.320190805999999</c:v>
                </c:pt>
                <c:pt idx="1700">
                  <c:v>42.333321089000002</c:v>
                </c:pt>
                <c:pt idx="1701">
                  <c:v>42.346451371000001</c:v>
                </c:pt>
                <c:pt idx="1702">
                  <c:v>42.359581654000003</c:v>
                </c:pt>
                <c:pt idx="1703">
                  <c:v>42.372711936999998</c:v>
                </c:pt>
                <c:pt idx="1704">
                  <c:v>42.385842218999997</c:v>
                </c:pt>
                <c:pt idx="1705">
                  <c:v>42.398972501999999</c:v>
                </c:pt>
                <c:pt idx="1706">
                  <c:v>42.412102785000002</c:v>
                </c:pt>
                <c:pt idx="1707">
                  <c:v>42.425233067000001</c:v>
                </c:pt>
                <c:pt idx="1708">
                  <c:v>42.438363350000003</c:v>
                </c:pt>
                <c:pt idx="1709">
                  <c:v>42.451493632999998</c:v>
                </c:pt>
                <c:pt idx="1710">
                  <c:v>42.464623914999997</c:v>
                </c:pt>
                <c:pt idx="1711">
                  <c:v>42.477754198</c:v>
                </c:pt>
                <c:pt idx="1712">
                  <c:v>42.490884481000002</c:v>
                </c:pt>
                <c:pt idx="1713">
                  <c:v>42.504014763000001</c:v>
                </c:pt>
                <c:pt idx="1714">
                  <c:v>42.517145046000003</c:v>
                </c:pt>
                <c:pt idx="1715">
                  <c:v>42.530275328999998</c:v>
                </c:pt>
                <c:pt idx="1716">
                  <c:v>42.543405610999997</c:v>
                </c:pt>
                <c:pt idx="1717">
                  <c:v>42.556535894</c:v>
                </c:pt>
                <c:pt idx="1718">
                  <c:v>42.569666177000002</c:v>
                </c:pt>
                <c:pt idx="1719">
                  <c:v>42.582796459000001</c:v>
                </c:pt>
                <c:pt idx="1720">
                  <c:v>42.595926742000003</c:v>
                </c:pt>
                <c:pt idx="1721">
                  <c:v>42.609057024999998</c:v>
                </c:pt>
                <c:pt idx="1722">
                  <c:v>42.622187306999997</c:v>
                </c:pt>
                <c:pt idx="1723">
                  <c:v>42.63531759</c:v>
                </c:pt>
                <c:pt idx="1724">
                  <c:v>42.648447873000002</c:v>
                </c:pt>
                <c:pt idx="1725">
                  <c:v>42.661578155000001</c:v>
                </c:pt>
                <c:pt idx="1726">
                  <c:v>42.674708438000003</c:v>
                </c:pt>
                <c:pt idx="1727">
                  <c:v>42.687838720999999</c:v>
                </c:pt>
                <c:pt idx="1728">
                  <c:v>42.700969002999997</c:v>
                </c:pt>
                <c:pt idx="1729">
                  <c:v>42.714099286</c:v>
                </c:pt>
                <c:pt idx="1730">
                  <c:v>42.727229569000002</c:v>
                </c:pt>
                <c:pt idx="1731">
                  <c:v>42.740359851000001</c:v>
                </c:pt>
                <c:pt idx="1732">
                  <c:v>42.753490134000003</c:v>
                </c:pt>
                <c:pt idx="1733">
                  <c:v>42.766620416999999</c:v>
                </c:pt>
                <c:pt idx="1734">
                  <c:v>42.779750698999997</c:v>
                </c:pt>
                <c:pt idx="1735">
                  <c:v>42.792880982</c:v>
                </c:pt>
                <c:pt idx="1736">
                  <c:v>42.806011265000002</c:v>
                </c:pt>
                <c:pt idx="1737">
                  <c:v>42.819141547999997</c:v>
                </c:pt>
                <c:pt idx="1738">
                  <c:v>42.832271830000003</c:v>
                </c:pt>
                <c:pt idx="1739">
                  <c:v>42.845402112999999</c:v>
                </c:pt>
                <c:pt idx="1740">
                  <c:v>42.858532396000001</c:v>
                </c:pt>
                <c:pt idx="1741">
                  <c:v>42.871662678</c:v>
                </c:pt>
                <c:pt idx="1742">
                  <c:v>42.884792961000002</c:v>
                </c:pt>
                <c:pt idx="1743">
                  <c:v>42.897923243999998</c:v>
                </c:pt>
                <c:pt idx="1744">
                  <c:v>42.911053526000003</c:v>
                </c:pt>
                <c:pt idx="1745">
                  <c:v>42.924183808999999</c:v>
                </c:pt>
                <c:pt idx="1746">
                  <c:v>42.937314092000001</c:v>
                </c:pt>
                <c:pt idx="1747">
                  <c:v>42.950444374</c:v>
                </c:pt>
                <c:pt idx="1748">
                  <c:v>42.963574657000002</c:v>
                </c:pt>
                <c:pt idx="1749">
                  <c:v>42.976704939999998</c:v>
                </c:pt>
                <c:pt idx="1750">
                  <c:v>42.989835222000004</c:v>
                </c:pt>
                <c:pt idx="1751">
                  <c:v>43.002965504999999</c:v>
                </c:pt>
                <c:pt idx="1752">
                  <c:v>43.016095788000001</c:v>
                </c:pt>
                <c:pt idx="1753">
                  <c:v>43.02922607</c:v>
                </c:pt>
                <c:pt idx="1754">
                  <c:v>43.042356353000002</c:v>
                </c:pt>
                <c:pt idx="1755">
                  <c:v>43.055486635999998</c:v>
                </c:pt>
                <c:pt idx="1756">
                  <c:v>43.068616917999996</c:v>
                </c:pt>
                <c:pt idx="1757">
                  <c:v>43.081747200999999</c:v>
                </c:pt>
                <c:pt idx="1758">
                  <c:v>43.094877484000001</c:v>
                </c:pt>
                <c:pt idx="1759">
                  <c:v>43.108007766</c:v>
                </c:pt>
                <c:pt idx="1760">
                  <c:v>43.121138049000002</c:v>
                </c:pt>
                <c:pt idx="1761">
                  <c:v>43.134268331999998</c:v>
                </c:pt>
                <c:pt idx="1762">
                  <c:v>43.147398613999997</c:v>
                </c:pt>
                <c:pt idx="1763">
                  <c:v>43.160528896999999</c:v>
                </c:pt>
                <c:pt idx="1764">
                  <c:v>43.173659180000001</c:v>
                </c:pt>
                <c:pt idx="1765">
                  <c:v>43.186789462</c:v>
                </c:pt>
                <c:pt idx="1766">
                  <c:v>43.199919745000003</c:v>
                </c:pt>
                <c:pt idx="1767">
                  <c:v>43.213050027999998</c:v>
                </c:pt>
                <c:pt idx="1768">
                  <c:v>43.226180309999997</c:v>
                </c:pt>
                <c:pt idx="1769">
                  <c:v>43.239310592999999</c:v>
                </c:pt>
                <c:pt idx="1770">
                  <c:v>43.252440876000001</c:v>
                </c:pt>
                <c:pt idx="1771">
                  <c:v>43.265571158999997</c:v>
                </c:pt>
                <c:pt idx="1772">
                  <c:v>43.278701441000003</c:v>
                </c:pt>
                <c:pt idx="1773">
                  <c:v>43.291831723999998</c:v>
                </c:pt>
                <c:pt idx="1774">
                  <c:v>43.304962007</c:v>
                </c:pt>
                <c:pt idx="1775">
                  <c:v>43.318092288999999</c:v>
                </c:pt>
                <c:pt idx="1776">
                  <c:v>43.331222572000001</c:v>
                </c:pt>
                <c:pt idx="1777">
                  <c:v>43.344352854999997</c:v>
                </c:pt>
                <c:pt idx="1778">
                  <c:v>43.357483137000003</c:v>
                </c:pt>
                <c:pt idx="1779">
                  <c:v>43.370613419999998</c:v>
                </c:pt>
                <c:pt idx="1780">
                  <c:v>43.383743703</c:v>
                </c:pt>
                <c:pt idx="1781">
                  <c:v>43.396873984999999</c:v>
                </c:pt>
                <c:pt idx="1782">
                  <c:v>43.410004268000002</c:v>
                </c:pt>
                <c:pt idx="1783">
                  <c:v>43.423134550999997</c:v>
                </c:pt>
                <c:pt idx="1784">
                  <c:v>43.436264833000003</c:v>
                </c:pt>
                <c:pt idx="1785">
                  <c:v>43.449395115999998</c:v>
                </c:pt>
                <c:pt idx="1786">
                  <c:v>43.462525399</c:v>
                </c:pt>
                <c:pt idx="1787">
                  <c:v>43.475655680999999</c:v>
                </c:pt>
                <c:pt idx="1788">
                  <c:v>43.488785964000002</c:v>
                </c:pt>
                <c:pt idx="1789">
                  <c:v>43.501916246999997</c:v>
                </c:pt>
                <c:pt idx="1790">
                  <c:v>43.515046529000003</c:v>
                </c:pt>
                <c:pt idx="1791">
                  <c:v>43.528176811999998</c:v>
                </c:pt>
                <c:pt idx="1792">
                  <c:v>43.541307095000001</c:v>
                </c:pt>
                <c:pt idx="1793">
                  <c:v>43.554437376999999</c:v>
                </c:pt>
                <c:pt idx="1794">
                  <c:v>43.567567660000002</c:v>
                </c:pt>
                <c:pt idx="1795">
                  <c:v>43.580697942999997</c:v>
                </c:pt>
                <c:pt idx="1796">
                  <c:v>43.593828225000003</c:v>
                </c:pt>
                <c:pt idx="1797">
                  <c:v>43.606958507999998</c:v>
                </c:pt>
                <c:pt idx="1798">
                  <c:v>43.620088791000001</c:v>
                </c:pt>
                <c:pt idx="1799">
                  <c:v>43.633219072999999</c:v>
                </c:pt>
                <c:pt idx="1800">
                  <c:v>43.646349356000002</c:v>
                </c:pt>
                <c:pt idx="1801">
                  <c:v>43.659479638999997</c:v>
                </c:pt>
                <c:pt idx="1802">
                  <c:v>43.672609921000003</c:v>
                </c:pt>
                <c:pt idx="1803">
                  <c:v>43.685740203999998</c:v>
                </c:pt>
                <c:pt idx="1804">
                  <c:v>43.698870487000001</c:v>
                </c:pt>
                <c:pt idx="1805">
                  <c:v>43.712000768999999</c:v>
                </c:pt>
                <c:pt idx="1806">
                  <c:v>43.725131052000002</c:v>
                </c:pt>
                <c:pt idx="1807">
                  <c:v>43.738261334999997</c:v>
                </c:pt>
                <c:pt idx="1808">
                  <c:v>43.751391618</c:v>
                </c:pt>
                <c:pt idx="1809">
                  <c:v>43.764521899999998</c:v>
                </c:pt>
                <c:pt idx="1810">
                  <c:v>43.777652183000001</c:v>
                </c:pt>
                <c:pt idx="1811">
                  <c:v>43.790782466000003</c:v>
                </c:pt>
                <c:pt idx="1812">
                  <c:v>43.803912748000002</c:v>
                </c:pt>
                <c:pt idx="1813">
                  <c:v>43.817043030999997</c:v>
                </c:pt>
                <c:pt idx="1814">
                  <c:v>43.830173314</c:v>
                </c:pt>
                <c:pt idx="1815">
                  <c:v>43.843303595999998</c:v>
                </c:pt>
                <c:pt idx="1816">
                  <c:v>43.856433879000001</c:v>
                </c:pt>
                <c:pt idx="1817">
                  <c:v>43.869564162000003</c:v>
                </c:pt>
                <c:pt idx="1818">
                  <c:v>43.882694444000002</c:v>
                </c:pt>
                <c:pt idx="1819">
                  <c:v>43.895824726999997</c:v>
                </c:pt>
                <c:pt idx="1820">
                  <c:v>43.90895501</c:v>
                </c:pt>
                <c:pt idx="1821">
                  <c:v>43.922085291999998</c:v>
                </c:pt>
                <c:pt idx="1822">
                  <c:v>43.935215575000001</c:v>
                </c:pt>
                <c:pt idx="1823">
                  <c:v>43.948345858000003</c:v>
                </c:pt>
                <c:pt idx="1824">
                  <c:v>43.961476140000002</c:v>
                </c:pt>
                <c:pt idx="1825">
                  <c:v>43.974606422999997</c:v>
                </c:pt>
                <c:pt idx="1826">
                  <c:v>43.987736706</c:v>
                </c:pt>
                <c:pt idx="1827">
                  <c:v>44.000866987999999</c:v>
                </c:pt>
                <c:pt idx="1828">
                  <c:v>44.013997271000001</c:v>
                </c:pt>
                <c:pt idx="1829">
                  <c:v>44.027127554000003</c:v>
                </c:pt>
                <c:pt idx="1830">
                  <c:v>44.040257836000002</c:v>
                </c:pt>
                <c:pt idx="1831">
                  <c:v>44.053388118999997</c:v>
                </c:pt>
                <c:pt idx="1832">
                  <c:v>44.066518402</c:v>
                </c:pt>
                <c:pt idx="1833">
                  <c:v>44.079648683999999</c:v>
                </c:pt>
                <c:pt idx="1834">
                  <c:v>44.092778967000001</c:v>
                </c:pt>
                <c:pt idx="1835">
                  <c:v>44.105909250000003</c:v>
                </c:pt>
                <c:pt idx="1836">
                  <c:v>44.119039532000002</c:v>
                </c:pt>
                <c:pt idx="1837">
                  <c:v>44.132169814999997</c:v>
                </c:pt>
                <c:pt idx="1838">
                  <c:v>44.145300098</c:v>
                </c:pt>
                <c:pt idx="1839">
                  <c:v>44.158430379999999</c:v>
                </c:pt>
                <c:pt idx="1840">
                  <c:v>44.171560663000001</c:v>
                </c:pt>
                <c:pt idx="1841">
                  <c:v>44.184690946000003</c:v>
                </c:pt>
                <c:pt idx="1842">
                  <c:v>44.197821228999999</c:v>
                </c:pt>
                <c:pt idx="1843">
                  <c:v>44.210951510999998</c:v>
                </c:pt>
                <c:pt idx="1844">
                  <c:v>44.224081794</c:v>
                </c:pt>
                <c:pt idx="1845">
                  <c:v>44.237212077000002</c:v>
                </c:pt>
                <c:pt idx="1846">
                  <c:v>44.250342359000001</c:v>
                </c:pt>
                <c:pt idx="1847">
                  <c:v>44.263472642000004</c:v>
                </c:pt>
                <c:pt idx="1848">
                  <c:v>44.276602924999999</c:v>
                </c:pt>
                <c:pt idx="1849">
                  <c:v>44.289733206999998</c:v>
                </c:pt>
                <c:pt idx="1850">
                  <c:v>44.30286349</c:v>
                </c:pt>
                <c:pt idx="1851">
                  <c:v>44.315993773000002</c:v>
                </c:pt>
                <c:pt idx="1852">
                  <c:v>44.329124055000001</c:v>
                </c:pt>
                <c:pt idx="1853">
                  <c:v>44.342254337999996</c:v>
                </c:pt>
                <c:pt idx="1854">
                  <c:v>44.355384620999999</c:v>
                </c:pt>
                <c:pt idx="1855">
                  <c:v>44.368514902999998</c:v>
                </c:pt>
                <c:pt idx="1856">
                  <c:v>44.381645186</c:v>
                </c:pt>
                <c:pt idx="1857">
                  <c:v>44.394775469000002</c:v>
                </c:pt>
                <c:pt idx="1858">
                  <c:v>44.407905751000001</c:v>
                </c:pt>
                <c:pt idx="1859">
                  <c:v>44.421036033999997</c:v>
                </c:pt>
                <c:pt idx="1860">
                  <c:v>44.434166316999999</c:v>
                </c:pt>
                <c:pt idx="1861">
                  <c:v>44.447296598999998</c:v>
                </c:pt>
                <c:pt idx="1862">
                  <c:v>44.460426882</c:v>
                </c:pt>
                <c:pt idx="1863">
                  <c:v>44.473557165000003</c:v>
                </c:pt>
                <c:pt idx="1864">
                  <c:v>44.486687447000001</c:v>
                </c:pt>
                <c:pt idx="1865">
                  <c:v>44.499817729999997</c:v>
                </c:pt>
                <c:pt idx="1866">
                  <c:v>44.512948012999999</c:v>
                </c:pt>
                <c:pt idx="1867">
                  <c:v>44.526078294999998</c:v>
                </c:pt>
                <c:pt idx="1868">
                  <c:v>44.539208578</c:v>
                </c:pt>
                <c:pt idx="1869">
                  <c:v>44.552338861000003</c:v>
                </c:pt>
                <c:pt idx="1870">
                  <c:v>44.565469143000001</c:v>
                </c:pt>
                <c:pt idx="1871">
                  <c:v>44.578599425999997</c:v>
                </c:pt>
                <c:pt idx="1872">
                  <c:v>44.591729708999999</c:v>
                </c:pt>
                <c:pt idx="1873">
                  <c:v>44.604859990999998</c:v>
                </c:pt>
                <c:pt idx="1874">
                  <c:v>44.617990274</c:v>
                </c:pt>
                <c:pt idx="1875">
                  <c:v>44.631120557000003</c:v>
                </c:pt>
                <c:pt idx="1876">
                  <c:v>44.644250839000001</c:v>
                </c:pt>
                <c:pt idx="1877">
                  <c:v>44.657381121999997</c:v>
                </c:pt>
                <c:pt idx="1878">
                  <c:v>44.670511404999999</c:v>
                </c:pt>
                <c:pt idx="1879">
                  <c:v>44.683641688000002</c:v>
                </c:pt>
                <c:pt idx="1880">
                  <c:v>44.69677197</c:v>
                </c:pt>
                <c:pt idx="1881">
                  <c:v>44.709902253000003</c:v>
                </c:pt>
                <c:pt idx="1882">
                  <c:v>44.723032535999998</c:v>
                </c:pt>
                <c:pt idx="1883">
                  <c:v>44.736162817999997</c:v>
                </c:pt>
                <c:pt idx="1884">
                  <c:v>44.749293100999999</c:v>
                </c:pt>
                <c:pt idx="1885">
                  <c:v>44.762423384000002</c:v>
                </c:pt>
                <c:pt idx="1886">
                  <c:v>44.775553666</c:v>
                </c:pt>
                <c:pt idx="1887">
                  <c:v>44.788683949000003</c:v>
                </c:pt>
                <c:pt idx="1888">
                  <c:v>44.801814231999998</c:v>
                </c:pt>
                <c:pt idx="1889">
                  <c:v>44.814944513999997</c:v>
                </c:pt>
                <c:pt idx="1890">
                  <c:v>44.828074796999999</c:v>
                </c:pt>
                <c:pt idx="1891">
                  <c:v>44.841205080000002</c:v>
                </c:pt>
                <c:pt idx="1892">
                  <c:v>44.854335362</c:v>
                </c:pt>
                <c:pt idx="1893">
                  <c:v>44.867465645000003</c:v>
                </c:pt>
                <c:pt idx="1894">
                  <c:v>44.880595927999998</c:v>
                </c:pt>
                <c:pt idx="1895">
                  <c:v>44.893726209999997</c:v>
                </c:pt>
                <c:pt idx="1896">
                  <c:v>44.906856492999999</c:v>
                </c:pt>
                <c:pt idx="1897">
                  <c:v>44.919986776000002</c:v>
                </c:pt>
                <c:pt idx="1898">
                  <c:v>44.933117058000001</c:v>
                </c:pt>
                <c:pt idx="1899">
                  <c:v>44.946247341000003</c:v>
                </c:pt>
                <c:pt idx="1900">
                  <c:v>44.959377623999998</c:v>
                </c:pt>
                <c:pt idx="1901">
                  <c:v>44.972507905999997</c:v>
                </c:pt>
                <c:pt idx="1902">
                  <c:v>44.985638188999999</c:v>
                </c:pt>
                <c:pt idx="1903">
                  <c:v>44.998768472000002</c:v>
                </c:pt>
                <c:pt idx="1904">
                  <c:v>45.011898754000001</c:v>
                </c:pt>
                <c:pt idx="1905">
                  <c:v>45.025029037000003</c:v>
                </c:pt>
                <c:pt idx="1906">
                  <c:v>45.038159319999998</c:v>
                </c:pt>
                <c:pt idx="1907">
                  <c:v>45.051289601999997</c:v>
                </c:pt>
                <c:pt idx="1908">
                  <c:v>45.064419885</c:v>
                </c:pt>
                <c:pt idx="1909">
                  <c:v>45.077550168000002</c:v>
                </c:pt>
                <c:pt idx="1910">
                  <c:v>45.090680450000001</c:v>
                </c:pt>
                <c:pt idx="1911">
                  <c:v>45.103810733000003</c:v>
                </c:pt>
                <c:pt idx="1912">
                  <c:v>45.116941015999998</c:v>
                </c:pt>
                <c:pt idx="1913">
                  <c:v>45.130071299000001</c:v>
                </c:pt>
                <c:pt idx="1914">
                  <c:v>45.143201581</c:v>
                </c:pt>
                <c:pt idx="1915">
                  <c:v>45.156331864000002</c:v>
                </c:pt>
                <c:pt idx="1916">
                  <c:v>45.169462146999997</c:v>
                </c:pt>
                <c:pt idx="1917">
                  <c:v>45.182592429000003</c:v>
                </c:pt>
                <c:pt idx="1918">
                  <c:v>45.195722711999998</c:v>
                </c:pt>
                <c:pt idx="1919">
                  <c:v>45.208852995000001</c:v>
                </c:pt>
                <c:pt idx="1920">
                  <c:v>45.221983277</c:v>
                </c:pt>
                <c:pt idx="1921">
                  <c:v>45.235113560000002</c:v>
                </c:pt>
                <c:pt idx="1922">
                  <c:v>45.248243842999997</c:v>
                </c:pt>
                <c:pt idx="1923">
                  <c:v>45.261374125000003</c:v>
                </c:pt>
                <c:pt idx="1924">
                  <c:v>45.274504407999999</c:v>
                </c:pt>
                <c:pt idx="1925">
                  <c:v>45.287634691000001</c:v>
                </c:pt>
                <c:pt idx="1926">
                  <c:v>45.300764973</c:v>
                </c:pt>
                <c:pt idx="1927">
                  <c:v>45.313895256000002</c:v>
                </c:pt>
                <c:pt idx="1928">
                  <c:v>45.327025538999997</c:v>
                </c:pt>
                <c:pt idx="1929">
                  <c:v>45.340155821000003</c:v>
                </c:pt>
                <c:pt idx="1930">
                  <c:v>45.353286103999999</c:v>
                </c:pt>
                <c:pt idx="1931">
                  <c:v>45.366416387000001</c:v>
                </c:pt>
                <c:pt idx="1932">
                  <c:v>45.379546669</c:v>
                </c:pt>
                <c:pt idx="1933">
                  <c:v>45.392676952000002</c:v>
                </c:pt>
                <c:pt idx="1934">
                  <c:v>45.405807234999997</c:v>
                </c:pt>
                <c:pt idx="1935">
                  <c:v>45.418937517000003</c:v>
                </c:pt>
                <c:pt idx="1936">
                  <c:v>45.432067799999999</c:v>
                </c:pt>
                <c:pt idx="1937">
                  <c:v>45.445198083000001</c:v>
                </c:pt>
                <c:pt idx="1938">
                  <c:v>45.458328365</c:v>
                </c:pt>
                <c:pt idx="1939">
                  <c:v>45.471458648000002</c:v>
                </c:pt>
                <c:pt idx="1940">
                  <c:v>45.484588930999998</c:v>
                </c:pt>
                <c:pt idx="1941">
                  <c:v>45.497719213000003</c:v>
                </c:pt>
                <c:pt idx="1942">
                  <c:v>45.510849495999999</c:v>
                </c:pt>
                <c:pt idx="1943">
                  <c:v>45.523979779000001</c:v>
                </c:pt>
                <c:pt idx="1944">
                  <c:v>45.537110061</c:v>
                </c:pt>
                <c:pt idx="1945">
                  <c:v>45.550240344000002</c:v>
                </c:pt>
                <c:pt idx="1946">
                  <c:v>45.563370626999998</c:v>
                </c:pt>
                <c:pt idx="1947">
                  <c:v>45.576500909000004</c:v>
                </c:pt>
                <c:pt idx="1948">
                  <c:v>45.589631191999999</c:v>
                </c:pt>
                <c:pt idx="1949">
                  <c:v>45.602761475000001</c:v>
                </c:pt>
                <c:pt idx="1950">
                  <c:v>45.615891757999997</c:v>
                </c:pt>
                <c:pt idx="1951">
                  <c:v>45.629022040000002</c:v>
                </c:pt>
                <c:pt idx="1952">
                  <c:v>45.642152322999998</c:v>
                </c:pt>
                <c:pt idx="1953">
                  <c:v>45.655282606</c:v>
                </c:pt>
                <c:pt idx="1954">
                  <c:v>45.668412887999999</c:v>
                </c:pt>
                <c:pt idx="1955">
                  <c:v>45.681543171000001</c:v>
                </c:pt>
                <c:pt idx="1956">
                  <c:v>45.694673453999997</c:v>
                </c:pt>
                <c:pt idx="1957">
                  <c:v>45.707803736000002</c:v>
                </c:pt>
                <c:pt idx="1958">
                  <c:v>45.720934018999998</c:v>
                </c:pt>
                <c:pt idx="1959">
                  <c:v>45.734064302</c:v>
                </c:pt>
                <c:pt idx="1960">
                  <c:v>45.747194583999999</c:v>
                </c:pt>
                <c:pt idx="1961">
                  <c:v>45.760324867000001</c:v>
                </c:pt>
                <c:pt idx="1962">
                  <c:v>45.773455149999997</c:v>
                </c:pt>
                <c:pt idx="1963">
                  <c:v>45.786585432000003</c:v>
                </c:pt>
                <c:pt idx="1964">
                  <c:v>45.799715714999998</c:v>
                </c:pt>
                <c:pt idx="1965">
                  <c:v>45.812845998</c:v>
                </c:pt>
                <c:pt idx="1966">
                  <c:v>45.825976279999999</c:v>
                </c:pt>
                <c:pt idx="1967">
                  <c:v>45.839106563000001</c:v>
                </c:pt>
                <c:pt idx="1968">
                  <c:v>45.852236845999997</c:v>
                </c:pt>
                <c:pt idx="1969">
                  <c:v>45.865367128000003</c:v>
                </c:pt>
                <c:pt idx="1970">
                  <c:v>45.878497410999998</c:v>
                </c:pt>
                <c:pt idx="1971">
                  <c:v>45.891627694</c:v>
                </c:pt>
                <c:pt idx="1972">
                  <c:v>45.904757975999999</c:v>
                </c:pt>
                <c:pt idx="1973">
                  <c:v>45.917888259000001</c:v>
                </c:pt>
                <c:pt idx="1974">
                  <c:v>45.931018541999997</c:v>
                </c:pt>
                <c:pt idx="1975">
                  <c:v>45.944148824000003</c:v>
                </c:pt>
                <c:pt idx="1976">
                  <c:v>45.957279106999998</c:v>
                </c:pt>
                <c:pt idx="1977">
                  <c:v>45.97040939</c:v>
                </c:pt>
                <c:pt idx="1978">
                  <c:v>45.983539671999999</c:v>
                </c:pt>
                <c:pt idx="1979">
                  <c:v>45.996669955000002</c:v>
                </c:pt>
                <c:pt idx="1980">
                  <c:v>46.009800237999997</c:v>
                </c:pt>
                <c:pt idx="1981">
                  <c:v>46.022930520000003</c:v>
                </c:pt>
                <c:pt idx="1982">
                  <c:v>46.036060802999998</c:v>
                </c:pt>
                <c:pt idx="1983">
                  <c:v>46.049191086</c:v>
                </c:pt>
                <c:pt idx="1984">
                  <c:v>46.062321369000003</c:v>
                </c:pt>
                <c:pt idx="1985">
                  <c:v>46.075451651000002</c:v>
                </c:pt>
                <c:pt idx="1986">
                  <c:v>46.088581933999997</c:v>
                </c:pt>
                <c:pt idx="1987">
                  <c:v>46.101712216999999</c:v>
                </c:pt>
                <c:pt idx="1988">
                  <c:v>46.114842498999998</c:v>
                </c:pt>
                <c:pt idx="1989">
                  <c:v>46.127972782000001</c:v>
                </c:pt>
                <c:pt idx="1990">
                  <c:v>46.141103065000003</c:v>
                </c:pt>
                <c:pt idx="1991">
                  <c:v>46.154233347000002</c:v>
                </c:pt>
                <c:pt idx="1992">
                  <c:v>46.167363629999997</c:v>
                </c:pt>
                <c:pt idx="1993">
                  <c:v>46.180493912999999</c:v>
                </c:pt>
                <c:pt idx="1994">
                  <c:v>46.193624194999998</c:v>
                </c:pt>
                <c:pt idx="1995">
                  <c:v>46.206754478000001</c:v>
                </c:pt>
                <c:pt idx="1996">
                  <c:v>46.219884761000003</c:v>
                </c:pt>
                <c:pt idx="1997">
                  <c:v>46.233015043000002</c:v>
                </c:pt>
                <c:pt idx="1998">
                  <c:v>46.246145325999997</c:v>
                </c:pt>
                <c:pt idx="1999">
                  <c:v>46.259275608999999</c:v>
                </c:pt>
                <c:pt idx="2000">
                  <c:v>46.272405890999998</c:v>
                </c:pt>
                <c:pt idx="2001">
                  <c:v>46.285536174000001</c:v>
                </c:pt>
                <c:pt idx="2002">
                  <c:v>46.298666457000003</c:v>
                </c:pt>
                <c:pt idx="2003">
                  <c:v>46.311796739000002</c:v>
                </c:pt>
                <c:pt idx="2004">
                  <c:v>46.324927021999997</c:v>
                </c:pt>
                <c:pt idx="2005">
                  <c:v>46.338057305</c:v>
                </c:pt>
                <c:pt idx="2006">
                  <c:v>46.351187586999998</c:v>
                </c:pt>
                <c:pt idx="2007">
                  <c:v>46.364317870000001</c:v>
                </c:pt>
                <c:pt idx="2008">
                  <c:v>46.377448153000003</c:v>
                </c:pt>
                <c:pt idx="2009">
                  <c:v>46.390578435000002</c:v>
                </c:pt>
                <c:pt idx="2010">
                  <c:v>46.403708717999997</c:v>
                </c:pt>
                <c:pt idx="2011">
                  <c:v>46.416839001</c:v>
                </c:pt>
                <c:pt idx="2012">
                  <c:v>46.429969282999998</c:v>
                </c:pt>
                <c:pt idx="2013">
                  <c:v>46.443099566000001</c:v>
                </c:pt>
                <c:pt idx="2014">
                  <c:v>46.456229849000003</c:v>
                </c:pt>
                <c:pt idx="2015">
                  <c:v>46.469360131000002</c:v>
                </c:pt>
                <c:pt idx="2016">
                  <c:v>46.482490413999997</c:v>
                </c:pt>
                <c:pt idx="2017">
                  <c:v>46.495620697</c:v>
                </c:pt>
                <c:pt idx="2018">
                  <c:v>46.508750980000002</c:v>
                </c:pt>
                <c:pt idx="2019">
                  <c:v>46.521881262000001</c:v>
                </c:pt>
                <c:pt idx="2020">
                  <c:v>46.535011545000003</c:v>
                </c:pt>
                <c:pt idx="2021">
                  <c:v>46.548141827999999</c:v>
                </c:pt>
                <c:pt idx="2022">
                  <c:v>46.561272109999997</c:v>
                </c:pt>
                <c:pt idx="2023">
                  <c:v>46.574402393</c:v>
                </c:pt>
                <c:pt idx="2024">
                  <c:v>46.587532676000002</c:v>
                </c:pt>
                <c:pt idx="2025">
                  <c:v>46.600662958000001</c:v>
                </c:pt>
                <c:pt idx="2026">
                  <c:v>46.613793241000003</c:v>
                </c:pt>
                <c:pt idx="2027">
                  <c:v>46.626923523999999</c:v>
                </c:pt>
                <c:pt idx="2028">
                  <c:v>46.640053805999997</c:v>
                </c:pt>
                <c:pt idx="2029">
                  <c:v>46.653184089</c:v>
                </c:pt>
                <c:pt idx="2030">
                  <c:v>46.666314372000002</c:v>
                </c:pt>
                <c:pt idx="2031">
                  <c:v>46.679444654000001</c:v>
                </c:pt>
                <c:pt idx="2032">
                  <c:v>46.692574937000003</c:v>
                </c:pt>
                <c:pt idx="2033">
                  <c:v>46.705705219999999</c:v>
                </c:pt>
                <c:pt idx="2034">
                  <c:v>46.718835501999997</c:v>
                </c:pt>
                <c:pt idx="2035">
                  <c:v>46.731965785</c:v>
                </c:pt>
                <c:pt idx="2036">
                  <c:v>46.745096068000002</c:v>
                </c:pt>
                <c:pt idx="2037">
                  <c:v>46.758226350000001</c:v>
                </c:pt>
                <c:pt idx="2038">
                  <c:v>46.771356633000003</c:v>
                </c:pt>
                <c:pt idx="2039">
                  <c:v>46.784486915999999</c:v>
                </c:pt>
                <c:pt idx="2040">
                  <c:v>46.797617197999998</c:v>
                </c:pt>
                <c:pt idx="2041">
                  <c:v>46.810747481</c:v>
                </c:pt>
                <c:pt idx="2042">
                  <c:v>46.823877764000002</c:v>
                </c:pt>
                <c:pt idx="2043">
                  <c:v>46.837008046000001</c:v>
                </c:pt>
                <c:pt idx="2044">
                  <c:v>46.850138329000004</c:v>
                </c:pt>
                <c:pt idx="2045">
                  <c:v>46.863268611999999</c:v>
                </c:pt>
                <c:pt idx="2046">
                  <c:v>46.876398893999998</c:v>
                </c:pt>
                <c:pt idx="2047">
                  <c:v>46.889529177</c:v>
                </c:pt>
                <c:pt idx="2048">
                  <c:v>46.902659460000002</c:v>
                </c:pt>
                <c:pt idx="2049">
                  <c:v>46.915789742000001</c:v>
                </c:pt>
                <c:pt idx="2050">
                  <c:v>46.928920024999996</c:v>
                </c:pt>
                <c:pt idx="2051">
                  <c:v>46.942050307999999</c:v>
                </c:pt>
                <c:pt idx="2052">
                  <c:v>46.955180589999998</c:v>
                </c:pt>
                <c:pt idx="2053">
                  <c:v>46.968310873</c:v>
                </c:pt>
                <c:pt idx="2054">
                  <c:v>46.981441156000002</c:v>
                </c:pt>
                <c:pt idx="2055">
                  <c:v>46.994571438999998</c:v>
                </c:pt>
                <c:pt idx="2056">
                  <c:v>47.007701720999997</c:v>
                </c:pt>
                <c:pt idx="2057">
                  <c:v>47.020832003999999</c:v>
                </c:pt>
                <c:pt idx="2058">
                  <c:v>47.033962287000001</c:v>
                </c:pt>
                <c:pt idx="2059">
                  <c:v>47.047092569</c:v>
                </c:pt>
                <c:pt idx="2060">
                  <c:v>47.060222852000003</c:v>
                </c:pt>
                <c:pt idx="2061">
                  <c:v>47.073353134999998</c:v>
                </c:pt>
                <c:pt idx="2062">
                  <c:v>47.086483416999997</c:v>
                </c:pt>
                <c:pt idx="2063">
                  <c:v>47.099613699999999</c:v>
                </c:pt>
                <c:pt idx="2064">
                  <c:v>47.112743983000001</c:v>
                </c:pt>
                <c:pt idx="2065">
                  <c:v>47.125874265</c:v>
                </c:pt>
                <c:pt idx="2066">
                  <c:v>47.139004548000003</c:v>
                </c:pt>
                <c:pt idx="2067">
                  <c:v>47.152134830999998</c:v>
                </c:pt>
                <c:pt idx="2068">
                  <c:v>47.165265112999997</c:v>
                </c:pt>
                <c:pt idx="2069">
                  <c:v>47.178395395999999</c:v>
                </c:pt>
                <c:pt idx="2070">
                  <c:v>47.191525679000002</c:v>
                </c:pt>
                <c:pt idx="2071">
                  <c:v>47.204655961</c:v>
                </c:pt>
                <c:pt idx="2072">
                  <c:v>47.217786244000003</c:v>
                </c:pt>
                <c:pt idx="2073">
                  <c:v>47.230916526999998</c:v>
                </c:pt>
                <c:pt idx="2074">
                  <c:v>47.244046808999997</c:v>
                </c:pt>
                <c:pt idx="2075">
                  <c:v>47.257177091999999</c:v>
                </c:pt>
                <c:pt idx="2076">
                  <c:v>47.270307375000002</c:v>
                </c:pt>
                <c:pt idx="2077">
                  <c:v>47.283437657</c:v>
                </c:pt>
                <c:pt idx="2078">
                  <c:v>47.296567940000003</c:v>
                </c:pt>
                <c:pt idx="2079">
                  <c:v>47.309698222999998</c:v>
                </c:pt>
                <c:pt idx="2080">
                  <c:v>47.322828504999997</c:v>
                </c:pt>
                <c:pt idx="2081">
                  <c:v>47.335958787999999</c:v>
                </c:pt>
                <c:pt idx="2082">
                  <c:v>47.349089071000002</c:v>
                </c:pt>
                <c:pt idx="2083">
                  <c:v>47.362219353</c:v>
                </c:pt>
                <c:pt idx="2084">
                  <c:v>47.375349636000003</c:v>
                </c:pt>
                <c:pt idx="2085">
                  <c:v>47.388479918999998</c:v>
                </c:pt>
                <c:pt idx="2086">
                  <c:v>47.401610200999997</c:v>
                </c:pt>
                <c:pt idx="2087">
                  <c:v>47.414740483999999</c:v>
                </c:pt>
                <c:pt idx="2088">
                  <c:v>47.427870767000002</c:v>
                </c:pt>
                <c:pt idx="2089">
                  <c:v>47.441001049999997</c:v>
                </c:pt>
                <c:pt idx="2090">
                  <c:v>47.454131332000003</c:v>
                </c:pt>
                <c:pt idx="2091">
                  <c:v>47.467261614999998</c:v>
                </c:pt>
                <c:pt idx="2092">
                  <c:v>47.480391898000001</c:v>
                </c:pt>
                <c:pt idx="2093">
                  <c:v>47.493522179999999</c:v>
                </c:pt>
                <c:pt idx="2094">
                  <c:v>47.506652463000002</c:v>
                </c:pt>
                <c:pt idx="2095">
                  <c:v>47.519782745999997</c:v>
                </c:pt>
                <c:pt idx="2096">
                  <c:v>47.532913028000003</c:v>
                </c:pt>
                <c:pt idx="2097">
                  <c:v>47.546043310999998</c:v>
                </c:pt>
                <c:pt idx="2098">
                  <c:v>47.559173594000001</c:v>
                </c:pt>
                <c:pt idx="2099">
                  <c:v>47.572303875999999</c:v>
                </c:pt>
                <c:pt idx="2100">
                  <c:v>47.585434159000002</c:v>
                </c:pt>
                <c:pt idx="2101">
                  <c:v>47.598564441999997</c:v>
                </c:pt>
                <c:pt idx="2102">
                  <c:v>47.611694724000003</c:v>
                </c:pt>
                <c:pt idx="2103">
                  <c:v>47.624825006999998</c:v>
                </c:pt>
                <c:pt idx="2104">
                  <c:v>47.637955290000001</c:v>
                </c:pt>
                <c:pt idx="2105">
                  <c:v>47.651085572</c:v>
                </c:pt>
                <c:pt idx="2106">
                  <c:v>47.664215855000002</c:v>
                </c:pt>
                <c:pt idx="2107">
                  <c:v>47.677346137999997</c:v>
                </c:pt>
                <c:pt idx="2108">
                  <c:v>47.690476420000003</c:v>
                </c:pt>
                <c:pt idx="2109">
                  <c:v>47.703606702999998</c:v>
                </c:pt>
                <c:pt idx="2110">
                  <c:v>47.716736986000001</c:v>
                </c:pt>
                <c:pt idx="2111">
                  <c:v>47.729867268</c:v>
                </c:pt>
                <c:pt idx="2112">
                  <c:v>47.742997551000002</c:v>
                </c:pt>
                <c:pt idx="2113">
                  <c:v>47.756127833999997</c:v>
                </c:pt>
                <c:pt idx="2114">
                  <c:v>47.769258116000003</c:v>
                </c:pt>
                <c:pt idx="2115">
                  <c:v>47.782388398999998</c:v>
                </c:pt>
                <c:pt idx="2116">
                  <c:v>47.795518682000001</c:v>
                </c:pt>
                <c:pt idx="2117">
                  <c:v>47.808648964</c:v>
                </c:pt>
                <c:pt idx="2118">
                  <c:v>47.821779247000002</c:v>
                </c:pt>
                <c:pt idx="2119">
                  <c:v>47.834909529999997</c:v>
                </c:pt>
                <c:pt idx="2120">
                  <c:v>47.848039812000003</c:v>
                </c:pt>
                <c:pt idx="2121">
                  <c:v>47.861170094999999</c:v>
                </c:pt>
                <c:pt idx="2122">
                  <c:v>47.874300378000001</c:v>
                </c:pt>
                <c:pt idx="2123">
                  <c:v>47.88743066</c:v>
                </c:pt>
                <c:pt idx="2124">
                  <c:v>47.900560943000002</c:v>
                </c:pt>
                <c:pt idx="2125">
                  <c:v>47.913691225999997</c:v>
                </c:pt>
                <c:pt idx="2126">
                  <c:v>47.926821509</c:v>
                </c:pt>
                <c:pt idx="2127">
                  <c:v>47.939951790999999</c:v>
                </c:pt>
                <c:pt idx="2128">
                  <c:v>47.953082074000001</c:v>
                </c:pt>
                <c:pt idx="2129">
                  <c:v>47.966212357000003</c:v>
                </c:pt>
                <c:pt idx="2130">
                  <c:v>47.979342639000002</c:v>
                </c:pt>
                <c:pt idx="2131">
                  <c:v>47.992472921999997</c:v>
                </c:pt>
                <c:pt idx="2132">
                  <c:v>48.005603205</c:v>
                </c:pt>
                <c:pt idx="2133">
                  <c:v>48.018733486999999</c:v>
                </c:pt>
                <c:pt idx="2134">
                  <c:v>48.031863770000001</c:v>
                </c:pt>
                <c:pt idx="2135">
                  <c:v>48.044994053000003</c:v>
                </c:pt>
                <c:pt idx="2136">
                  <c:v>48.058124335000002</c:v>
                </c:pt>
                <c:pt idx="2137">
                  <c:v>48.071254617999998</c:v>
                </c:pt>
                <c:pt idx="2138">
                  <c:v>48.084384901</c:v>
                </c:pt>
                <c:pt idx="2139">
                  <c:v>48.097515182999999</c:v>
                </c:pt>
                <c:pt idx="2140">
                  <c:v>48.110645466000001</c:v>
                </c:pt>
                <c:pt idx="2141">
                  <c:v>48.123775749000004</c:v>
                </c:pt>
                <c:pt idx="2142">
                  <c:v>48.136906031000002</c:v>
                </c:pt>
                <c:pt idx="2143">
                  <c:v>48.150036313999998</c:v>
                </c:pt>
                <c:pt idx="2144">
                  <c:v>48.163166597</c:v>
                </c:pt>
                <c:pt idx="2145">
                  <c:v>48.176296878999999</c:v>
                </c:pt>
                <c:pt idx="2146">
                  <c:v>48.189427162000001</c:v>
                </c:pt>
                <c:pt idx="2147">
                  <c:v>48.202557444999997</c:v>
                </c:pt>
                <c:pt idx="2148">
                  <c:v>48.215687727000002</c:v>
                </c:pt>
                <c:pt idx="2149">
                  <c:v>48.228818009999998</c:v>
                </c:pt>
                <c:pt idx="2150">
                  <c:v>48.241948293</c:v>
                </c:pt>
                <c:pt idx="2151">
                  <c:v>48.255078574999999</c:v>
                </c:pt>
                <c:pt idx="2152">
                  <c:v>48.268208858000001</c:v>
                </c:pt>
                <c:pt idx="2153">
                  <c:v>48.281339140999997</c:v>
                </c:pt>
                <c:pt idx="2154">
                  <c:v>48.294469423000002</c:v>
                </c:pt>
                <c:pt idx="2155">
                  <c:v>48.307599705999998</c:v>
                </c:pt>
                <c:pt idx="2156">
                  <c:v>48.320729989</c:v>
                </c:pt>
                <c:pt idx="2157">
                  <c:v>48.333860270999999</c:v>
                </c:pt>
                <c:pt idx="2158">
                  <c:v>48.346990554000001</c:v>
                </c:pt>
                <c:pt idx="2159">
                  <c:v>48.360120836999997</c:v>
                </c:pt>
                <c:pt idx="2160">
                  <c:v>48.373251119999999</c:v>
                </c:pt>
                <c:pt idx="2161">
                  <c:v>48.386381401999998</c:v>
                </c:pt>
                <c:pt idx="2162">
                  <c:v>48.399511685</c:v>
                </c:pt>
                <c:pt idx="2163">
                  <c:v>48.412641968000003</c:v>
                </c:pt>
                <c:pt idx="2164">
                  <c:v>48.425772250000001</c:v>
                </c:pt>
                <c:pt idx="2165">
                  <c:v>48.438902532999997</c:v>
                </c:pt>
                <c:pt idx="2166">
                  <c:v>48.452032815999999</c:v>
                </c:pt>
                <c:pt idx="2167">
                  <c:v>48.465163097999998</c:v>
                </c:pt>
                <c:pt idx="2168">
                  <c:v>48.478293381</c:v>
                </c:pt>
                <c:pt idx="2169">
                  <c:v>48.491423664000003</c:v>
                </c:pt>
                <c:pt idx="2170">
                  <c:v>48.504553946000001</c:v>
                </c:pt>
                <c:pt idx="2171">
                  <c:v>48.517684228999997</c:v>
                </c:pt>
                <c:pt idx="2172">
                  <c:v>48.530814511999999</c:v>
                </c:pt>
                <c:pt idx="2173">
                  <c:v>48.543944793999998</c:v>
                </c:pt>
                <c:pt idx="2174">
                  <c:v>48.557075077</c:v>
                </c:pt>
                <c:pt idx="2175">
                  <c:v>48.570205360000003</c:v>
                </c:pt>
                <c:pt idx="2176">
                  <c:v>48.583335642000002</c:v>
                </c:pt>
                <c:pt idx="2177">
                  <c:v>48.596465924999997</c:v>
                </c:pt>
                <c:pt idx="2178">
                  <c:v>48.609596207999999</c:v>
                </c:pt>
                <c:pt idx="2179">
                  <c:v>48.622726489999998</c:v>
                </c:pt>
                <c:pt idx="2180">
                  <c:v>48.635856773</c:v>
                </c:pt>
                <c:pt idx="2181">
                  <c:v>48.648987056000003</c:v>
                </c:pt>
                <c:pt idx="2182">
                  <c:v>48.662117338000002</c:v>
                </c:pt>
                <c:pt idx="2183">
                  <c:v>48.675247620999997</c:v>
                </c:pt>
                <c:pt idx="2184">
                  <c:v>48.688377903999999</c:v>
                </c:pt>
                <c:pt idx="2185">
                  <c:v>48.701508185999998</c:v>
                </c:pt>
                <c:pt idx="2186">
                  <c:v>48.714638469</c:v>
                </c:pt>
                <c:pt idx="2187">
                  <c:v>48.727768752000003</c:v>
                </c:pt>
                <c:pt idx="2188">
                  <c:v>48.740899034000002</c:v>
                </c:pt>
                <c:pt idx="2189">
                  <c:v>48.754029316999997</c:v>
                </c:pt>
                <c:pt idx="2190">
                  <c:v>48.767159599999999</c:v>
                </c:pt>
                <c:pt idx="2191">
                  <c:v>48.780289881999998</c:v>
                </c:pt>
                <c:pt idx="2192">
                  <c:v>48.793420165000001</c:v>
                </c:pt>
                <c:pt idx="2193">
                  <c:v>48.806550448000003</c:v>
                </c:pt>
                <c:pt idx="2194">
                  <c:v>48.819680730000002</c:v>
                </c:pt>
                <c:pt idx="2195">
                  <c:v>48.832811012999997</c:v>
                </c:pt>
                <c:pt idx="2196">
                  <c:v>48.845941295999999</c:v>
                </c:pt>
                <c:pt idx="2197">
                  <c:v>48.859071579000002</c:v>
                </c:pt>
                <c:pt idx="2198">
                  <c:v>48.872201861000001</c:v>
                </c:pt>
                <c:pt idx="2199">
                  <c:v>48.885332144000003</c:v>
                </c:pt>
                <c:pt idx="2200">
                  <c:v>48.898462426999998</c:v>
                </c:pt>
                <c:pt idx="2201">
                  <c:v>48.911592708999997</c:v>
                </c:pt>
                <c:pt idx="2202">
                  <c:v>48.924722992</c:v>
                </c:pt>
                <c:pt idx="2203">
                  <c:v>48.937853275000002</c:v>
                </c:pt>
                <c:pt idx="2204">
                  <c:v>48.950983557000001</c:v>
                </c:pt>
                <c:pt idx="2205">
                  <c:v>48.964113840000003</c:v>
                </c:pt>
                <c:pt idx="2206">
                  <c:v>48.977244122999998</c:v>
                </c:pt>
                <c:pt idx="2207">
                  <c:v>48.990374404999997</c:v>
                </c:pt>
                <c:pt idx="2208">
                  <c:v>49.003504688</c:v>
                </c:pt>
                <c:pt idx="2209">
                  <c:v>49.016634971000002</c:v>
                </c:pt>
                <c:pt idx="2210">
                  <c:v>49.029765253000001</c:v>
                </c:pt>
                <c:pt idx="2211">
                  <c:v>49.042895536000003</c:v>
                </c:pt>
                <c:pt idx="2212">
                  <c:v>49.056025818999998</c:v>
                </c:pt>
                <c:pt idx="2213">
                  <c:v>49.069156100999997</c:v>
                </c:pt>
                <c:pt idx="2214">
                  <c:v>49.082286384</c:v>
                </c:pt>
                <c:pt idx="2215">
                  <c:v>49.095416667000002</c:v>
                </c:pt>
                <c:pt idx="2216">
                  <c:v>49.108546949000001</c:v>
                </c:pt>
                <c:pt idx="2217">
                  <c:v>49.121677232000003</c:v>
                </c:pt>
                <c:pt idx="2218">
                  <c:v>49.134807514999999</c:v>
                </c:pt>
                <c:pt idx="2219">
                  <c:v>49.147937796999997</c:v>
                </c:pt>
                <c:pt idx="2220">
                  <c:v>49.16106808</c:v>
                </c:pt>
                <c:pt idx="2221">
                  <c:v>49.174198363000002</c:v>
                </c:pt>
                <c:pt idx="2222">
                  <c:v>49.187328645000001</c:v>
                </c:pt>
                <c:pt idx="2223">
                  <c:v>49.200458928000003</c:v>
                </c:pt>
                <c:pt idx="2224">
                  <c:v>49.213589210999999</c:v>
                </c:pt>
                <c:pt idx="2225">
                  <c:v>49.226719492999997</c:v>
                </c:pt>
                <c:pt idx="2226">
                  <c:v>49.239849776</c:v>
                </c:pt>
                <c:pt idx="2227">
                  <c:v>49.252980059000002</c:v>
                </c:pt>
                <c:pt idx="2228">
                  <c:v>49.266110341000001</c:v>
                </c:pt>
                <c:pt idx="2229">
                  <c:v>49.279240624000003</c:v>
                </c:pt>
                <c:pt idx="2230">
                  <c:v>49.292370906999999</c:v>
                </c:pt>
                <c:pt idx="2231">
                  <c:v>49.305501190000001</c:v>
                </c:pt>
                <c:pt idx="2232">
                  <c:v>49.318631472</c:v>
                </c:pt>
                <c:pt idx="2233">
                  <c:v>49.331761755000002</c:v>
                </c:pt>
                <c:pt idx="2234">
                  <c:v>49.344892037999998</c:v>
                </c:pt>
                <c:pt idx="2235">
                  <c:v>49.358022320000003</c:v>
                </c:pt>
                <c:pt idx="2236">
                  <c:v>49.371152602999999</c:v>
                </c:pt>
                <c:pt idx="2237">
                  <c:v>49.384282886000001</c:v>
                </c:pt>
                <c:pt idx="2238">
                  <c:v>49.397413168</c:v>
                </c:pt>
                <c:pt idx="2239">
                  <c:v>49.410543451000002</c:v>
                </c:pt>
                <c:pt idx="2240">
                  <c:v>49.423673733999998</c:v>
                </c:pt>
                <c:pt idx="2241">
                  <c:v>49.436804016000004</c:v>
                </c:pt>
                <c:pt idx="2242">
                  <c:v>49.449934298999999</c:v>
                </c:pt>
                <c:pt idx="2243">
                  <c:v>49.463064582000001</c:v>
                </c:pt>
                <c:pt idx="2244">
                  <c:v>49.476194864</c:v>
                </c:pt>
                <c:pt idx="2245">
                  <c:v>49.489325147000002</c:v>
                </c:pt>
                <c:pt idx="2246">
                  <c:v>49.502455429999998</c:v>
                </c:pt>
                <c:pt idx="2247">
                  <c:v>49.515585711999996</c:v>
                </c:pt>
                <c:pt idx="2248">
                  <c:v>49.528715994999999</c:v>
                </c:pt>
                <c:pt idx="2249">
                  <c:v>49.541846278000001</c:v>
                </c:pt>
                <c:pt idx="2250">
                  <c:v>49.55497656</c:v>
                </c:pt>
                <c:pt idx="2251">
                  <c:v>49.568106843000002</c:v>
                </c:pt>
                <c:pt idx="2252">
                  <c:v>49.581237125999998</c:v>
                </c:pt>
                <c:pt idx="2253">
                  <c:v>49.594367407999997</c:v>
                </c:pt>
                <c:pt idx="2254">
                  <c:v>49.607497690999999</c:v>
                </c:pt>
                <c:pt idx="2255">
                  <c:v>49.620627974000001</c:v>
                </c:pt>
                <c:pt idx="2256">
                  <c:v>49.633758256</c:v>
                </c:pt>
                <c:pt idx="2257">
                  <c:v>49.646888539000003</c:v>
                </c:pt>
                <c:pt idx="2258">
                  <c:v>49.660018821999998</c:v>
                </c:pt>
                <c:pt idx="2259">
                  <c:v>49.673149103999997</c:v>
                </c:pt>
                <c:pt idx="2260">
                  <c:v>49.686279386999999</c:v>
                </c:pt>
                <c:pt idx="2261">
                  <c:v>49.699409670000001</c:v>
                </c:pt>
                <c:pt idx="2262">
                  <c:v>49.712539952</c:v>
                </c:pt>
                <c:pt idx="2263">
                  <c:v>49.725670235000003</c:v>
                </c:pt>
                <c:pt idx="2264">
                  <c:v>49.738800517999998</c:v>
                </c:pt>
                <c:pt idx="2265">
                  <c:v>49.751930799999997</c:v>
                </c:pt>
                <c:pt idx="2266">
                  <c:v>49.765061082999999</c:v>
                </c:pt>
                <c:pt idx="2267">
                  <c:v>49.778191366000001</c:v>
                </c:pt>
                <c:pt idx="2268">
                  <c:v>49.791321648999997</c:v>
                </c:pt>
                <c:pt idx="2269">
                  <c:v>49.804451931000003</c:v>
                </c:pt>
                <c:pt idx="2270">
                  <c:v>49.817582213999998</c:v>
                </c:pt>
                <c:pt idx="2271">
                  <c:v>49.830712497</c:v>
                </c:pt>
                <c:pt idx="2272">
                  <c:v>49.843842778999999</c:v>
                </c:pt>
                <c:pt idx="2273">
                  <c:v>49.856973062000002</c:v>
                </c:pt>
                <c:pt idx="2274">
                  <c:v>49.870103344999997</c:v>
                </c:pt>
                <c:pt idx="2275">
                  <c:v>49.883233627000003</c:v>
                </c:pt>
                <c:pt idx="2276">
                  <c:v>49.896363909999998</c:v>
                </c:pt>
                <c:pt idx="2277">
                  <c:v>49.909494193</c:v>
                </c:pt>
                <c:pt idx="2278">
                  <c:v>49.922624474999999</c:v>
                </c:pt>
                <c:pt idx="2279">
                  <c:v>49.935754758000002</c:v>
                </c:pt>
                <c:pt idx="2280">
                  <c:v>49.948885040999997</c:v>
                </c:pt>
                <c:pt idx="2281">
                  <c:v>49.962015323000003</c:v>
                </c:pt>
                <c:pt idx="2282">
                  <c:v>49.975145605999998</c:v>
                </c:pt>
                <c:pt idx="2283">
                  <c:v>49.988275889000001</c:v>
                </c:pt>
                <c:pt idx="2284">
                  <c:v>50.001406170999999</c:v>
                </c:pt>
                <c:pt idx="2285">
                  <c:v>50.014536454000002</c:v>
                </c:pt>
                <c:pt idx="2286">
                  <c:v>50.027666736999997</c:v>
                </c:pt>
                <c:pt idx="2287">
                  <c:v>50.040797019000003</c:v>
                </c:pt>
                <c:pt idx="2288">
                  <c:v>50.053927301999998</c:v>
                </c:pt>
                <c:pt idx="2289">
                  <c:v>50.067057585000001</c:v>
                </c:pt>
                <c:pt idx="2290">
                  <c:v>50.080187866999999</c:v>
                </c:pt>
                <c:pt idx="2291">
                  <c:v>50.093318150000002</c:v>
                </c:pt>
                <c:pt idx="2292">
                  <c:v>50.106448432999997</c:v>
                </c:pt>
                <c:pt idx="2293">
                  <c:v>50.119578715000003</c:v>
                </c:pt>
                <c:pt idx="2294">
                  <c:v>50.132708997999998</c:v>
                </c:pt>
                <c:pt idx="2295">
                  <c:v>50.145839281000001</c:v>
                </c:pt>
                <c:pt idx="2296">
                  <c:v>50.158969562999999</c:v>
                </c:pt>
                <c:pt idx="2297">
                  <c:v>50.172099846000002</c:v>
                </c:pt>
                <c:pt idx="2298">
                  <c:v>50.185230128999997</c:v>
                </c:pt>
                <c:pt idx="2299">
                  <c:v>50.198360411000003</c:v>
                </c:pt>
                <c:pt idx="2300">
                  <c:v>50.211490693999998</c:v>
                </c:pt>
                <c:pt idx="2301">
                  <c:v>50.224620977000001</c:v>
                </c:pt>
                <c:pt idx="2302">
                  <c:v>50.237751260000003</c:v>
                </c:pt>
                <c:pt idx="2303">
                  <c:v>50.250881542000002</c:v>
                </c:pt>
                <c:pt idx="2304">
                  <c:v>50.264011824999997</c:v>
                </c:pt>
                <c:pt idx="2305">
                  <c:v>50.277142108</c:v>
                </c:pt>
                <c:pt idx="2306">
                  <c:v>50.290272389999998</c:v>
                </c:pt>
                <c:pt idx="2307">
                  <c:v>50.303402673000001</c:v>
                </c:pt>
                <c:pt idx="2308">
                  <c:v>50.316532956000003</c:v>
                </c:pt>
                <c:pt idx="2309">
                  <c:v>50.329663238000002</c:v>
                </c:pt>
                <c:pt idx="2310">
                  <c:v>50.342793520999997</c:v>
                </c:pt>
                <c:pt idx="2311">
                  <c:v>50.355923804</c:v>
                </c:pt>
                <c:pt idx="2312">
                  <c:v>50.369054085999998</c:v>
                </c:pt>
                <c:pt idx="2313">
                  <c:v>50.382184369000001</c:v>
                </c:pt>
                <c:pt idx="2314">
                  <c:v>50.395314652000003</c:v>
                </c:pt>
                <c:pt idx="2315">
                  <c:v>50.408444934000002</c:v>
                </c:pt>
                <c:pt idx="2316">
                  <c:v>50.421575216999997</c:v>
                </c:pt>
                <c:pt idx="2317">
                  <c:v>50.4347055</c:v>
                </c:pt>
                <c:pt idx="2318">
                  <c:v>50.447835781999999</c:v>
                </c:pt>
                <c:pt idx="2319">
                  <c:v>50.460966065000001</c:v>
                </c:pt>
                <c:pt idx="2320">
                  <c:v>50.474096348000003</c:v>
                </c:pt>
                <c:pt idx="2321">
                  <c:v>50.487226630000002</c:v>
                </c:pt>
                <c:pt idx="2322">
                  <c:v>50.500356912999997</c:v>
                </c:pt>
                <c:pt idx="2323">
                  <c:v>50.513487196</c:v>
                </c:pt>
                <c:pt idx="2324">
                  <c:v>50.526617477999999</c:v>
                </c:pt>
                <c:pt idx="2325">
                  <c:v>50.539747761000001</c:v>
                </c:pt>
                <c:pt idx="2326">
                  <c:v>50.552878044000003</c:v>
                </c:pt>
                <c:pt idx="2327">
                  <c:v>50.566008326000002</c:v>
                </c:pt>
                <c:pt idx="2328">
                  <c:v>50.579138608999997</c:v>
                </c:pt>
                <c:pt idx="2329">
                  <c:v>50.592268892</c:v>
                </c:pt>
                <c:pt idx="2330">
                  <c:v>50.605399173999999</c:v>
                </c:pt>
                <c:pt idx="2331">
                  <c:v>50.618529457000001</c:v>
                </c:pt>
                <c:pt idx="2332">
                  <c:v>50.631659740000003</c:v>
                </c:pt>
                <c:pt idx="2333">
                  <c:v>50.644790022000002</c:v>
                </c:pt>
                <c:pt idx="2334">
                  <c:v>50.657920304999998</c:v>
                </c:pt>
                <c:pt idx="2335">
                  <c:v>50.671050588</c:v>
                </c:pt>
                <c:pt idx="2336">
                  <c:v>50.684180869999999</c:v>
                </c:pt>
                <c:pt idx="2337">
                  <c:v>50.697311153000001</c:v>
                </c:pt>
                <c:pt idx="2338">
                  <c:v>50.710441436000004</c:v>
                </c:pt>
                <c:pt idx="2339">
                  <c:v>50.723571718999999</c:v>
                </c:pt>
                <c:pt idx="2340">
                  <c:v>50.736702000999998</c:v>
                </c:pt>
                <c:pt idx="2341">
                  <c:v>50.749832284</c:v>
                </c:pt>
                <c:pt idx="2342">
                  <c:v>50.762962567000002</c:v>
                </c:pt>
                <c:pt idx="2343">
                  <c:v>50.776092849000001</c:v>
                </c:pt>
                <c:pt idx="2344">
                  <c:v>50.789223131999996</c:v>
                </c:pt>
                <c:pt idx="2345">
                  <c:v>50.802353414999999</c:v>
                </c:pt>
                <c:pt idx="2346">
                  <c:v>50.815483696999998</c:v>
                </c:pt>
                <c:pt idx="2347">
                  <c:v>50.82861398</c:v>
                </c:pt>
                <c:pt idx="2348">
                  <c:v>50.841744263000002</c:v>
                </c:pt>
                <c:pt idx="2349">
                  <c:v>50.854874545000001</c:v>
                </c:pt>
                <c:pt idx="2350">
                  <c:v>50.868004827999997</c:v>
                </c:pt>
                <c:pt idx="2351">
                  <c:v>50.881135110999999</c:v>
                </c:pt>
                <c:pt idx="2352">
                  <c:v>50.894265392999998</c:v>
                </c:pt>
                <c:pt idx="2353">
                  <c:v>50.907395676</c:v>
                </c:pt>
                <c:pt idx="2354">
                  <c:v>50.920525959000003</c:v>
                </c:pt>
                <c:pt idx="2355">
                  <c:v>50.933656241000001</c:v>
                </c:pt>
                <c:pt idx="2356">
                  <c:v>50.946786523999997</c:v>
                </c:pt>
                <c:pt idx="2357">
                  <c:v>50.959916806999999</c:v>
                </c:pt>
                <c:pt idx="2358">
                  <c:v>50.973047088999998</c:v>
                </c:pt>
                <c:pt idx="2359">
                  <c:v>50.986177372</c:v>
                </c:pt>
                <c:pt idx="2360">
                  <c:v>50.999307655000003</c:v>
                </c:pt>
                <c:pt idx="2361">
                  <c:v>51.012437937000001</c:v>
                </c:pt>
                <c:pt idx="2362">
                  <c:v>51.025568219999997</c:v>
                </c:pt>
                <c:pt idx="2363">
                  <c:v>51.038698502999999</c:v>
                </c:pt>
                <c:pt idx="2364">
                  <c:v>51.051828784999998</c:v>
                </c:pt>
                <c:pt idx="2365">
                  <c:v>51.064959068</c:v>
                </c:pt>
                <c:pt idx="2366">
                  <c:v>51.078089351000003</c:v>
                </c:pt>
                <c:pt idx="2367">
                  <c:v>51.091219633000001</c:v>
                </c:pt>
                <c:pt idx="2368">
                  <c:v>51.104349915999997</c:v>
                </c:pt>
                <c:pt idx="2369">
                  <c:v>51.117480198999999</c:v>
                </c:pt>
                <c:pt idx="2370">
                  <c:v>51.130610480999998</c:v>
                </c:pt>
                <c:pt idx="2371">
                  <c:v>51.143740764</c:v>
                </c:pt>
                <c:pt idx="2372">
                  <c:v>51.156871047000003</c:v>
                </c:pt>
                <c:pt idx="2373">
                  <c:v>51.170001329999998</c:v>
                </c:pt>
                <c:pt idx="2374">
                  <c:v>51.183131611999997</c:v>
                </c:pt>
                <c:pt idx="2375">
                  <c:v>51.196261894999999</c:v>
                </c:pt>
                <c:pt idx="2376">
                  <c:v>51.209392178000002</c:v>
                </c:pt>
                <c:pt idx="2377">
                  <c:v>51.22252246</c:v>
                </c:pt>
                <c:pt idx="2378">
                  <c:v>51.235652743000003</c:v>
                </c:pt>
                <c:pt idx="2379">
                  <c:v>51.248783025999998</c:v>
                </c:pt>
                <c:pt idx="2380">
                  <c:v>51.261913307999997</c:v>
                </c:pt>
                <c:pt idx="2381">
                  <c:v>51.275043590999999</c:v>
                </c:pt>
                <c:pt idx="2382">
                  <c:v>51.288173874000002</c:v>
                </c:pt>
                <c:pt idx="2383">
                  <c:v>51.301304156</c:v>
                </c:pt>
                <c:pt idx="2384">
                  <c:v>51.314434439000003</c:v>
                </c:pt>
                <c:pt idx="2385">
                  <c:v>51.327564721999998</c:v>
                </c:pt>
                <c:pt idx="2386">
                  <c:v>51.340695003999997</c:v>
                </c:pt>
                <c:pt idx="2387">
                  <c:v>51.353825286999999</c:v>
                </c:pt>
                <c:pt idx="2388">
                  <c:v>51.366955570000002</c:v>
                </c:pt>
                <c:pt idx="2389">
                  <c:v>51.380085852000001</c:v>
                </c:pt>
                <c:pt idx="2390">
                  <c:v>51.393216135000003</c:v>
                </c:pt>
                <c:pt idx="2391">
                  <c:v>51.406346417999998</c:v>
                </c:pt>
                <c:pt idx="2392">
                  <c:v>51.419476699999997</c:v>
                </c:pt>
                <c:pt idx="2393">
                  <c:v>51.432606982999999</c:v>
                </c:pt>
                <c:pt idx="2394">
                  <c:v>51.445737266000002</c:v>
                </c:pt>
                <c:pt idx="2395">
                  <c:v>51.458867548000001</c:v>
                </c:pt>
                <c:pt idx="2396">
                  <c:v>51.471997831000003</c:v>
                </c:pt>
                <c:pt idx="2397">
                  <c:v>51.485128113999998</c:v>
                </c:pt>
                <c:pt idx="2398">
                  <c:v>51.498258395999997</c:v>
                </c:pt>
                <c:pt idx="2399">
                  <c:v>51.511388679</c:v>
                </c:pt>
                <c:pt idx="2400">
                  <c:v>51.524518962000002</c:v>
                </c:pt>
                <c:pt idx="2401">
                  <c:v>51.537649244000001</c:v>
                </c:pt>
                <c:pt idx="2402">
                  <c:v>51.550779527000003</c:v>
                </c:pt>
                <c:pt idx="2403">
                  <c:v>51.563909809999998</c:v>
                </c:pt>
                <c:pt idx="2404">
                  <c:v>51.577040091999997</c:v>
                </c:pt>
                <c:pt idx="2405">
                  <c:v>51.590170375</c:v>
                </c:pt>
                <c:pt idx="2406">
                  <c:v>51.603300658000002</c:v>
                </c:pt>
                <c:pt idx="2407">
                  <c:v>51.616430940000001</c:v>
                </c:pt>
                <c:pt idx="2408">
                  <c:v>51.629561223000003</c:v>
                </c:pt>
                <c:pt idx="2409">
                  <c:v>51.642691505999998</c:v>
                </c:pt>
                <c:pt idx="2410">
                  <c:v>51.655821789000001</c:v>
                </c:pt>
                <c:pt idx="2411">
                  <c:v>51.668952071</c:v>
                </c:pt>
                <c:pt idx="2412">
                  <c:v>51.682082354000002</c:v>
                </c:pt>
                <c:pt idx="2413">
                  <c:v>51.695212636999997</c:v>
                </c:pt>
                <c:pt idx="2414">
                  <c:v>51.708342919000003</c:v>
                </c:pt>
                <c:pt idx="2415">
                  <c:v>51.721473201999999</c:v>
                </c:pt>
                <c:pt idx="2416">
                  <c:v>51.734603485000001</c:v>
                </c:pt>
                <c:pt idx="2417">
                  <c:v>51.747733767</c:v>
                </c:pt>
                <c:pt idx="2418">
                  <c:v>51.760864050000002</c:v>
                </c:pt>
                <c:pt idx="2419">
                  <c:v>51.773994332999997</c:v>
                </c:pt>
                <c:pt idx="2420">
                  <c:v>51.787124615000003</c:v>
                </c:pt>
                <c:pt idx="2421">
                  <c:v>51.800254897999999</c:v>
                </c:pt>
                <c:pt idx="2422">
                  <c:v>51.813385181000001</c:v>
                </c:pt>
                <c:pt idx="2423">
                  <c:v>51.826515463</c:v>
                </c:pt>
                <c:pt idx="2424">
                  <c:v>51.839645746000002</c:v>
                </c:pt>
                <c:pt idx="2425">
                  <c:v>51.852776028999997</c:v>
                </c:pt>
                <c:pt idx="2426">
                  <c:v>51.865906311000003</c:v>
                </c:pt>
                <c:pt idx="2427">
                  <c:v>51.879036593999999</c:v>
                </c:pt>
                <c:pt idx="2428">
                  <c:v>51.892166877000001</c:v>
                </c:pt>
                <c:pt idx="2429">
                  <c:v>51.905297159</c:v>
                </c:pt>
                <c:pt idx="2430">
                  <c:v>51.918427442000002</c:v>
                </c:pt>
                <c:pt idx="2431">
                  <c:v>51.931557724999998</c:v>
                </c:pt>
                <c:pt idx="2432">
                  <c:v>51.944688007000003</c:v>
                </c:pt>
                <c:pt idx="2433">
                  <c:v>51.957818289999999</c:v>
                </c:pt>
                <c:pt idx="2434">
                  <c:v>51.970948573000001</c:v>
                </c:pt>
                <c:pt idx="2435">
                  <c:v>51.984078855</c:v>
                </c:pt>
                <c:pt idx="2436">
                  <c:v>51.997209138000002</c:v>
                </c:pt>
                <c:pt idx="2437">
                  <c:v>52.010339420999998</c:v>
                </c:pt>
                <c:pt idx="2438">
                  <c:v>52.023469703000004</c:v>
                </c:pt>
                <c:pt idx="2439">
                  <c:v>52.036599985999999</c:v>
                </c:pt>
                <c:pt idx="2440">
                  <c:v>52.049730269000001</c:v>
                </c:pt>
                <c:pt idx="2441">
                  <c:v>52.062860551</c:v>
                </c:pt>
                <c:pt idx="2442">
                  <c:v>52.075990834000002</c:v>
                </c:pt>
                <c:pt idx="2443">
                  <c:v>52.089121116999998</c:v>
                </c:pt>
                <c:pt idx="2444">
                  <c:v>52.1022514</c:v>
                </c:pt>
                <c:pt idx="2445">
                  <c:v>52.115381681999999</c:v>
                </c:pt>
                <c:pt idx="2446">
                  <c:v>52.128511965000001</c:v>
                </c:pt>
                <c:pt idx="2447">
                  <c:v>52.141642247999997</c:v>
                </c:pt>
                <c:pt idx="2448">
                  <c:v>52.154772530000002</c:v>
                </c:pt>
                <c:pt idx="2449">
                  <c:v>52.167902812999998</c:v>
                </c:pt>
                <c:pt idx="2450">
                  <c:v>52.181033096</c:v>
                </c:pt>
                <c:pt idx="2451">
                  <c:v>52.194163377999999</c:v>
                </c:pt>
                <c:pt idx="2452">
                  <c:v>52.207293661000001</c:v>
                </c:pt>
                <c:pt idx="2453">
                  <c:v>52.220423943999997</c:v>
                </c:pt>
                <c:pt idx="2454">
                  <c:v>52.233554226000003</c:v>
                </c:pt>
                <c:pt idx="2455">
                  <c:v>52.246684508999998</c:v>
                </c:pt>
                <c:pt idx="2456">
                  <c:v>52.259814792</c:v>
                </c:pt>
                <c:pt idx="2457">
                  <c:v>52.272945073999999</c:v>
                </c:pt>
                <c:pt idx="2458">
                  <c:v>52.286075357000001</c:v>
                </c:pt>
                <c:pt idx="2459">
                  <c:v>52.299205639999997</c:v>
                </c:pt>
                <c:pt idx="2460">
                  <c:v>52.312335922000003</c:v>
                </c:pt>
                <c:pt idx="2461">
                  <c:v>52.325466204999998</c:v>
                </c:pt>
                <c:pt idx="2462">
                  <c:v>52.338596488</c:v>
                </c:pt>
                <c:pt idx="2463">
                  <c:v>52.351726769999999</c:v>
                </c:pt>
                <c:pt idx="2464">
                  <c:v>52.364857053000001</c:v>
                </c:pt>
                <c:pt idx="2465">
                  <c:v>52.377987335999997</c:v>
                </c:pt>
                <c:pt idx="2466">
                  <c:v>52.391117618000003</c:v>
                </c:pt>
                <c:pt idx="2467">
                  <c:v>52.404247900999998</c:v>
                </c:pt>
                <c:pt idx="2468">
                  <c:v>52.417378184</c:v>
                </c:pt>
                <c:pt idx="2469">
                  <c:v>52.430508465999999</c:v>
                </c:pt>
                <c:pt idx="2470">
                  <c:v>52.443638749000002</c:v>
                </c:pt>
                <c:pt idx="2471">
                  <c:v>52.456769031999997</c:v>
                </c:pt>
                <c:pt idx="2472">
                  <c:v>52.469899314000003</c:v>
                </c:pt>
                <c:pt idx="2473">
                  <c:v>52.483029596999998</c:v>
                </c:pt>
                <c:pt idx="2474">
                  <c:v>52.49615988</c:v>
                </c:pt>
                <c:pt idx="2475">
                  <c:v>52.509290161999999</c:v>
                </c:pt>
                <c:pt idx="2476">
                  <c:v>52.522420445000002</c:v>
                </c:pt>
                <c:pt idx="2477">
                  <c:v>52.535550727999997</c:v>
                </c:pt>
                <c:pt idx="2478">
                  <c:v>52.548681010000003</c:v>
                </c:pt>
                <c:pt idx="2479">
                  <c:v>52.561811292999998</c:v>
                </c:pt>
                <c:pt idx="2480">
                  <c:v>52.574941576000001</c:v>
                </c:pt>
                <c:pt idx="2481">
                  <c:v>52.588071859000003</c:v>
                </c:pt>
                <c:pt idx="2482">
                  <c:v>52.601202141000002</c:v>
                </c:pt>
                <c:pt idx="2483">
                  <c:v>52.614332423999997</c:v>
                </c:pt>
                <c:pt idx="2484">
                  <c:v>52.627462706999999</c:v>
                </c:pt>
                <c:pt idx="2485">
                  <c:v>52.640592988999998</c:v>
                </c:pt>
                <c:pt idx="2486">
                  <c:v>52.653723272000001</c:v>
                </c:pt>
                <c:pt idx="2487">
                  <c:v>52.666853555000003</c:v>
                </c:pt>
                <c:pt idx="2488">
                  <c:v>52.679983837000002</c:v>
                </c:pt>
                <c:pt idx="2489">
                  <c:v>52.693114119999997</c:v>
                </c:pt>
                <c:pt idx="2490">
                  <c:v>52.706244402999999</c:v>
                </c:pt>
                <c:pt idx="2491">
                  <c:v>52.719374684999998</c:v>
                </c:pt>
                <c:pt idx="2492">
                  <c:v>52.732504968000001</c:v>
                </c:pt>
                <c:pt idx="2493">
                  <c:v>52.745635251000003</c:v>
                </c:pt>
                <c:pt idx="2494">
                  <c:v>52.758765533000002</c:v>
                </c:pt>
                <c:pt idx="2495">
                  <c:v>52.771895815999997</c:v>
                </c:pt>
                <c:pt idx="2496">
                  <c:v>52.785026099</c:v>
                </c:pt>
                <c:pt idx="2497">
                  <c:v>52.798156380999998</c:v>
                </c:pt>
                <c:pt idx="2498">
                  <c:v>52.811286664000001</c:v>
                </c:pt>
                <c:pt idx="2499">
                  <c:v>52.824416947000003</c:v>
                </c:pt>
                <c:pt idx="2500">
                  <c:v>52.837547229000002</c:v>
                </c:pt>
                <c:pt idx="2501">
                  <c:v>52.850677511999997</c:v>
                </c:pt>
                <c:pt idx="2502">
                  <c:v>52.863807795</c:v>
                </c:pt>
                <c:pt idx="2503">
                  <c:v>52.876938076999998</c:v>
                </c:pt>
                <c:pt idx="2504">
                  <c:v>52.890068360000001</c:v>
                </c:pt>
                <c:pt idx="2505">
                  <c:v>52.903198643000003</c:v>
                </c:pt>
                <c:pt idx="2506">
                  <c:v>52.916328925000002</c:v>
                </c:pt>
                <c:pt idx="2507">
                  <c:v>52.929459207999997</c:v>
                </c:pt>
                <c:pt idx="2508">
                  <c:v>52.942589491</c:v>
                </c:pt>
                <c:pt idx="2509">
                  <c:v>52.955719772999998</c:v>
                </c:pt>
                <c:pt idx="2510">
                  <c:v>52.968850056000001</c:v>
                </c:pt>
                <c:pt idx="2511">
                  <c:v>52.981980339000003</c:v>
                </c:pt>
                <c:pt idx="2512">
                  <c:v>52.995110621000002</c:v>
                </c:pt>
                <c:pt idx="2513">
                  <c:v>53.008240903999997</c:v>
                </c:pt>
                <c:pt idx="2514">
                  <c:v>53.021371187</c:v>
                </c:pt>
                <c:pt idx="2515">
                  <c:v>53.034501470000002</c:v>
                </c:pt>
                <c:pt idx="2516">
                  <c:v>53.047631752000001</c:v>
                </c:pt>
                <c:pt idx="2517">
                  <c:v>53.060762035000003</c:v>
                </c:pt>
                <c:pt idx="2518">
                  <c:v>53.073892317999999</c:v>
                </c:pt>
                <c:pt idx="2519">
                  <c:v>53.087022599999997</c:v>
                </c:pt>
                <c:pt idx="2520">
                  <c:v>53.100152883</c:v>
                </c:pt>
                <c:pt idx="2521">
                  <c:v>53.113283166000002</c:v>
                </c:pt>
                <c:pt idx="2522">
                  <c:v>53.126413448000001</c:v>
                </c:pt>
                <c:pt idx="2523">
                  <c:v>53.139543731000003</c:v>
                </c:pt>
                <c:pt idx="2524">
                  <c:v>53.152674013999999</c:v>
                </c:pt>
                <c:pt idx="2525">
                  <c:v>53.165804295999997</c:v>
                </c:pt>
                <c:pt idx="2526">
                  <c:v>53.178934579</c:v>
                </c:pt>
                <c:pt idx="2527">
                  <c:v>53.192064862000002</c:v>
                </c:pt>
                <c:pt idx="2528">
                  <c:v>53.205195144000001</c:v>
                </c:pt>
                <c:pt idx="2529">
                  <c:v>53.218325427000003</c:v>
                </c:pt>
                <c:pt idx="2530">
                  <c:v>53.231455709999999</c:v>
                </c:pt>
                <c:pt idx="2531">
                  <c:v>53.244585991999998</c:v>
                </c:pt>
                <c:pt idx="2532">
                  <c:v>53.257716275</c:v>
                </c:pt>
                <c:pt idx="2533">
                  <c:v>53.270846558000002</c:v>
                </c:pt>
                <c:pt idx="2534">
                  <c:v>53.283976840000001</c:v>
                </c:pt>
                <c:pt idx="2535">
                  <c:v>53.297107123000004</c:v>
                </c:pt>
                <c:pt idx="2536">
                  <c:v>53.310237405999999</c:v>
                </c:pt>
                <c:pt idx="2537">
                  <c:v>53.323367687999998</c:v>
                </c:pt>
                <c:pt idx="2538">
                  <c:v>53.336497971</c:v>
                </c:pt>
                <c:pt idx="2539">
                  <c:v>53.349628254000002</c:v>
                </c:pt>
                <c:pt idx="2540">
                  <c:v>53.362758536000001</c:v>
                </c:pt>
                <c:pt idx="2541">
                  <c:v>53.375888818999996</c:v>
                </c:pt>
                <c:pt idx="2542">
                  <c:v>53.389019101999999</c:v>
                </c:pt>
                <c:pt idx="2543">
                  <c:v>53.402149383999998</c:v>
                </c:pt>
                <c:pt idx="2544">
                  <c:v>53.415279667</c:v>
                </c:pt>
                <c:pt idx="2545">
                  <c:v>53.428409950000002</c:v>
                </c:pt>
                <c:pt idx="2546">
                  <c:v>53.441540232000001</c:v>
                </c:pt>
                <c:pt idx="2547">
                  <c:v>53.454670514999997</c:v>
                </c:pt>
                <c:pt idx="2548">
                  <c:v>53.467800797999999</c:v>
                </c:pt>
                <c:pt idx="2549">
                  <c:v>53.480931079999998</c:v>
                </c:pt>
                <c:pt idx="2550">
                  <c:v>53.494061363</c:v>
                </c:pt>
                <c:pt idx="2551">
                  <c:v>53.507191646000003</c:v>
                </c:pt>
                <c:pt idx="2552">
                  <c:v>53.520321928999998</c:v>
                </c:pt>
                <c:pt idx="2553">
                  <c:v>53.533452210999997</c:v>
                </c:pt>
                <c:pt idx="2554">
                  <c:v>53.546582493999999</c:v>
                </c:pt>
                <c:pt idx="2555">
                  <c:v>53.559712777000001</c:v>
                </c:pt>
                <c:pt idx="2556">
                  <c:v>53.572843059</c:v>
                </c:pt>
                <c:pt idx="2557">
                  <c:v>53.585973342000003</c:v>
                </c:pt>
                <c:pt idx="2558">
                  <c:v>53.599103624999998</c:v>
                </c:pt>
                <c:pt idx="2559">
                  <c:v>53.612233906999997</c:v>
                </c:pt>
                <c:pt idx="2560">
                  <c:v>53.625364189999999</c:v>
                </c:pt>
                <c:pt idx="2561">
                  <c:v>53.638494473000002</c:v>
                </c:pt>
                <c:pt idx="2562">
                  <c:v>53.651624755</c:v>
                </c:pt>
                <c:pt idx="2563">
                  <c:v>53.664755038000003</c:v>
                </c:pt>
                <c:pt idx="2564">
                  <c:v>53.677885320999998</c:v>
                </c:pt>
                <c:pt idx="2565">
                  <c:v>53.691015602999997</c:v>
                </c:pt>
                <c:pt idx="2566">
                  <c:v>53.704145885999999</c:v>
                </c:pt>
                <c:pt idx="2567">
                  <c:v>53.717276169000002</c:v>
                </c:pt>
                <c:pt idx="2568">
                  <c:v>53.730406451</c:v>
                </c:pt>
                <c:pt idx="2569">
                  <c:v>53.743536734000003</c:v>
                </c:pt>
                <c:pt idx="2570">
                  <c:v>53.756667016999998</c:v>
                </c:pt>
                <c:pt idx="2571">
                  <c:v>53.769797298999997</c:v>
                </c:pt>
                <c:pt idx="2572">
                  <c:v>53.782927581999999</c:v>
                </c:pt>
                <c:pt idx="2573">
                  <c:v>53.796057865000002</c:v>
                </c:pt>
                <c:pt idx="2574">
                  <c:v>53.809188147</c:v>
                </c:pt>
                <c:pt idx="2575">
                  <c:v>53.822318430000003</c:v>
                </c:pt>
                <c:pt idx="2576">
                  <c:v>53.835448712999998</c:v>
                </c:pt>
                <c:pt idx="2577">
                  <c:v>53.848578994999997</c:v>
                </c:pt>
                <c:pt idx="2578">
                  <c:v>53.861709277999999</c:v>
                </c:pt>
                <c:pt idx="2579">
                  <c:v>53.874839561000002</c:v>
                </c:pt>
                <c:pt idx="2580">
                  <c:v>53.887969843</c:v>
                </c:pt>
                <c:pt idx="2581">
                  <c:v>53.901100126000003</c:v>
                </c:pt>
                <c:pt idx="2582">
                  <c:v>53.914230408999998</c:v>
                </c:pt>
                <c:pt idx="2583">
                  <c:v>53.927360690999997</c:v>
                </c:pt>
                <c:pt idx="2584">
                  <c:v>53.940490973999999</c:v>
                </c:pt>
                <c:pt idx="2585">
                  <c:v>53.953621257000002</c:v>
                </c:pt>
                <c:pt idx="2586">
                  <c:v>53.966751539999997</c:v>
                </c:pt>
                <c:pt idx="2587">
                  <c:v>53.979881822000003</c:v>
                </c:pt>
                <c:pt idx="2588">
                  <c:v>53.993012104999998</c:v>
                </c:pt>
                <c:pt idx="2589">
                  <c:v>54.006142388000001</c:v>
                </c:pt>
                <c:pt idx="2590">
                  <c:v>54.019272669999999</c:v>
                </c:pt>
                <c:pt idx="2591">
                  <c:v>54.032402953000002</c:v>
                </c:pt>
                <c:pt idx="2592">
                  <c:v>54.045533235999997</c:v>
                </c:pt>
                <c:pt idx="2593">
                  <c:v>54.058663518000003</c:v>
                </c:pt>
                <c:pt idx="2594">
                  <c:v>54.071793800999998</c:v>
                </c:pt>
                <c:pt idx="2595">
                  <c:v>54.084924084000001</c:v>
                </c:pt>
                <c:pt idx="2596">
                  <c:v>54.098054366</c:v>
                </c:pt>
                <c:pt idx="2597">
                  <c:v>54.111184649000002</c:v>
                </c:pt>
                <c:pt idx="2598">
                  <c:v>54.124314931999997</c:v>
                </c:pt>
                <c:pt idx="2599">
                  <c:v>54.137445214000003</c:v>
                </c:pt>
                <c:pt idx="2600">
                  <c:v>54.150575496999998</c:v>
                </c:pt>
                <c:pt idx="2601">
                  <c:v>54.163705780000001</c:v>
                </c:pt>
                <c:pt idx="2602">
                  <c:v>54.176836062</c:v>
                </c:pt>
                <c:pt idx="2603">
                  <c:v>54.189966345000002</c:v>
                </c:pt>
                <c:pt idx="2604">
                  <c:v>54.203096627999997</c:v>
                </c:pt>
                <c:pt idx="2605">
                  <c:v>54.216226910000003</c:v>
                </c:pt>
                <c:pt idx="2606">
                  <c:v>54.229357192999998</c:v>
                </c:pt>
                <c:pt idx="2607">
                  <c:v>54.242487476000001</c:v>
                </c:pt>
                <c:pt idx="2608">
                  <c:v>54.255617758</c:v>
                </c:pt>
                <c:pt idx="2609">
                  <c:v>54.268748041000002</c:v>
                </c:pt>
                <c:pt idx="2610">
                  <c:v>54.281878323999997</c:v>
                </c:pt>
                <c:pt idx="2611">
                  <c:v>54.295008606000003</c:v>
                </c:pt>
                <c:pt idx="2612">
                  <c:v>54.308138888999999</c:v>
                </c:pt>
                <c:pt idx="2613">
                  <c:v>54.321269172000001</c:v>
                </c:pt>
                <c:pt idx="2614">
                  <c:v>54.334399454</c:v>
                </c:pt>
                <c:pt idx="2615">
                  <c:v>54.347529737000002</c:v>
                </c:pt>
                <c:pt idx="2616">
                  <c:v>54.360660019999997</c:v>
                </c:pt>
                <c:pt idx="2617">
                  <c:v>54.373790302000003</c:v>
                </c:pt>
                <c:pt idx="2618">
                  <c:v>54.386920584999999</c:v>
                </c:pt>
                <c:pt idx="2619">
                  <c:v>54.400050868000001</c:v>
                </c:pt>
                <c:pt idx="2620">
                  <c:v>54.413181151000003</c:v>
                </c:pt>
                <c:pt idx="2621">
                  <c:v>54.426311433000002</c:v>
                </c:pt>
                <c:pt idx="2622">
                  <c:v>54.439441715999997</c:v>
                </c:pt>
                <c:pt idx="2623">
                  <c:v>54.452571999</c:v>
                </c:pt>
                <c:pt idx="2624">
                  <c:v>54.465702280999999</c:v>
                </c:pt>
                <c:pt idx="2625">
                  <c:v>54.478832564000001</c:v>
                </c:pt>
                <c:pt idx="2626">
                  <c:v>54.491962847000003</c:v>
                </c:pt>
                <c:pt idx="2627">
                  <c:v>54.505093129000002</c:v>
                </c:pt>
                <c:pt idx="2628">
                  <c:v>54.518223411999998</c:v>
                </c:pt>
                <c:pt idx="2629">
                  <c:v>54.531353695</c:v>
                </c:pt>
                <c:pt idx="2630">
                  <c:v>54.544483976999999</c:v>
                </c:pt>
                <c:pt idx="2631">
                  <c:v>54.557614260000001</c:v>
                </c:pt>
                <c:pt idx="2632">
                  <c:v>54.570744543000004</c:v>
                </c:pt>
                <c:pt idx="2633">
                  <c:v>54.583874825000002</c:v>
                </c:pt>
                <c:pt idx="2634">
                  <c:v>54.597005107999998</c:v>
                </c:pt>
                <c:pt idx="2635">
                  <c:v>54.610135391</c:v>
                </c:pt>
                <c:pt idx="2636">
                  <c:v>54.623265672999999</c:v>
                </c:pt>
                <c:pt idx="2637">
                  <c:v>54.636395956000001</c:v>
                </c:pt>
                <c:pt idx="2638">
                  <c:v>54.649526238999997</c:v>
                </c:pt>
                <c:pt idx="2639">
                  <c:v>54.662656521000002</c:v>
                </c:pt>
                <c:pt idx="2640">
                  <c:v>54.675786803999998</c:v>
                </c:pt>
                <c:pt idx="2641">
                  <c:v>54.688917087</c:v>
                </c:pt>
                <c:pt idx="2642">
                  <c:v>54.702047368999999</c:v>
                </c:pt>
                <c:pt idx="2643">
                  <c:v>54.715177652000001</c:v>
                </c:pt>
                <c:pt idx="2644">
                  <c:v>54.728307934999997</c:v>
                </c:pt>
                <c:pt idx="2645">
                  <c:v>54.741438217000002</c:v>
                </c:pt>
                <c:pt idx="2646">
                  <c:v>54.754568499999998</c:v>
                </c:pt>
                <c:pt idx="2647">
                  <c:v>54.767698783</c:v>
                </c:pt>
                <c:pt idx="2648">
                  <c:v>54.780829064999999</c:v>
                </c:pt>
                <c:pt idx="2649">
                  <c:v>54.793959348000001</c:v>
                </c:pt>
                <c:pt idx="2650">
                  <c:v>54.807089630999997</c:v>
                </c:pt>
                <c:pt idx="2651">
                  <c:v>54.820219913000003</c:v>
                </c:pt>
                <c:pt idx="2652">
                  <c:v>54.833350195999998</c:v>
                </c:pt>
                <c:pt idx="2653">
                  <c:v>54.846480479</c:v>
                </c:pt>
                <c:pt idx="2654">
                  <c:v>54.859610760999999</c:v>
                </c:pt>
                <c:pt idx="2655">
                  <c:v>54.872741044000001</c:v>
                </c:pt>
                <c:pt idx="2656">
                  <c:v>54.885871326999997</c:v>
                </c:pt>
                <c:pt idx="2657">
                  <c:v>54.899001609999999</c:v>
                </c:pt>
                <c:pt idx="2658">
                  <c:v>54.912131891999998</c:v>
                </c:pt>
                <c:pt idx="2659">
                  <c:v>54.925262175</c:v>
                </c:pt>
                <c:pt idx="2660">
                  <c:v>54.938392458000003</c:v>
                </c:pt>
                <c:pt idx="2661">
                  <c:v>54.951522740000001</c:v>
                </c:pt>
                <c:pt idx="2662">
                  <c:v>54.964653022999997</c:v>
                </c:pt>
                <c:pt idx="2663">
                  <c:v>54.977783305999999</c:v>
                </c:pt>
                <c:pt idx="2664">
                  <c:v>54.990913587999998</c:v>
                </c:pt>
                <c:pt idx="2665">
                  <c:v>55.004043871</c:v>
                </c:pt>
                <c:pt idx="2666">
                  <c:v>55.017174154000003</c:v>
                </c:pt>
                <c:pt idx="2667">
                  <c:v>55.030304436000002</c:v>
                </c:pt>
                <c:pt idx="2668">
                  <c:v>55.043434718999997</c:v>
                </c:pt>
                <c:pt idx="2669">
                  <c:v>55.056565001999999</c:v>
                </c:pt>
                <c:pt idx="2670">
                  <c:v>55.069695283999998</c:v>
                </c:pt>
                <c:pt idx="2671">
                  <c:v>55.082825567</c:v>
                </c:pt>
                <c:pt idx="2672">
                  <c:v>55.095955850000003</c:v>
                </c:pt>
                <c:pt idx="2673">
                  <c:v>55.109086132000002</c:v>
                </c:pt>
                <c:pt idx="2674">
                  <c:v>55.122216414999997</c:v>
                </c:pt>
                <c:pt idx="2675">
                  <c:v>55.135346697999999</c:v>
                </c:pt>
                <c:pt idx="2676">
                  <c:v>55.148476979999998</c:v>
                </c:pt>
                <c:pt idx="2677">
                  <c:v>55.161607263000001</c:v>
                </c:pt>
                <c:pt idx="2678">
                  <c:v>55.174737546000003</c:v>
                </c:pt>
                <c:pt idx="2679">
                  <c:v>55.187867828000002</c:v>
                </c:pt>
                <c:pt idx="2680">
                  <c:v>55.200998110999997</c:v>
                </c:pt>
                <c:pt idx="2681">
                  <c:v>55.214128393999999</c:v>
                </c:pt>
                <c:pt idx="2682">
                  <c:v>55.227258675999998</c:v>
                </c:pt>
                <c:pt idx="2683">
                  <c:v>55.240388959000001</c:v>
                </c:pt>
                <c:pt idx="2684">
                  <c:v>55.253519242000003</c:v>
                </c:pt>
                <c:pt idx="2685">
                  <c:v>55.266649524000002</c:v>
                </c:pt>
                <c:pt idx="2686">
                  <c:v>55.279779806999997</c:v>
                </c:pt>
                <c:pt idx="2687">
                  <c:v>55.292910089999999</c:v>
                </c:pt>
                <c:pt idx="2688">
                  <c:v>55.306040371999998</c:v>
                </c:pt>
                <c:pt idx="2689">
                  <c:v>55.319170655000001</c:v>
                </c:pt>
                <c:pt idx="2690">
                  <c:v>55.332300938000003</c:v>
                </c:pt>
                <c:pt idx="2691">
                  <c:v>55.345431220999998</c:v>
                </c:pt>
                <c:pt idx="2692">
                  <c:v>55.358561502999997</c:v>
                </c:pt>
                <c:pt idx="2693">
                  <c:v>55.371691786</c:v>
                </c:pt>
                <c:pt idx="2694">
                  <c:v>55.384822069000002</c:v>
                </c:pt>
                <c:pt idx="2695">
                  <c:v>55.397952351000001</c:v>
                </c:pt>
                <c:pt idx="2696">
                  <c:v>55.411082634000003</c:v>
                </c:pt>
                <c:pt idx="2697">
                  <c:v>55.424212916999998</c:v>
                </c:pt>
                <c:pt idx="2698">
                  <c:v>55.437343198999997</c:v>
                </c:pt>
                <c:pt idx="2699">
                  <c:v>55.450473482</c:v>
                </c:pt>
                <c:pt idx="2700">
                  <c:v>55.463603765000002</c:v>
                </c:pt>
                <c:pt idx="2701">
                  <c:v>55.476734047000001</c:v>
                </c:pt>
                <c:pt idx="2702">
                  <c:v>55.489864330000003</c:v>
                </c:pt>
                <c:pt idx="2703">
                  <c:v>55.502994612999998</c:v>
                </c:pt>
                <c:pt idx="2704">
                  <c:v>55.516124894999997</c:v>
                </c:pt>
                <c:pt idx="2705">
                  <c:v>55.529255178</c:v>
                </c:pt>
                <c:pt idx="2706">
                  <c:v>55.542385461000002</c:v>
                </c:pt>
                <c:pt idx="2707">
                  <c:v>55.555515743000001</c:v>
                </c:pt>
                <c:pt idx="2708">
                  <c:v>55.568646026000003</c:v>
                </c:pt>
                <c:pt idx="2709">
                  <c:v>55.581776308999999</c:v>
                </c:pt>
                <c:pt idx="2710">
                  <c:v>55.594906590999997</c:v>
                </c:pt>
                <c:pt idx="2711">
                  <c:v>55.608036874</c:v>
                </c:pt>
                <c:pt idx="2712">
                  <c:v>55.621167157000002</c:v>
                </c:pt>
                <c:pt idx="2713">
                  <c:v>55.634297439000001</c:v>
                </c:pt>
                <c:pt idx="2714">
                  <c:v>55.647427722000003</c:v>
                </c:pt>
                <c:pt idx="2715">
                  <c:v>55.660558004999999</c:v>
                </c:pt>
                <c:pt idx="2716">
                  <c:v>55.673688286999997</c:v>
                </c:pt>
                <c:pt idx="2717">
                  <c:v>55.68681857</c:v>
                </c:pt>
                <c:pt idx="2718">
                  <c:v>55.699948853000002</c:v>
                </c:pt>
                <c:pt idx="2719">
                  <c:v>55.713079135000001</c:v>
                </c:pt>
                <c:pt idx="2720">
                  <c:v>55.726209418000003</c:v>
                </c:pt>
                <c:pt idx="2721">
                  <c:v>55.739339700999999</c:v>
                </c:pt>
                <c:pt idx="2722">
                  <c:v>55.752469982999997</c:v>
                </c:pt>
                <c:pt idx="2723">
                  <c:v>55.765600266</c:v>
                </c:pt>
                <c:pt idx="2724">
                  <c:v>55.778730549000002</c:v>
                </c:pt>
                <c:pt idx="2725">
                  <c:v>55.791860831000001</c:v>
                </c:pt>
                <c:pt idx="2726">
                  <c:v>55.804991114000003</c:v>
                </c:pt>
                <c:pt idx="2727">
                  <c:v>55.818121396999999</c:v>
                </c:pt>
                <c:pt idx="2728">
                  <c:v>55.831251680000001</c:v>
                </c:pt>
                <c:pt idx="2729">
                  <c:v>55.844381962</c:v>
                </c:pt>
                <c:pt idx="2730">
                  <c:v>55.857512245000002</c:v>
                </c:pt>
                <c:pt idx="2731">
                  <c:v>55.870642527999998</c:v>
                </c:pt>
                <c:pt idx="2732">
                  <c:v>55.883772810000004</c:v>
                </c:pt>
                <c:pt idx="2733">
                  <c:v>55.896903092999999</c:v>
                </c:pt>
                <c:pt idx="2734">
                  <c:v>55.910033376000001</c:v>
                </c:pt>
                <c:pt idx="2735">
                  <c:v>55.923163658</c:v>
                </c:pt>
                <c:pt idx="2736">
                  <c:v>55.936293941000002</c:v>
                </c:pt>
                <c:pt idx="2737">
                  <c:v>55.949424223999998</c:v>
                </c:pt>
                <c:pt idx="2738">
                  <c:v>55.962554505999996</c:v>
                </c:pt>
                <c:pt idx="2739">
                  <c:v>55.975684788999999</c:v>
                </c:pt>
                <c:pt idx="2740">
                  <c:v>55.988815072000001</c:v>
                </c:pt>
                <c:pt idx="2741">
                  <c:v>56.001945354</c:v>
                </c:pt>
                <c:pt idx="2742">
                  <c:v>56.015075637000002</c:v>
                </c:pt>
                <c:pt idx="2743">
                  <c:v>56.028205919999998</c:v>
                </c:pt>
                <c:pt idx="2744">
                  <c:v>56.041336201999997</c:v>
                </c:pt>
                <c:pt idx="2745">
                  <c:v>56.054466484999999</c:v>
                </c:pt>
                <c:pt idx="2746">
                  <c:v>56.067596768000001</c:v>
                </c:pt>
                <c:pt idx="2747">
                  <c:v>56.08072705</c:v>
                </c:pt>
                <c:pt idx="2748">
                  <c:v>56.093857333000003</c:v>
                </c:pt>
                <c:pt idx="2749">
                  <c:v>56.106987615999998</c:v>
                </c:pt>
                <c:pt idx="2750">
                  <c:v>56.120117897999997</c:v>
                </c:pt>
                <c:pt idx="2751">
                  <c:v>56.133248180999999</c:v>
                </c:pt>
                <c:pt idx="2752">
                  <c:v>56.146378464000001</c:v>
                </c:pt>
                <c:pt idx="2753">
                  <c:v>56.159508746</c:v>
                </c:pt>
                <c:pt idx="2754">
                  <c:v>56.172639029000003</c:v>
                </c:pt>
                <c:pt idx="2755">
                  <c:v>56.185769311999998</c:v>
                </c:pt>
                <c:pt idx="2756">
                  <c:v>56.198899593999997</c:v>
                </c:pt>
                <c:pt idx="2757">
                  <c:v>56.212029876999999</c:v>
                </c:pt>
                <c:pt idx="2758">
                  <c:v>56.225160160000001</c:v>
                </c:pt>
                <c:pt idx="2759">
                  <c:v>56.238290442</c:v>
                </c:pt>
                <c:pt idx="2760">
                  <c:v>56.251420725000003</c:v>
                </c:pt>
                <c:pt idx="2761">
                  <c:v>56.264551007999998</c:v>
                </c:pt>
                <c:pt idx="2762">
                  <c:v>56.277681291</c:v>
                </c:pt>
                <c:pt idx="2763">
                  <c:v>56.290811572999999</c:v>
                </c:pt>
                <c:pt idx="2764">
                  <c:v>56.303941856000002</c:v>
                </c:pt>
                <c:pt idx="2765">
                  <c:v>56.317072138999997</c:v>
                </c:pt>
                <c:pt idx="2766">
                  <c:v>56.330202421000003</c:v>
                </c:pt>
                <c:pt idx="2767">
                  <c:v>56.343332703999998</c:v>
                </c:pt>
                <c:pt idx="2768">
                  <c:v>56.356462987</c:v>
                </c:pt>
                <c:pt idx="2769">
                  <c:v>56.369593268999999</c:v>
                </c:pt>
                <c:pt idx="2770">
                  <c:v>56.382723552000002</c:v>
                </c:pt>
                <c:pt idx="2771">
                  <c:v>56.395853834999997</c:v>
                </c:pt>
                <c:pt idx="2772">
                  <c:v>56.408984117000003</c:v>
                </c:pt>
                <c:pt idx="2773">
                  <c:v>56.422114399999998</c:v>
                </c:pt>
                <c:pt idx="2774">
                  <c:v>56.435244683000001</c:v>
                </c:pt>
                <c:pt idx="2775">
                  <c:v>56.448374964999999</c:v>
                </c:pt>
                <c:pt idx="2776">
                  <c:v>56.461505248000002</c:v>
                </c:pt>
                <c:pt idx="2777">
                  <c:v>56.474635530999997</c:v>
                </c:pt>
                <c:pt idx="2778">
                  <c:v>56.487765813000003</c:v>
                </c:pt>
                <c:pt idx="2779">
                  <c:v>56.500896095999998</c:v>
                </c:pt>
                <c:pt idx="2780">
                  <c:v>56.514026379000001</c:v>
                </c:pt>
                <c:pt idx="2781">
                  <c:v>56.527156660999999</c:v>
                </c:pt>
                <c:pt idx="2782">
                  <c:v>56.540286944000002</c:v>
                </c:pt>
                <c:pt idx="2783">
                  <c:v>56.553417226999997</c:v>
                </c:pt>
                <c:pt idx="2784">
                  <c:v>56.566547509000003</c:v>
                </c:pt>
                <c:pt idx="2785">
                  <c:v>56.579677791999998</c:v>
                </c:pt>
                <c:pt idx="2786">
                  <c:v>56.592808075000001</c:v>
                </c:pt>
                <c:pt idx="2787">
                  <c:v>56.605938356999999</c:v>
                </c:pt>
                <c:pt idx="2788">
                  <c:v>56.619068640000002</c:v>
                </c:pt>
                <c:pt idx="2789">
                  <c:v>56.632198922999997</c:v>
                </c:pt>
                <c:pt idx="2790">
                  <c:v>56.645329205000003</c:v>
                </c:pt>
                <c:pt idx="2791">
                  <c:v>56.658459487999998</c:v>
                </c:pt>
                <c:pt idx="2792">
                  <c:v>56.671589771000001</c:v>
                </c:pt>
                <c:pt idx="2793">
                  <c:v>56.684720052999999</c:v>
                </c:pt>
                <c:pt idx="2794">
                  <c:v>56.697850336000002</c:v>
                </c:pt>
                <c:pt idx="2795">
                  <c:v>56.710980618999997</c:v>
                </c:pt>
                <c:pt idx="2796">
                  <c:v>56.724110901000003</c:v>
                </c:pt>
                <c:pt idx="2797">
                  <c:v>56.737241183999998</c:v>
                </c:pt>
                <c:pt idx="2798">
                  <c:v>56.750371467000001</c:v>
                </c:pt>
                <c:pt idx="2799">
                  <c:v>56.763501750000003</c:v>
                </c:pt>
                <c:pt idx="2800">
                  <c:v>56.776632032000002</c:v>
                </c:pt>
                <c:pt idx="2801">
                  <c:v>56.789762314999997</c:v>
                </c:pt>
                <c:pt idx="2802">
                  <c:v>56.802892598</c:v>
                </c:pt>
                <c:pt idx="2803">
                  <c:v>56.816022879999998</c:v>
                </c:pt>
                <c:pt idx="2804">
                  <c:v>56.829153163000001</c:v>
                </c:pt>
                <c:pt idx="2805">
                  <c:v>56.842283446000003</c:v>
                </c:pt>
                <c:pt idx="2806">
                  <c:v>56.855413728000002</c:v>
                </c:pt>
                <c:pt idx="2807">
                  <c:v>56.868544010999997</c:v>
                </c:pt>
                <c:pt idx="2808">
                  <c:v>56.881674294</c:v>
                </c:pt>
                <c:pt idx="2809">
                  <c:v>56.894804575999999</c:v>
                </c:pt>
                <c:pt idx="2810">
                  <c:v>56.907934859000001</c:v>
                </c:pt>
                <c:pt idx="2811">
                  <c:v>56.921065142000003</c:v>
                </c:pt>
                <c:pt idx="2812">
                  <c:v>56.934195424000002</c:v>
                </c:pt>
                <c:pt idx="2813">
                  <c:v>56.947325706999997</c:v>
                </c:pt>
                <c:pt idx="2814">
                  <c:v>56.96045599</c:v>
                </c:pt>
                <c:pt idx="2815">
                  <c:v>56.973586271999999</c:v>
                </c:pt>
                <c:pt idx="2816">
                  <c:v>56.986716555000001</c:v>
                </c:pt>
                <c:pt idx="2817">
                  <c:v>56.999846838000003</c:v>
                </c:pt>
                <c:pt idx="2818">
                  <c:v>57.012977120000002</c:v>
                </c:pt>
                <c:pt idx="2819">
                  <c:v>57.026107402999997</c:v>
                </c:pt>
                <c:pt idx="2820">
                  <c:v>57.039237686</c:v>
                </c:pt>
                <c:pt idx="2821">
                  <c:v>57.052367967999999</c:v>
                </c:pt>
                <c:pt idx="2822">
                  <c:v>57.065498251000001</c:v>
                </c:pt>
                <c:pt idx="2823">
                  <c:v>57.078628534000003</c:v>
                </c:pt>
                <c:pt idx="2824">
                  <c:v>57.091758816000002</c:v>
                </c:pt>
                <c:pt idx="2825">
                  <c:v>57.104889098999998</c:v>
                </c:pt>
                <c:pt idx="2826">
                  <c:v>57.118019382</c:v>
                </c:pt>
                <c:pt idx="2827">
                  <c:v>57.131149663999999</c:v>
                </c:pt>
                <c:pt idx="2828">
                  <c:v>57.144279947000001</c:v>
                </c:pt>
                <c:pt idx="2829">
                  <c:v>57.157410230000004</c:v>
                </c:pt>
                <c:pt idx="2830">
                  <c:v>57.170540512000002</c:v>
                </c:pt>
                <c:pt idx="2831">
                  <c:v>57.183670794999998</c:v>
                </c:pt>
                <c:pt idx="2832">
                  <c:v>57.196801078</c:v>
                </c:pt>
                <c:pt idx="2833">
                  <c:v>57.209931361000002</c:v>
                </c:pt>
                <c:pt idx="2834">
                  <c:v>57.223061643000001</c:v>
                </c:pt>
                <c:pt idx="2835">
                  <c:v>57.236191925999996</c:v>
                </c:pt>
                <c:pt idx="2836">
                  <c:v>57.249322208999999</c:v>
                </c:pt>
                <c:pt idx="2837">
                  <c:v>57.262452490999998</c:v>
                </c:pt>
                <c:pt idx="2838">
                  <c:v>57.275582774</c:v>
                </c:pt>
                <c:pt idx="2839">
                  <c:v>57.288713057000002</c:v>
                </c:pt>
                <c:pt idx="2840">
                  <c:v>57.301843339000001</c:v>
                </c:pt>
                <c:pt idx="2841">
                  <c:v>57.314973621999997</c:v>
                </c:pt>
                <c:pt idx="2842">
                  <c:v>57.328103904999999</c:v>
                </c:pt>
                <c:pt idx="2843">
                  <c:v>57.341234186999998</c:v>
                </c:pt>
                <c:pt idx="2844">
                  <c:v>57.35436447</c:v>
                </c:pt>
                <c:pt idx="2845">
                  <c:v>57.367494753000003</c:v>
                </c:pt>
                <c:pt idx="2846">
                  <c:v>57.380625035000001</c:v>
                </c:pt>
                <c:pt idx="2847">
                  <c:v>57.393755317999997</c:v>
                </c:pt>
                <c:pt idx="2848">
                  <c:v>57.406885600999999</c:v>
                </c:pt>
                <c:pt idx="2849">
                  <c:v>57.420015882999998</c:v>
                </c:pt>
                <c:pt idx="2850">
                  <c:v>57.433146166</c:v>
                </c:pt>
                <c:pt idx="2851">
                  <c:v>57.446276449000003</c:v>
                </c:pt>
                <c:pt idx="2852">
                  <c:v>57.459406731000001</c:v>
                </c:pt>
                <c:pt idx="2853">
                  <c:v>57.472537013999997</c:v>
                </c:pt>
                <c:pt idx="2854">
                  <c:v>57.485667296999999</c:v>
                </c:pt>
                <c:pt idx="2855">
                  <c:v>57.498797578999998</c:v>
                </c:pt>
                <c:pt idx="2856">
                  <c:v>57.511927862</c:v>
                </c:pt>
                <c:pt idx="2857">
                  <c:v>57.525058145000003</c:v>
                </c:pt>
                <c:pt idx="2858">
                  <c:v>57.538188427000001</c:v>
                </c:pt>
                <c:pt idx="2859">
                  <c:v>57.551318709999997</c:v>
                </c:pt>
                <c:pt idx="2860">
                  <c:v>57.564448992999999</c:v>
                </c:pt>
                <c:pt idx="2861">
                  <c:v>57.577579274999998</c:v>
                </c:pt>
                <c:pt idx="2862">
                  <c:v>57.590709558</c:v>
                </c:pt>
                <c:pt idx="2863">
                  <c:v>57.603839841000003</c:v>
                </c:pt>
                <c:pt idx="2864">
                  <c:v>57.616970123000002</c:v>
                </c:pt>
                <c:pt idx="2865">
                  <c:v>57.630100405999997</c:v>
                </c:pt>
                <c:pt idx="2866">
                  <c:v>57.643230688999999</c:v>
                </c:pt>
                <c:pt idx="2867">
                  <c:v>57.656360970999998</c:v>
                </c:pt>
                <c:pt idx="2868">
                  <c:v>57.669491254</c:v>
                </c:pt>
                <c:pt idx="2869">
                  <c:v>57.682621537000003</c:v>
                </c:pt>
                <c:pt idx="2870">
                  <c:v>57.695751819999998</c:v>
                </c:pt>
                <c:pt idx="2871">
                  <c:v>57.708882101999997</c:v>
                </c:pt>
                <c:pt idx="2872">
                  <c:v>57.722012384999999</c:v>
                </c:pt>
                <c:pt idx="2873">
                  <c:v>57.735142668000002</c:v>
                </c:pt>
                <c:pt idx="2874">
                  <c:v>57.74827295</c:v>
                </c:pt>
                <c:pt idx="2875">
                  <c:v>57.761403233000003</c:v>
                </c:pt>
                <c:pt idx="2876">
                  <c:v>57.774533515999998</c:v>
                </c:pt>
                <c:pt idx="2877">
                  <c:v>57.787663797999997</c:v>
                </c:pt>
                <c:pt idx="2878">
                  <c:v>57.800794080999999</c:v>
                </c:pt>
                <c:pt idx="2879">
                  <c:v>57.813924364000002</c:v>
                </c:pt>
                <c:pt idx="2880">
                  <c:v>57.827054646000001</c:v>
                </c:pt>
                <c:pt idx="2881">
                  <c:v>57.840184929000003</c:v>
                </c:pt>
                <c:pt idx="2882">
                  <c:v>57.853315211999998</c:v>
                </c:pt>
                <c:pt idx="2883">
                  <c:v>57.866445493999997</c:v>
                </c:pt>
                <c:pt idx="2884">
                  <c:v>57.879575776999999</c:v>
                </c:pt>
                <c:pt idx="2885">
                  <c:v>57.892706060000002</c:v>
                </c:pt>
                <c:pt idx="2886">
                  <c:v>57.905836342000001</c:v>
                </c:pt>
                <c:pt idx="2887">
                  <c:v>57.918966625000003</c:v>
                </c:pt>
                <c:pt idx="2888">
                  <c:v>57.932096907999998</c:v>
                </c:pt>
                <c:pt idx="2889">
                  <c:v>57.945227189999997</c:v>
                </c:pt>
                <c:pt idx="2890">
                  <c:v>57.958357473</c:v>
                </c:pt>
                <c:pt idx="2891">
                  <c:v>57.971487756000002</c:v>
                </c:pt>
                <c:pt idx="2892">
                  <c:v>57.984618038000001</c:v>
                </c:pt>
                <c:pt idx="2893">
                  <c:v>57.997748321000003</c:v>
                </c:pt>
                <c:pt idx="2894">
                  <c:v>58.010878603999998</c:v>
                </c:pt>
                <c:pt idx="2895">
                  <c:v>58.024008885999997</c:v>
                </c:pt>
                <c:pt idx="2896">
                  <c:v>58.037139169</c:v>
                </c:pt>
                <c:pt idx="2897">
                  <c:v>58.050269452000002</c:v>
                </c:pt>
                <c:pt idx="2898">
                  <c:v>58.063399734000001</c:v>
                </c:pt>
                <c:pt idx="2899">
                  <c:v>58.076530017000003</c:v>
                </c:pt>
                <c:pt idx="2900">
                  <c:v>58.089660299999998</c:v>
                </c:pt>
                <c:pt idx="2901">
                  <c:v>58.102790581999997</c:v>
                </c:pt>
                <c:pt idx="2902">
                  <c:v>58.115920865</c:v>
                </c:pt>
                <c:pt idx="2903">
                  <c:v>58.129051148000002</c:v>
                </c:pt>
                <c:pt idx="2904">
                  <c:v>58.142181430999997</c:v>
                </c:pt>
                <c:pt idx="2905">
                  <c:v>58.155311713000003</c:v>
                </c:pt>
                <c:pt idx="2906">
                  <c:v>58.168441995999999</c:v>
                </c:pt>
                <c:pt idx="2907">
                  <c:v>58.181572279000001</c:v>
                </c:pt>
                <c:pt idx="2908">
                  <c:v>58.194702561</c:v>
                </c:pt>
                <c:pt idx="2909">
                  <c:v>58.207832844000002</c:v>
                </c:pt>
                <c:pt idx="2910">
                  <c:v>58.220963126999997</c:v>
                </c:pt>
                <c:pt idx="2911">
                  <c:v>58.234093409000003</c:v>
                </c:pt>
                <c:pt idx="2912">
                  <c:v>58.247223691999999</c:v>
                </c:pt>
                <c:pt idx="2913">
                  <c:v>58.260353975000001</c:v>
                </c:pt>
                <c:pt idx="2914">
                  <c:v>58.273484257</c:v>
                </c:pt>
                <c:pt idx="2915">
                  <c:v>58.286614540000002</c:v>
                </c:pt>
                <c:pt idx="2916">
                  <c:v>58.299744822999997</c:v>
                </c:pt>
                <c:pt idx="2917">
                  <c:v>58.312875105000003</c:v>
                </c:pt>
                <c:pt idx="2918">
                  <c:v>58.326005387999999</c:v>
                </c:pt>
                <c:pt idx="2919">
                  <c:v>58.339135671000001</c:v>
                </c:pt>
                <c:pt idx="2920">
                  <c:v>58.352265953</c:v>
                </c:pt>
                <c:pt idx="2921">
                  <c:v>58.365396236000002</c:v>
                </c:pt>
                <c:pt idx="2922">
                  <c:v>58.378526518999998</c:v>
                </c:pt>
                <c:pt idx="2923">
                  <c:v>58.391656801000003</c:v>
                </c:pt>
                <c:pt idx="2924">
                  <c:v>58.404787083999999</c:v>
                </c:pt>
                <c:pt idx="2925">
                  <c:v>58.417917367000001</c:v>
                </c:pt>
                <c:pt idx="2926">
                  <c:v>58.431047649</c:v>
                </c:pt>
                <c:pt idx="2927">
                  <c:v>58.444177932000002</c:v>
                </c:pt>
                <c:pt idx="2928">
                  <c:v>58.457308214999998</c:v>
                </c:pt>
                <c:pt idx="2929">
                  <c:v>58.470438497000004</c:v>
                </c:pt>
                <c:pt idx="2930">
                  <c:v>58.483568779999999</c:v>
                </c:pt>
                <c:pt idx="2931">
                  <c:v>58.496699063000001</c:v>
                </c:pt>
                <c:pt idx="2932">
                  <c:v>58.509829345</c:v>
                </c:pt>
                <c:pt idx="2933">
                  <c:v>58.522959628000002</c:v>
                </c:pt>
                <c:pt idx="2934">
                  <c:v>58.536089910999998</c:v>
                </c:pt>
                <c:pt idx="2935">
                  <c:v>58.549220192999996</c:v>
                </c:pt>
                <c:pt idx="2936">
                  <c:v>58.562350475999999</c:v>
                </c:pt>
                <c:pt idx="2937">
                  <c:v>58.575480759000001</c:v>
                </c:pt>
                <c:pt idx="2938">
                  <c:v>58.588611041</c:v>
                </c:pt>
                <c:pt idx="2939">
                  <c:v>58.601741324000002</c:v>
                </c:pt>
                <c:pt idx="2940">
                  <c:v>58.614871606999998</c:v>
                </c:pt>
                <c:pt idx="2941">
                  <c:v>58.62800189</c:v>
                </c:pt>
                <c:pt idx="2942">
                  <c:v>58.641132171999999</c:v>
                </c:pt>
                <c:pt idx="2943">
                  <c:v>58.654262455000001</c:v>
                </c:pt>
                <c:pt idx="2944">
                  <c:v>58.667392737999997</c:v>
                </c:pt>
                <c:pt idx="2945">
                  <c:v>58.680523020000003</c:v>
                </c:pt>
                <c:pt idx="2946">
                  <c:v>58.693653302999998</c:v>
                </c:pt>
                <c:pt idx="2947">
                  <c:v>58.706783586</c:v>
                </c:pt>
                <c:pt idx="2948">
                  <c:v>58.719913867999999</c:v>
                </c:pt>
                <c:pt idx="2949">
                  <c:v>58.733044151000001</c:v>
                </c:pt>
                <c:pt idx="2950">
                  <c:v>58.746174433999997</c:v>
                </c:pt>
                <c:pt idx="2951">
                  <c:v>58.759304716000003</c:v>
                </c:pt>
                <c:pt idx="2952">
                  <c:v>58.772434998999998</c:v>
                </c:pt>
                <c:pt idx="2953">
                  <c:v>58.785565282</c:v>
                </c:pt>
                <c:pt idx="2954">
                  <c:v>58.798695563999999</c:v>
                </c:pt>
                <c:pt idx="2955">
                  <c:v>58.811825847000001</c:v>
                </c:pt>
                <c:pt idx="2956">
                  <c:v>58.824956129999997</c:v>
                </c:pt>
                <c:pt idx="2957">
                  <c:v>58.838086412000003</c:v>
                </c:pt>
                <c:pt idx="2958">
                  <c:v>58.851216694999998</c:v>
                </c:pt>
                <c:pt idx="2959">
                  <c:v>58.864346978</c:v>
                </c:pt>
                <c:pt idx="2960">
                  <c:v>58.877477259999999</c:v>
                </c:pt>
                <c:pt idx="2961">
                  <c:v>58.890607543000002</c:v>
                </c:pt>
                <c:pt idx="2962">
                  <c:v>58.903737825999997</c:v>
                </c:pt>
                <c:pt idx="2963">
                  <c:v>58.916868108000003</c:v>
                </c:pt>
                <c:pt idx="2964">
                  <c:v>58.929998390999998</c:v>
                </c:pt>
                <c:pt idx="2965">
                  <c:v>58.943128674</c:v>
                </c:pt>
                <c:pt idx="2966">
                  <c:v>58.956258955999999</c:v>
                </c:pt>
                <c:pt idx="2967">
                  <c:v>58.969389239000002</c:v>
                </c:pt>
                <c:pt idx="2968">
                  <c:v>58.982519521999997</c:v>
                </c:pt>
                <c:pt idx="2969">
                  <c:v>58.995649804000003</c:v>
                </c:pt>
                <c:pt idx="2970">
                  <c:v>59.008780086999998</c:v>
                </c:pt>
                <c:pt idx="2971">
                  <c:v>59.021910370000001</c:v>
                </c:pt>
                <c:pt idx="2972">
                  <c:v>59.035040651999999</c:v>
                </c:pt>
                <c:pt idx="2973">
                  <c:v>59.048170935000002</c:v>
                </c:pt>
                <c:pt idx="2974">
                  <c:v>59.061301217999997</c:v>
                </c:pt>
                <c:pt idx="2975">
                  <c:v>59.074431500999999</c:v>
                </c:pt>
                <c:pt idx="2976">
                  <c:v>59.087561782999998</c:v>
                </c:pt>
                <c:pt idx="2977">
                  <c:v>59.100692066000001</c:v>
                </c:pt>
                <c:pt idx="2978">
                  <c:v>59.113822349000003</c:v>
                </c:pt>
                <c:pt idx="2979">
                  <c:v>59.126952631000002</c:v>
                </c:pt>
                <c:pt idx="2980">
                  <c:v>59.140082913999997</c:v>
                </c:pt>
                <c:pt idx="2981">
                  <c:v>59.153213196999999</c:v>
                </c:pt>
                <c:pt idx="2982">
                  <c:v>59.166343478999998</c:v>
                </c:pt>
                <c:pt idx="2983">
                  <c:v>59.179473762000001</c:v>
                </c:pt>
                <c:pt idx="2984">
                  <c:v>59.192604045000003</c:v>
                </c:pt>
                <c:pt idx="2985">
                  <c:v>59.205734327000002</c:v>
                </c:pt>
                <c:pt idx="2986">
                  <c:v>59.218864609999997</c:v>
                </c:pt>
                <c:pt idx="2987">
                  <c:v>59.231994893</c:v>
                </c:pt>
                <c:pt idx="2988">
                  <c:v>59.245125174999998</c:v>
                </c:pt>
                <c:pt idx="2989">
                  <c:v>59.258255458000001</c:v>
                </c:pt>
                <c:pt idx="2990">
                  <c:v>59.271385741000003</c:v>
                </c:pt>
                <c:pt idx="2991">
                  <c:v>59.284516023000002</c:v>
                </c:pt>
                <c:pt idx="2992">
                  <c:v>59.297646305999997</c:v>
                </c:pt>
                <c:pt idx="2993">
                  <c:v>59.310776589</c:v>
                </c:pt>
                <c:pt idx="2994">
                  <c:v>59.323906870999998</c:v>
                </c:pt>
                <c:pt idx="2995">
                  <c:v>59.337037154000001</c:v>
                </c:pt>
                <c:pt idx="2996">
                  <c:v>59.350167437000003</c:v>
                </c:pt>
                <c:pt idx="2997">
                  <c:v>59.363297719000002</c:v>
                </c:pt>
                <c:pt idx="2998">
                  <c:v>59.376428001999997</c:v>
                </c:pt>
                <c:pt idx="2999">
                  <c:v>59.389558285</c:v>
                </c:pt>
                <c:pt idx="3000">
                  <c:v>59.402688566999998</c:v>
                </c:pt>
                <c:pt idx="3001">
                  <c:v>59.415818850000001</c:v>
                </c:pt>
                <c:pt idx="3002">
                  <c:v>59.428949133000003</c:v>
                </c:pt>
                <c:pt idx="3003">
                  <c:v>59.442079415000002</c:v>
                </c:pt>
                <c:pt idx="3004">
                  <c:v>59.455209697999997</c:v>
                </c:pt>
                <c:pt idx="3005">
                  <c:v>59.468339981</c:v>
                </c:pt>
                <c:pt idx="3006">
                  <c:v>59.481470262999999</c:v>
                </c:pt>
                <c:pt idx="3007">
                  <c:v>59.494600546000001</c:v>
                </c:pt>
                <c:pt idx="3008">
                  <c:v>59.507730829000003</c:v>
                </c:pt>
                <c:pt idx="3009">
                  <c:v>59.520861111000002</c:v>
                </c:pt>
                <c:pt idx="3010">
                  <c:v>59.533991393999997</c:v>
                </c:pt>
                <c:pt idx="3011">
                  <c:v>59.547121677</c:v>
                </c:pt>
                <c:pt idx="3012">
                  <c:v>59.560251960000002</c:v>
                </c:pt>
                <c:pt idx="3013">
                  <c:v>59.573382242000001</c:v>
                </c:pt>
                <c:pt idx="3014">
                  <c:v>59.586512525000003</c:v>
                </c:pt>
                <c:pt idx="3015">
                  <c:v>59.599642807999999</c:v>
                </c:pt>
                <c:pt idx="3016">
                  <c:v>59.612773089999997</c:v>
                </c:pt>
                <c:pt idx="3017">
                  <c:v>59.625903373</c:v>
                </c:pt>
                <c:pt idx="3018">
                  <c:v>59.639033656000002</c:v>
                </c:pt>
                <c:pt idx="3019">
                  <c:v>59.652163938000001</c:v>
                </c:pt>
                <c:pt idx="3020">
                  <c:v>59.665294221000003</c:v>
                </c:pt>
                <c:pt idx="3021">
                  <c:v>59.678424503999999</c:v>
                </c:pt>
                <c:pt idx="3022">
                  <c:v>59.691554785999998</c:v>
                </c:pt>
                <c:pt idx="3023">
                  <c:v>59.704685069</c:v>
                </c:pt>
                <c:pt idx="3024">
                  <c:v>59.717815352000002</c:v>
                </c:pt>
                <c:pt idx="3025">
                  <c:v>59.730945634000001</c:v>
                </c:pt>
                <c:pt idx="3026">
                  <c:v>59.744075917000004</c:v>
                </c:pt>
                <c:pt idx="3027">
                  <c:v>59.757206199999999</c:v>
                </c:pt>
                <c:pt idx="3028">
                  <c:v>59.770336481999998</c:v>
                </c:pt>
                <c:pt idx="3029">
                  <c:v>59.783466765</c:v>
                </c:pt>
                <c:pt idx="3030">
                  <c:v>59.796597048000002</c:v>
                </c:pt>
                <c:pt idx="3031">
                  <c:v>59.809727330000001</c:v>
                </c:pt>
                <c:pt idx="3032">
                  <c:v>59.822857612999996</c:v>
                </c:pt>
                <c:pt idx="3033">
                  <c:v>59.835987895999999</c:v>
                </c:pt>
                <c:pt idx="3034">
                  <c:v>59.849118177999998</c:v>
                </c:pt>
                <c:pt idx="3035">
                  <c:v>59.862248461</c:v>
                </c:pt>
                <c:pt idx="3036">
                  <c:v>59.875378744000002</c:v>
                </c:pt>
                <c:pt idx="3037">
                  <c:v>59.888509026000001</c:v>
                </c:pt>
                <c:pt idx="3038">
                  <c:v>59.901639308999997</c:v>
                </c:pt>
                <c:pt idx="3039">
                  <c:v>59.914769591999999</c:v>
                </c:pt>
                <c:pt idx="3040">
                  <c:v>59.927899873999998</c:v>
                </c:pt>
                <c:pt idx="3041">
                  <c:v>59.941030157</c:v>
                </c:pt>
                <c:pt idx="3042">
                  <c:v>59.954160440000003</c:v>
                </c:pt>
                <c:pt idx="3043">
                  <c:v>59.967290722000001</c:v>
                </c:pt>
                <c:pt idx="3044">
                  <c:v>59.980421004999997</c:v>
                </c:pt>
                <c:pt idx="3045">
                  <c:v>59.993551287999999</c:v>
                </c:pt>
                <c:pt idx="3046">
                  <c:v>60.006681571000001</c:v>
                </c:pt>
                <c:pt idx="3047">
                  <c:v>60.019811853</c:v>
                </c:pt>
                <c:pt idx="3048">
                  <c:v>60.032942136000003</c:v>
                </c:pt>
                <c:pt idx="3049">
                  <c:v>60.046072418999998</c:v>
                </c:pt>
                <c:pt idx="3050">
                  <c:v>60.059202700999997</c:v>
                </c:pt>
                <c:pt idx="3051">
                  <c:v>60.072332983999999</c:v>
                </c:pt>
                <c:pt idx="3052">
                  <c:v>60.085463267000002</c:v>
                </c:pt>
                <c:pt idx="3053">
                  <c:v>60.098593549</c:v>
                </c:pt>
                <c:pt idx="3054">
                  <c:v>60.111723832000003</c:v>
                </c:pt>
                <c:pt idx="3055">
                  <c:v>60.124854114999998</c:v>
                </c:pt>
                <c:pt idx="3056">
                  <c:v>60.137984396999997</c:v>
                </c:pt>
                <c:pt idx="3057">
                  <c:v>60.151114679999999</c:v>
                </c:pt>
                <c:pt idx="3058">
                  <c:v>60.164244963000002</c:v>
                </c:pt>
                <c:pt idx="3059">
                  <c:v>60.177375245</c:v>
                </c:pt>
                <c:pt idx="3060">
                  <c:v>60.190505528000003</c:v>
                </c:pt>
                <c:pt idx="3061">
                  <c:v>60.203635810999998</c:v>
                </c:pt>
                <c:pt idx="3062">
                  <c:v>60.216766092999997</c:v>
                </c:pt>
                <c:pt idx="3063">
                  <c:v>60.229896375999999</c:v>
                </c:pt>
                <c:pt idx="3064">
                  <c:v>60.243026659000002</c:v>
                </c:pt>
                <c:pt idx="3065">
                  <c:v>60.256156941</c:v>
                </c:pt>
                <c:pt idx="3066">
                  <c:v>60.269287224000003</c:v>
                </c:pt>
                <c:pt idx="3067">
                  <c:v>60.282417506999998</c:v>
                </c:pt>
                <c:pt idx="3068">
                  <c:v>60.295547788999997</c:v>
                </c:pt>
                <c:pt idx="3069">
                  <c:v>60.308678071999999</c:v>
                </c:pt>
                <c:pt idx="3070">
                  <c:v>60.321808355000002</c:v>
                </c:pt>
                <c:pt idx="3071">
                  <c:v>60.334938637</c:v>
                </c:pt>
                <c:pt idx="3072">
                  <c:v>60.348068920000003</c:v>
                </c:pt>
                <c:pt idx="3073">
                  <c:v>60.361199202999998</c:v>
                </c:pt>
                <c:pt idx="3074">
                  <c:v>60.374329484999997</c:v>
                </c:pt>
                <c:pt idx="3075">
                  <c:v>60.387459767999999</c:v>
                </c:pt>
                <c:pt idx="3076">
                  <c:v>60.400590051000002</c:v>
                </c:pt>
                <c:pt idx="3077">
                  <c:v>60.413720333000001</c:v>
                </c:pt>
                <c:pt idx="3078">
                  <c:v>60.426850616000003</c:v>
                </c:pt>
                <c:pt idx="3079">
                  <c:v>60.439980898999998</c:v>
                </c:pt>
                <c:pt idx="3080">
                  <c:v>60.453111180999997</c:v>
                </c:pt>
                <c:pt idx="3081">
                  <c:v>60.466241463999999</c:v>
                </c:pt>
                <c:pt idx="3082">
                  <c:v>60.479371747000002</c:v>
                </c:pt>
                <c:pt idx="3083">
                  <c:v>60.492502029999997</c:v>
                </c:pt>
                <c:pt idx="3084">
                  <c:v>60.505632312000003</c:v>
                </c:pt>
                <c:pt idx="3085">
                  <c:v>60.518762594999998</c:v>
                </c:pt>
                <c:pt idx="3086">
                  <c:v>60.531892878000001</c:v>
                </c:pt>
                <c:pt idx="3087">
                  <c:v>60.54502316</c:v>
                </c:pt>
                <c:pt idx="3088">
                  <c:v>60.558153443000002</c:v>
                </c:pt>
                <c:pt idx="3089">
                  <c:v>60.571283725999997</c:v>
                </c:pt>
                <c:pt idx="3090">
                  <c:v>60.584414008000003</c:v>
                </c:pt>
                <c:pt idx="3091">
                  <c:v>60.597544290999998</c:v>
                </c:pt>
                <c:pt idx="3092">
                  <c:v>60.610674574000001</c:v>
                </c:pt>
                <c:pt idx="3093">
                  <c:v>60.623804856</c:v>
                </c:pt>
                <c:pt idx="3094">
                  <c:v>60.636935139000002</c:v>
                </c:pt>
                <c:pt idx="3095">
                  <c:v>60.650065421999997</c:v>
                </c:pt>
                <c:pt idx="3096">
                  <c:v>60.663195704000003</c:v>
                </c:pt>
                <c:pt idx="3097">
                  <c:v>60.676325986999998</c:v>
                </c:pt>
                <c:pt idx="3098">
                  <c:v>60.689456270000001</c:v>
                </c:pt>
                <c:pt idx="3099">
                  <c:v>60.702586552</c:v>
                </c:pt>
                <c:pt idx="3100">
                  <c:v>60.715716835000002</c:v>
                </c:pt>
                <c:pt idx="3101">
                  <c:v>60.728847117999997</c:v>
                </c:pt>
                <c:pt idx="3102">
                  <c:v>60.741977400000003</c:v>
                </c:pt>
                <c:pt idx="3103">
                  <c:v>60.755107682999999</c:v>
                </c:pt>
                <c:pt idx="3104">
                  <c:v>60.768237966000001</c:v>
                </c:pt>
                <c:pt idx="3105">
                  <c:v>60.781368248</c:v>
                </c:pt>
                <c:pt idx="3106">
                  <c:v>60.794498531000002</c:v>
                </c:pt>
                <c:pt idx="3107">
                  <c:v>60.807628813999997</c:v>
                </c:pt>
                <c:pt idx="3108">
                  <c:v>60.820759096000003</c:v>
                </c:pt>
                <c:pt idx="3109">
                  <c:v>60.833889378999999</c:v>
                </c:pt>
                <c:pt idx="3110">
                  <c:v>60.847019662000001</c:v>
                </c:pt>
                <c:pt idx="3111">
                  <c:v>60.860149944</c:v>
                </c:pt>
                <c:pt idx="3112">
                  <c:v>60.873280227000002</c:v>
                </c:pt>
                <c:pt idx="3113">
                  <c:v>60.886410509999997</c:v>
                </c:pt>
                <c:pt idx="3114">
                  <c:v>60.899540792000003</c:v>
                </c:pt>
                <c:pt idx="3115">
                  <c:v>60.912671074999999</c:v>
                </c:pt>
                <c:pt idx="3116">
                  <c:v>60.925801358000001</c:v>
                </c:pt>
                <c:pt idx="3117">
                  <c:v>60.938931641000003</c:v>
                </c:pt>
                <c:pt idx="3118">
                  <c:v>60.952061923000002</c:v>
                </c:pt>
                <c:pt idx="3119">
                  <c:v>60.965192205999998</c:v>
                </c:pt>
                <c:pt idx="3120">
                  <c:v>60.978322489</c:v>
                </c:pt>
                <c:pt idx="3121">
                  <c:v>60.991452770999999</c:v>
                </c:pt>
                <c:pt idx="3122">
                  <c:v>61.004583054000001</c:v>
                </c:pt>
                <c:pt idx="3123">
                  <c:v>61.017713337000004</c:v>
                </c:pt>
                <c:pt idx="3124">
                  <c:v>61.030843619000002</c:v>
                </c:pt>
                <c:pt idx="3125">
                  <c:v>61.043973901999998</c:v>
                </c:pt>
                <c:pt idx="3126">
                  <c:v>61.057104185</c:v>
                </c:pt>
                <c:pt idx="3127">
                  <c:v>61.070234466999999</c:v>
                </c:pt>
                <c:pt idx="3128">
                  <c:v>61.083364750000001</c:v>
                </c:pt>
                <c:pt idx="3129">
                  <c:v>61.096495032999997</c:v>
                </c:pt>
                <c:pt idx="3130">
                  <c:v>61.109625315000002</c:v>
                </c:pt>
                <c:pt idx="3131">
                  <c:v>61.122755597999998</c:v>
                </c:pt>
                <c:pt idx="3132">
                  <c:v>61.135885881</c:v>
                </c:pt>
                <c:pt idx="3133">
                  <c:v>61.149016162999999</c:v>
                </c:pt>
                <c:pt idx="3134">
                  <c:v>61.162146446000001</c:v>
                </c:pt>
                <c:pt idx="3135">
                  <c:v>61.175276728999997</c:v>
                </c:pt>
                <c:pt idx="3136">
                  <c:v>61.188407011000002</c:v>
                </c:pt>
                <c:pt idx="3137">
                  <c:v>61.201537293999998</c:v>
                </c:pt>
                <c:pt idx="3138">
                  <c:v>61.214667577</c:v>
                </c:pt>
                <c:pt idx="3139">
                  <c:v>61.227797858999999</c:v>
                </c:pt>
                <c:pt idx="3140">
                  <c:v>61.240928142000001</c:v>
                </c:pt>
                <c:pt idx="3141">
                  <c:v>61.254058424999997</c:v>
                </c:pt>
                <c:pt idx="3142">
                  <c:v>61.267188707000003</c:v>
                </c:pt>
                <c:pt idx="3143">
                  <c:v>61.280318989999998</c:v>
                </c:pt>
                <c:pt idx="3144">
                  <c:v>61.293449273</c:v>
                </c:pt>
                <c:pt idx="3145">
                  <c:v>61.306579554999999</c:v>
                </c:pt>
                <c:pt idx="3146">
                  <c:v>61.319709838000001</c:v>
                </c:pt>
                <c:pt idx="3147">
                  <c:v>61.332840120999997</c:v>
                </c:pt>
                <c:pt idx="3148">
                  <c:v>61.345970403000003</c:v>
                </c:pt>
                <c:pt idx="3149">
                  <c:v>61.359100685999998</c:v>
                </c:pt>
                <c:pt idx="3150">
                  <c:v>61.372230969</c:v>
                </c:pt>
                <c:pt idx="3151">
                  <c:v>61.385361250999999</c:v>
                </c:pt>
                <c:pt idx="3152">
                  <c:v>61.398491534000001</c:v>
                </c:pt>
                <c:pt idx="3153">
                  <c:v>61.411621816999997</c:v>
                </c:pt>
                <c:pt idx="3154">
                  <c:v>61.424752099999999</c:v>
                </c:pt>
                <c:pt idx="3155">
                  <c:v>61.437882381999998</c:v>
                </c:pt>
                <c:pt idx="3156">
                  <c:v>61.451012665</c:v>
                </c:pt>
                <c:pt idx="3157">
                  <c:v>61.464142948000003</c:v>
                </c:pt>
                <c:pt idx="3158">
                  <c:v>61.477273230000002</c:v>
                </c:pt>
                <c:pt idx="3159">
                  <c:v>61.490403512999997</c:v>
                </c:pt>
                <c:pt idx="3160">
                  <c:v>61.503533795999999</c:v>
                </c:pt>
                <c:pt idx="3161">
                  <c:v>61.516664077999998</c:v>
                </c:pt>
                <c:pt idx="3162">
                  <c:v>61.529794361</c:v>
                </c:pt>
                <c:pt idx="3163">
                  <c:v>61.542924644000003</c:v>
                </c:pt>
                <c:pt idx="3164">
                  <c:v>61.556054926000002</c:v>
                </c:pt>
                <c:pt idx="3165">
                  <c:v>61.569185208999997</c:v>
                </c:pt>
                <c:pt idx="3166">
                  <c:v>61.582315491999999</c:v>
                </c:pt>
                <c:pt idx="3167">
                  <c:v>61.595445773999998</c:v>
                </c:pt>
                <c:pt idx="3168">
                  <c:v>61.608576057000001</c:v>
                </c:pt>
                <c:pt idx="3169">
                  <c:v>61.621706340000003</c:v>
                </c:pt>
                <c:pt idx="3170">
                  <c:v>61.634836622000002</c:v>
                </c:pt>
                <c:pt idx="3171">
                  <c:v>61.647966904999997</c:v>
                </c:pt>
                <c:pt idx="3172">
                  <c:v>61.661097187999999</c:v>
                </c:pt>
                <c:pt idx="3173">
                  <c:v>61.674227469999998</c:v>
                </c:pt>
                <c:pt idx="3174">
                  <c:v>61.687357753000001</c:v>
                </c:pt>
                <c:pt idx="3175">
                  <c:v>61.700488036000003</c:v>
                </c:pt>
                <c:pt idx="3176">
                  <c:v>61.713618318000002</c:v>
                </c:pt>
                <c:pt idx="3177">
                  <c:v>61.726748600999997</c:v>
                </c:pt>
                <c:pt idx="3178">
                  <c:v>61.739878883999999</c:v>
                </c:pt>
                <c:pt idx="3179">
                  <c:v>61.753009165999998</c:v>
                </c:pt>
                <c:pt idx="3180">
                  <c:v>61.766139449000001</c:v>
                </c:pt>
                <c:pt idx="3181">
                  <c:v>61.779269732000003</c:v>
                </c:pt>
                <c:pt idx="3182">
                  <c:v>61.792400014000002</c:v>
                </c:pt>
                <c:pt idx="3183">
                  <c:v>61.805530296999997</c:v>
                </c:pt>
                <c:pt idx="3184">
                  <c:v>61.81866058</c:v>
                </c:pt>
                <c:pt idx="3185">
                  <c:v>61.831790861999998</c:v>
                </c:pt>
                <c:pt idx="3186">
                  <c:v>61.844921145000001</c:v>
                </c:pt>
                <c:pt idx="3187">
                  <c:v>61.858051428000003</c:v>
                </c:pt>
                <c:pt idx="3188">
                  <c:v>61.871181710999998</c:v>
                </c:pt>
                <c:pt idx="3189">
                  <c:v>61.884311992999997</c:v>
                </c:pt>
                <c:pt idx="3190">
                  <c:v>61.897442276</c:v>
                </c:pt>
                <c:pt idx="3191">
                  <c:v>61.910572559000002</c:v>
                </c:pt>
                <c:pt idx="3192">
                  <c:v>61.923702841000001</c:v>
                </c:pt>
                <c:pt idx="3193">
                  <c:v>61.936833124000003</c:v>
                </c:pt>
                <c:pt idx="3194">
                  <c:v>61.949963406999998</c:v>
                </c:pt>
                <c:pt idx="3195">
                  <c:v>61.963093688999997</c:v>
                </c:pt>
                <c:pt idx="3196">
                  <c:v>61.976223972</c:v>
                </c:pt>
                <c:pt idx="3197">
                  <c:v>61.989354255000002</c:v>
                </c:pt>
                <c:pt idx="3198">
                  <c:v>62.002484537000001</c:v>
                </c:pt>
                <c:pt idx="3199">
                  <c:v>62.015614820000003</c:v>
                </c:pt>
                <c:pt idx="3200">
                  <c:v>62.028745102999999</c:v>
                </c:pt>
                <c:pt idx="3201">
                  <c:v>62.041875384999997</c:v>
                </c:pt>
                <c:pt idx="3202">
                  <c:v>62.055005668</c:v>
                </c:pt>
                <c:pt idx="3203">
                  <c:v>62.068135951000002</c:v>
                </c:pt>
                <c:pt idx="3204">
                  <c:v>62.081266233000001</c:v>
                </c:pt>
                <c:pt idx="3205">
                  <c:v>62.094396516000003</c:v>
                </c:pt>
                <c:pt idx="3206">
                  <c:v>62.107526798999999</c:v>
                </c:pt>
                <c:pt idx="3207">
                  <c:v>62.120657080999997</c:v>
                </c:pt>
                <c:pt idx="3208">
                  <c:v>62.133787364</c:v>
                </c:pt>
                <c:pt idx="3209">
                  <c:v>62.146917647000002</c:v>
                </c:pt>
                <c:pt idx="3210">
                  <c:v>62.160047929000001</c:v>
                </c:pt>
                <c:pt idx="3211">
                  <c:v>62.173178212000003</c:v>
                </c:pt>
                <c:pt idx="3212">
                  <c:v>62.186308494999999</c:v>
                </c:pt>
                <c:pt idx="3213">
                  <c:v>62.199438776999997</c:v>
                </c:pt>
                <c:pt idx="3214">
                  <c:v>62.21256906</c:v>
                </c:pt>
                <c:pt idx="3215">
                  <c:v>62.225699343000002</c:v>
                </c:pt>
                <c:pt idx="3216">
                  <c:v>62.238829625000001</c:v>
                </c:pt>
                <c:pt idx="3217">
                  <c:v>62.251959908000003</c:v>
                </c:pt>
                <c:pt idx="3218">
                  <c:v>62.265090190999999</c:v>
                </c:pt>
                <c:pt idx="3219">
                  <c:v>62.278220472999998</c:v>
                </c:pt>
                <c:pt idx="3220">
                  <c:v>62.291350756</c:v>
                </c:pt>
                <c:pt idx="3221">
                  <c:v>62.304481039000002</c:v>
                </c:pt>
                <c:pt idx="3222">
                  <c:v>62.317611321999998</c:v>
                </c:pt>
                <c:pt idx="3223">
                  <c:v>62.330741604000004</c:v>
                </c:pt>
                <c:pt idx="3224">
                  <c:v>62.343871886999999</c:v>
                </c:pt>
                <c:pt idx="3225">
                  <c:v>62.357002170000001</c:v>
                </c:pt>
                <c:pt idx="3226">
                  <c:v>62.370132452</c:v>
                </c:pt>
                <c:pt idx="3227">
                  <c:v>62.383262735000002</c:v>
                </c:pt>
                <c:pt idx="3228">
                  <c:v>62.396393017999998</c:v>
                </c:pt>
                <c:pt idx="3229">
                  <c:v>62.409523299999996</c:v>
                </c:pt>
                <c:pt idx="3230">
                  <c:v>62.422653582999999</c:v>
                </c:pt>
                <c:pt idx="3231">
                  <c:v>62.435783866000001</c:v>
                </c:pt>
                <c:pt idx="3232">
                  <c:v>62.448914148</c:v>
                </c:pt>
                <c:pt idx="3233">
                  <c:v>62.462044431000002</c:v>
                </c:pt>
                <c:pt idx="3234">
                  <c:v>62.475174713999998</c:v>
                </c:pt>
                <c:pt idx="3235">
                  <c:v>62.488304995999997</c:v>
                </c:pt>
                <c:pt idx="3236">
                  <c:v>62.501435278999999</c:v>
                </c:pt>
                <c:pt idx="3237">
                  <c:v>62.514565562000001</c:v>
                </c:pt>
                <c:pt idx="3238">
                  <c:v>62.527695844</c:v>
                </c:pt>
                <c:pt idx="3239">
                  <c:v>62.540826127000003</c:v>
                </c:pt>
                <c:pt idx="3240">
                  <c:v>62.553956409999998</c:v>
                </c:pt>
                <c:pt idx="3241">
                  <c:v>62.567086691999997</c:v>
                </c:pt>
                <c:pt idx="3242">
                  <c:v>62.580216974999999</c:v>
                </c:pt>
                <c:pt idx="3243">
                  <c:v>62.593347258000001</c:v>
                </c:pt>
                <c:pt idx="3244">
                  <c:v>62.60647754</c:v>
                </c:pt>
                <c:pt idx="3245">
                  <c:v>62.619607823000003</c:v>
                </c:pt>
                <c:pt idx="3246">
                  <c:v>62.632738105999998</c:v>
                </c:pt>
                <c:pt idx="3247">
                  <c:v>62.645868387999997</c:v>
                </c:pt>
                <c:pt idx="3248">
                  <c:v>62.658998670999999</c:v>
                </c:pt>
                <c:pt idx="3249">
                  <c:v>62.672128954000001</c:v>
                </c:pt>
                <c:pt idx="3250">
                  <c:v>62.685259236</c:v>
                </c:pt>
                <c:pt idx="3251">
                  <c:v>62.698389519000003</c:v>
                </c:pt>
                <c:pt idx="3252">
                  <c:v>62.711519801999998</c:v>
                </c:pt>
                <c:pt idx="3253">
                  <c:v>62.724650083999997</c:v>
                </c:pt>
                <c:pt idx="3254">
                  <c:v>62.737780366999999</c:v>
                </c:pt>
                <c:pt idx="3255">
                  <c:v>62.750910650000002</c:v>
                </c:pt>
                <c:pt idx="3256">
                  <c:v>62.764040932</c:v>
                </c:pt>
                <c:pt idx="3257">
                  <c:v>62.777171215000003</c:v>
                </c:pt>
                <c:pt idx="3258">
                  <c:v>62.790301497999998</c:v>
                </c:pt>
                <c:pt idx="3259">
                  <c:v>62.803431781</c:v>
                </c:pt>
                <c:pt idx="3260">
                  <c:v>62.816562062999999</c:v>
                </c:pt>
                <c:pt idx="3261">
                  <c:v>62.829692346000002</c:v>
                </c:pt>
                <c:pt idx="3262">
                  <c:v>62.842822628999997</c:v>
                </c:pt>
                <c:pt idx="3263">
                  <c:v>62.855952911000003</c:v>
                </c:pt>
                <c:pt idx="3264">
                  <c:v>62.869083193999998</c:v>
                </c:pt>
                <c:pt idx="3265">
                  <c:v>62.882213477000001</c:v>
                </c:pt>
                <c:pt idx="3266">
                  <c:v>62.895343758999999</c:v>
                </c:pt>
                <c:pt idx="3267">
                  <c:v>62.908474042000002</c:v>
                </c:pt>
                <c:pt idx="3268">
                  <c:v>62.921604324999997</c:v>
                </c:pt>
                <c:pt idx="3269">
                  <c:v>62.934734607000003</c:v>
                </c:pt>
                <c:pt idx="3270">
                  <c:v>62.947864889999998</c:v>
                </c:pt>
                <c:pt idx="3271">
                  <c:v>62.960995173000001</c:v>
                </c:pt>
                <c:pt idx="3272">
                  <c:v>62.974125454999999</c:v>
                </c:pt>
                <c:pt idx="3273">
                  <c:v>62.987255738000002</c:v>
                </c:pt>
                <c:pt idx="3274">
                  <c:v>63.000386020999997</c:v>
                </c:pt>
                <c:pt idx="3275">
                  <c:v>63.013516303000003</c:v>
                </c:pt>
                <c:pt idx="3276">
                  <c:v>63.026646585999998</c:v>
                </c:pt>
                <c:pt idx="3277">
                  <c:v>63.039776869000001</c:v>
                </c:pt>
                <c:pt idx="3278">
                  <c:v>63.052907150999999</c:v>
                </c:pt>
                <c:pt idx="3279">
                  <c:v>63.066037434000002</c:v>
                </c:pt>
                <c:pt idx="3280">
                  <c:v>63.079167716999997</c:v>
                </c:pt>
                <c:pt idx="3281">
                  <c:v>63.092297999000003</c:v>
                </c:pt>
                <c:pt idx="3282">
                  <c:v>63.105428281999998</c:v>
                </c:pt>
                <c:pt idx="3283">
                  <c:v>63.118558565000001</c:v>
                </c:pt>
                <c:pt idx="3284">
                  <c:v>63.131688846999999</c:v>
                </c:pt>
                <c:pt idx="3285">
                  <c:v>63.144819130000002</c:v>
                </c:pt>
                <c:pt idx="3286">
                  <c:v>63.157949412999997</c:v>
                </c:pt>
                <c:pt idx="3287">
                  <c:v>63.171079695000003</c:v>
                </c:pt>
                <c:pt idx="3288">
                  <c:v>63.184209977999998</c:v>
                </c:pt>
                <c:pt idx="3289">
                  <c:v>63.197340261000001</c:v>
                </c:pt>
                <c:pt idx="3290">
                  <c:v>63.210470543</c:v>
                </c:pt>
                <c:pt idx="3291">
                  <c:v>63.223600826000002</c:v>
                </c:pt>
                <c:pt idx="3292">
                  <c:v>63.236731108999997</c:v>
                </c:pt>
                <c:pt idx="3293">
                  <c:v>63.249861392</c:v>
                </c:pt>
                <c:pt idx="3294">
                  <c:v>63.262991673999998</c:v>
                </c:pt>
                <c:pt idx="3295">
                  <c:v>63.276121957000001</c:v>
                </c:pt>
                <c:pt idx="3296">
                  <c:v>63.289252240000003</c:v>
                </c:pt>
                <c:pt idx="3297">
                  <c:v>63.302382522000002</c:v>
                </c:pt>
                <c:pt idx="3298">
                  <c:v>63.315512804999997</c:v>
                </c:pt>
                <c:pt idx="3299">
                  <c:v>63.328643088</c:v>
                </c:pt>
                <c:pt idx="3300">
                  <c:v>63.341773369999999</c:v>
                </c:pt>
                <c:pt idx="3301">
                  <c:v>63.354903653000001</c:v>
                </c:pt>
                <c:pt idx="3302">
                  <c:v>63.368033936000003</c:v>
                </c:pt>
                <c:pt idx="3303">
                  <c:v>63.381164218000002</c:v>
                </c:pt>
                <c:pt idx="3304">
                  <c:v>63.394294500999997</c:v>
                </c:pt>
                <c:pt idx="3305">
                  <c:v>63.407424784</c:v>
                </c:pt>
                <c:pt idx="3306">
                  <c:v>63.420555065999999</c:v>
                </c:pt>
                <c:pt idx="3307">
                  <c:v>63.433685349000001</c:v>
                </c:pt>
                <c:pt idx="3308">
                  <c:v>63.446815632000003</c:v>
                </c:pt>
                <c:pt idx="3309">
                  <c:v>63.459945914000002</c:v>
                </c:pt>
                <c:pt idx="3310">
                  <c:v>63.473076196999997</c:v>
                </c:pt>
                <c:pt idx="3311">
                  <c:v>63.48620648</c:v>
                </c:pt>
                <c:pt idx="3312">
                  <c:v>63.499336761999999</c:v>
                </c:pt>
                <c:pt idx="3313">
                  <c:v>63.512467045000001</c:v>
                </c:pt>
                <c:pt idx="3314">
                  <c:v>63.525597328000003</c:v>
                </c:pt>
                <c:pt idx="3315">
                  <c:v>63.538727610000002</c:v>
                </c:pt>
                <c:pt idx="3316">
                  <c:v>63.551857892999998</c:v>
                </c:pt>
                <c:pt idx="3317">
                  <c:v>63.564988176</c:v>
                </c:pt>
                <c:pt idx="3318">
                  <c:v>63.578118457999999</c:v>
                </c:pt>
                <c:pt idx="3319">
                  <c:v>63.591248741000001</c:v>
                </c:pt>
                <c:pt idx="3320">
                  <c:v>63.604379024000004</c:v>
                </c:pt>
                <c:pt idx="3321">
                  <c:v>63.617509306000002</c:v>
                </c:pt>
                <c:pt idx="3322">
                  <c:v>63.630639588999998</c:v>
                </c:pt>
                <c:pt idx="3323">
                  <c:v>63.643769872</c:v>
                </c:pt>
                <c:pt idx="3324">
                  <c:v>63.656900153999999</c:v>
                </c:pt>
                <c:pt idx="3325">
                  <c:v>63.670030437000001</c:v>
                </c:pt>
                <c:pt idx="3326">
                  <c:v>63.683160719999997</c:v>
                </c:pt>
                <c:pt idx="3327">
                  <c:v>63.696291002000002</c:v>
                </c:pt>
                <c:pt idx="3328">
                  <c:v>63.709421284999998</c:v>
                </c:pt>
                <c:pt idx="3329">
                  <c:v>63.722551568</c:v>
                </c:pt>
                <c:pt idx="3330">
                  <c:v>63.735681851000002</c:v>
                </c:pt>
                <c:pt idx="3331">
                  <c:v>63.748812133000001</c:v>
                </c:pt>
                <c:pt idx="3332">
                  <c:v>63.761942415999997</c:v>
                </c:pt>
                <c:pt idx="3333">
                  <c:v>63.775072698999999</c:v>
                </c:pt>
                <c:pt idx="3334">
                  <c:v>63.788202980999998</c:v>
                </c:pt>
                <c:pt idx="3335">
                  <c:v>63.801333264</c:v>
                </c:pt>
                <c:pt idx="3336">
                  <c:v>63.814463547000003</c:v>
                </c:pt>
                <c:pt idx="3337">
                  <c:v>63.827593829000001</c:v>
                </c:pt>
                <c:pt idx="3338">
                  <c:v>63.840724111999997</c:v>
                </c:pt>
                <c:pt idx="3339">
                  <c:v>63.853854394999999</c:v>
                </c:pt>
                <c:pt idx="3340">
                  <c:v>63.866984676999998</c:v>
                </c:pt>
                <c:pt idx="3341">
                  <c:v>63.88011496</c:v>
                </c:pt>
                <c:pt idx="3342">
                  <c:v>63.893245243000003</c:v>
                </c:pt>
                <c:pt idx="3343">
                  <c:v>63.906375525000001</c:v>
                </c:pt>
                <c:pt idx="3344">
                  <c:v>63.919505807999997</c:v>
                </c:pt>
                <c:pt idx="3345">
                  <c:v>63.932636090999999</c:v>
                </c:pt>
                <c:pt idx="3346">
                  <c:v>63.945766372999998</c:v>
                </c:pt>
                <c:pt idx="3347">
                  <c:v>63.958896656</c:v>
                </c:pt>
                <c:pt idx="3348">
                  <c:v>63.972026939000003</c:v>
                </c:pt>
                <c:pt idx="3349">
                  <c:v>63.985157221000001</c:v>
                </c:pt>
                <c:pt idx="3350">
                  <c:v>63.998287503999997</c:v>
                </c:pt>
                <c:pt idx="3351">
                  <c:v>64.011417786999999</c:v>
                </c:pt>
                <c:pt idx="3352">
                  <c:v>64.024548069000005</c:v>
                </c:pt>
                <c:pt idx="3353">
                  <c:v>64.037678352</c:v>
                </c:pt>
                <c:pt idx="3354">
                  <c:v>64.050808634999996</c:v>
                </c:pt>
                <c:pt idx="3355">
                  <c:v>64.063938917000002</c:v>
                </c:pt>
                <c:pt idx="3356">
                  <c:v>64.077069199999997</c:v>
                </c:pt>
                <c:pt idx="3357">
                  <c:v>64.090199483000006</c:v>
                </c:pt>
                <c:pt idx="3358">
                  <c:v>64.103329764999998</c:v>
                </c:pt>
                <c:pt idx="3359">
                  <c:v>64.116460047999993</c:v>
                </c:pt>
                <c:pt idx="3360">
                  <c:v>64.129590331000003</c:v>
                </c:pt>
                <c:pt idx="3361">
                  <c:v>64.142720612999995</c:v>
                </c:pt>
                <c:pt idx="3362">
                  <c:v>64.155850896000004</c:v>
                </c:pt>
                <c:pt idx="3363">
                  <c:v>64.168981178999999</c:v>
                </c:pt>
                <c:pt idx="3364">
                  <c:v>64.182111461999995</c:v>
                </c:pt>
                <c:pt idx="3365">
                  <c:v>64.195241744</c:v>
                </c:pt>
                <c:pt idx="3366">
                  <c:v>64.208372026999996</c:v>
                </c:pt>
                <c:pt idx="3367">
                  <c:v>64.221502310000005</c:v>
                </c:pt>
                <c:pt idx="3368">
                  <c:v>64.234632591999997</c:v>
                </c:pt>
                <c:pt idx="3369">
                  <c:v>64.247762875000006</c:v>
                </c:pt>
                <c:pt idx="3370">
                  <c:v>64.260893158000002</c:v>
                </c:pt>
                <c:pt idx="3371">
                  <c:v>64.274023439999993</c:v>
                </c:pt>
                <c:pt idx="3372">
                  <c:v>64.287153723000003</c:v>
                </c:pt>
                <c:pt idx="3373">
                  <c:v>64.300284005999998</c:v>
                </c:pt>
                <c:pt idx="3374">
                  <c:v>64.313414288000004</c:v>
                </c:pt>
                <c:pt idx="3375">
                  <c:v>64.326544570999999</c:v>
                </c:pt>
                <c:pt idx="3376">
                  <c:v>64.339674853999995</c:v>
                </c:pt>
                <c:pt idx="3377">
                  <c:v>64.352805136000001</c:v>
                </c:pt>
                <c:pt idx="3378">
                  <c:v>64.365935418999996</c:v>
                </c:pt>
                <c:pt idx="3379">
                  <c:v>64.379065702000005</c:v>
                </c:pt>
                <c:pt idx="3380">
                  <c:v>64.392195983999997</c:v>
                </c:pt>
                <c:pt idx="3381">
                  <c:v>64.405326267000007</c:v>
                </c:pt>
                <c:pt idx="3382">
                  <c:v>64.418456550000002</c:v>
                </c:pt>
                <c:pt idx="3383">
                  <c:v>64.431586831999994</c:v>
                </c:pt>
                <c:pt idx="3384">
                  <c:v>64.444717115000003</c:v>
                </c:pt>
                <c:pt idx="3385">
                  <c:v>64.457847397999998</c:v>
                </c:pt>
                <c:pt idx="3386">
                  <c:v>64.470977680000004</c:v>
                </c:pt>
                <c:pt idx="3387">
                  <c:v>64.484107963</c:v>
                </c:pt>
                <c:pt idx="3388">
                  <c:v>64.497238245999995</c:v>
                </c:pt>
                <c:pt idx="3389">
                  <c:v>64.510368528000001</c:v>
                </c:pt>
                <c:pt idx="3390">
                  <c:v>64.523498810999996</c:v>
                </c:pt>
                <c:pt idx="3391">
                  <c:v>64.536629094000006</c:v>
                </c:pt>
                <c:pt idx="3392">
                  <c:v>64.549759375999997</c:v>
                </c:pt>
                <c:pt idx="3393">
                  <c:v>64.562889659000007</c:v>
                </c:pt>
                <c:pt idx="3394">
                  <c:v>64.576019942000002</c:v>
                </c:pt>
                <c:pt idx="3395">
                  <c:v>64.589150223999994</c:v>
                </c:pt>
                <c:pt idx="3396">
                  <c:v>64.602280507000003</c:v>
                </c:pt>
                <c:pt idx="3397">
                  <c:v>64.615410789999999</c:v>
                </c:pt>
                <c:pt idx="3398">
                  <c:v>64.628541072000004</c:v>
                </c:pt>
                <c:pt idx="3399">
                  <c:v>64.641671355</c:v>
                </c:pt>
                <c:pt idx="3400">
                  <c:v>64.654801637999995</c:v>
                </c:pt>
                <c:pt idx="3401">
                  <c:v>64.667931921000005</c:v>
                </c:pt>
                <c:pt idx="3402">
                  <c:v>64.681062202999996</c:v>
                </c:pt>
                <c:pt idx="3403">
                  <c:v>64.694192486000006</c:v>
                </c:pt>
                <c:pt idx="3404">
                  <c:v>64.707322769000001</c:v>
                </c:pt>
                <c:pt idx="3405">
                  <c:v>64.720453051000007</c:v>
                </c:pt>
                <c:pt idx="3406">
                  <c:v>64.733583334000002</c:v>
                </c:pt>
                <c:pt idx="3407">
                  <c:v>64.746713616999997</c:v>
                </c:pt>
                <c:pt idx="3408">
                  <c:v>64.759843899000003</c:v>
                </c:pt>
                <c:pt idx="3409">
                  <c:v>64.772974181999999</c:v>
                </c:pt>
                <c:pt idx="3410">
                  <c:v>64.786104464999994</c:v>
                </c:pt>
                <c:pt idx="3411">
                  <c:v>64.799234747</c:v>
                </c:pt>
                <c:pt idx="3412">
                  <c:v>64.812365029999995</c:v>
                </c:pt>
                <c:pt idx="3413">
                  <c:v>64.825495313000005</c:v>
                </c:pt>
                <c:pt idx="3414">
                  <c:v>64.838625594999996</c:v>
                </c:pt>
                <c:pt idx="3415">
                  <c:v>64.851755878000006</c:v>
                </c:pt>
                <c:pt idx="3416">
                  <c:v>64.864886161000001</c:v>
                </c:pt>
                <c:pt idx="3417">
                  <c:v>64.878016443000007</c:v>
                </c:pt>
                <c:pt idx="3418">
                  <c:v>64.891146726000002</c:v>
                </c:pt>
                <c:pt idx="3419">
                  <c:v>64.904277008999998</c:v>
                </c:pt>
                <c:pt idx="3420">
                  <c:v>64.917407291000004</c:v>
                </c:pt>
                <c:pt idx="3421">
                  <c:v>64.930537573999999</c:v>
                </c:pt>
                <c:pt idx="3422">
                  <c:v>64.943667856999994</c:v>
                </c:pt>
                <c:pt idx="3423">
                  <c:v>64.956798139</c:v>
                </c:pt>
                <c:pt idx="3424">
                  <c:v>64.969928421999995</c:v>
                </c:pt>
                <c:pt idx="3425">
                  <c:v>64.983058705000005</c:v>
                </c:pt>
                <c:pt idx="3426">
                  <c:v>64.996188986999996</c:v>
                </c:pt>
                <c:pt idx="3427">
                  <c:v>65.009319270000006</c:v>
                </c:pt>
                <c:pt idx="3428">
                  <c:v>65.022449553000001</c:v>
                </c:pt>
                <c:pt idx="3429">
                  <c:v>65.035579834999993</c:v>
                </c:pt>
                <c:pt idx="3430">
                  <c:v>65.048710118000002</c:v>
                </c:pt>
                <c:pt idx="3431">
                  <c:v>65.061840400999998</c:v>
                </c:pt>
                <c:pt idx="3432">
                  <c:v>65.074970683000004</c:v>
                </c:pt>
                <c:pt idx="3433">
                  <c:v>65.088100965999999</c:v>
                </c:pt>
                <c:pt idx="3434">
                  <c:v>65.101231248999994</c:v>
                </c:pt>
                <c:pt idx="3435">
                  <c:v>65.114361532000004</c:v>
                </c:pt>
                <c:pt idx="3436">
                  <c:v>65.127491813999995</c:v>
                </c:pt>
                <c:pt idx="3437">
                  <c:v>65.140622097000005</c:v>
                </c:pt>
                <c:pt idx="3438">
                  <c:v>65.15375238</c:v>
                </c:pt>
                <c:pt idx="3439">
                  <c:v>65.166882662000006</c:v>
                </c:pt>
                <c:pt idx="3440">
                  <c:v>65.180012945000001</c:v>
                </c:pt>
                <c:pt idx="3441">
                  <c:v>65.193143227999997</c:v>
                </c:pt>
                <c:pt idx="3442">
                  <c:v>65.206273510000003</c:v>
                </c:pt>
                <c:pt idx="3443">
                  <c:v>65.219403792999998</c:v>
                </c:pt>
                <c:pt idx="3444">
                  <c:v>65.232534075999993</c:v>
                </c:pt>
                <c:pt idx="3445">
                  <c:v>65.245664357999999</c:v>
                </c:pt>
                <c:pt idx="3446">
                  <c:v>65.258794640999994</c:v>
                </c:pt>
                <c:pt idx="3447">
                  <c:v>65.271924924000004</c:v>
                </c:pt>
                <c:pt idx="3448">
                  <c:v>65.285055205999996</c:v>
                </c:pt>
                <c:pt idx="3449">
                  <c:v>65.298185489000005</c:v>
                </c:pt>
                <c:pt idx="3450">
                  <c:v>65.311315772</c:v>
                </c:pt>
                <c:pt idx="3451">
                  <c:v>65.324446054000006</c:v>
                </c:pt>
                <c:pt idx="3452">
                  <c:v>65.337576337000002</c:v>
                </c:pt>
                <c:pt idx="3453">
                  <c:v>65.350706619999997</c:v>
                </c:pt>
                <c:pt idx="3454">
                  <c:v>65.363836902000003</c:v>
                </c:pt>
                <c:pt idx="3455">
                  <c:v>65.376967184999998</c:v>
                </c:pt>
                <c:pt idx="3456">
                  <c:v>65.390097467999993</c:v>
                </c:pt>
                <c:pt idx="3457">
                  <c:v>65.403227749999999</c:v>
                </c:pt>
                <c:pt idx="3458">
                  <c:v>65.416358032999995</c:v>
                </c:pt>
                <c:pt idx="3459">
                  <c:v>65.429488316000004</c:v>
                </c:pt>
                <c:pt idx="3460">
                  <c:v>65.442618597999996</c:v>
                </c:pt>
                <c:pt idx="3461">
                  <c:v>65.455748881000005</c:v>
                </c:pt>
                <c:pt idx="3462">
                  <c:v>65.468879164000001</c:v>
                </c:pt>
                <c:pt idx="3463">
                  <c:v>65.482009446000006</c:v>
                </c:pt>
                <c:pt idx="3464">
                  <c:v>65.495139729000002</c:v>
                </c:pt>
                <c:pt idx="3465">
                  <c:v>65.508270011999997</c:v>
                </c:pt>
                <c:pt idx="3466">
                  <c:v>65.521400294000003</c:v>
                </c:pt>
                <c:pt idx="3467">
                  <c:v>65.534530576999998</c:v>
                </c:pt>
                <c:pt idx="3468">
                  <c:v>65.547660859999993</c:v>
                </c:pt>
                <c:pt idx="3469">
                  <c:v>65.560791141999999</c:v>
                </c:pt>
                <c:pt idx="3470">
                  <c:v>65.573921424999995</c:v>
                </c:pt>
                <c:pt idx="3471">
                  <c:v>65.587051708000004</c:v>
                </c:pt>
                <c:pt idx="3472">
                  <c:v>65.600181990999999</c:v>
                </c:pt>
                <c:pt idx="3473">
                  <c:v>65.613312273000005</c:v>
                </c:pt>
                <c:pt idx="3474">
                  <c:v>65.626442556000001</c:v>
                </c:pt>
                <c:pt idx="3475">
                  <c:v>65.639572838999996</c:v>
                </c:pt>
                <c:pt idx="3476">
                  <c:v>65.652703121000002</c:v>
                </c:pt>
                <c:pt idx="3477">
                  <c:v>65.665833403999997</c:v>
                </c:pt>
                <c:pt idx="3478">
                  <c:v>65.678963687000007</c:v>
                </c:pt>
                <c:pt idx="3479">
                  <c:v>65.692093968999998</c:v>
                </c:pt>
                <c:pt idx="3480">
                  <c:v>65.705224251999994</c:v>
                </c:pt>
                <c:pt idx="3481">
                  <c:v>65.718354535000003</c:v>
                </c:pt>
                <c:pt idx="3482">
                  <c:v>65.731484816999995</c:v>
                </c:pt>
                <c:pt idx="3483">
                  <c:v>65.744615100000004</c:v>
                </c:pt>
                <c:pt idx="3484">
                  <c:v>65.757745383</c:v>
                </c:pt>
                <c:pt idx="3485">
                  <c:v>65.770875665000005</c:v>
                </c:pt>
                <c:pt idx="3486">
                  <c:v>65.784005948000001</c:v>
                </c:pt>
                <c:pt idx="3487">
                  <c:v>65.797136230999996</c:v>
                </c:pt>
                <c:pt idx="3488">
                  <c:v>65.810266513000002</c:v>
                </c:pt>
                <c:pt idx="3489">
                  <c:v>65.823396795999997</c:v>
                </c:pt>
                <c:pt idx="3490">
                  <c:v>65.836527079000007</c:v>
                </c:pt>
                <c:pt idx="3491">
                  <c:v>65.849657360999998</c:v>
                </c:pt>
                <c:pt idx="3492">
                  <c:v>65.862787643999994</c:v>
                </c:pt>
                <c:pt idx="3493">
                  <c:v>65.875917927000003</c:v>
                </c:pt>
                <c:pt idx="3494">
                  <c:v>65.889048208999995</c:v>
                </c:pt>
                <c:pt idx="3495">
                  <c:v>65.902178492000004</c:v>
                </c:pt>
                <c:pt idx="3496">
                  <c:v>65.915308775</c:v>
                </c:pt>
                <c:pt idx="3497">
                  <c:v>65.928439057000006</c:v>
                </c:pt>
                <c:pt idx="3498">
                  <c:v>65.941569340000001</c:v>
                </c:pt>
                <c:pt idx="3499">
                  <c:v>65.954699622999996</c:v>
                </c:pt>
                <c:pt idx="3500">
                  <c:v>65.967829905000002</c:v>
                </c:pt>
                <c:pt idx="3501">
                  <c:v>65.980960187999997</c:v>
                </c:pt>
                <c:pt idx="3502">
                  <c:v>65.994090471000007</c:v>
                </c:pt>
                <c:pt idx="3503">
                  <c:v>66.007220752999999</c:v>
                </c:pt>
                <c:pt idx="3504">
                  <c:v>66.020351035999994</c:v>
                </c:pt>
                <c:pt idx="3505">
                  <c:v>66.033481319000003</c:v>
                </c:pt>
                <c:pt idx="3506">
                  <c:v>66.046611601999999</c:v>
                </c:pt>
                <c:pt idx="3507">
                  <c:v>66.059741884000005</c:v>
                </c:pt>
                <c:pt idx="3508">
                  <c:v>66.072872167</c:v>
                </c:pt>
                <c:pt idx="3509">
                  <c:v>66.086002449999995</c:v>
                </c:pt>
                <c:pt idx="3510">
                  <c:v>66.099132732000001</c:v>
                </c:pt>
                <c:pt idx="3511">
                  <c:v>66.112263014999996</c:v>
                </c:pt>
                <c:pt idx="3512">
                  <c:v>66.125393298000006</c:v>
                </c:pt>
                <c:pt idx="3513">
                  <c:v>66.138523579999998</c:v>
                </c:pt>
                <c:pt idx="3514">
                  <c:v>66.151653863000007</c:v>
                </c:pt>
                <c:pt idx="3515">
                  <c:v>66.164784146000002</c:v>
                </c:pt>
                <c:pt idx="3516">
                  <c:v>66.177914427999994</c:v>
                </c:pt>
                <c:pt idx="3517">
                  <c:v>66.191044711000004</c:v>
                </c:pt>
                <c:pt idx="3518">
                  <c:v>66.204174993999999</c:v>
                </c:pt>
                <c:pt idx="3519">
                  <c:v>66.217305276000005</c:v>
                </c:pt>
                <c:pt idx="3520">
                  <c:v>66.230435559</c:v>
                </c:pt>
                <c:pt idx="3521">
                  <c:v>66.243565841999995</c:v>
                </c:pt>
                <c:pt idx="3522">
                  <c:v>66.256696124000001</c:v>
                </c:pt>
                <c:pt idx="3523">
                  <c:v>66.269826406999996</c:v>
                </c:pt>
                <c:pt idx="3524">
                  <c:v>66.282956690000006</c:v>
                </c:pt>
                <c:pt idx="3525">
                  <c:v>66.296086971999998</c:v>
                </c:pt>
                <c:pt idx="3526">
                  <c:v>66.309217254999993</c:v>
                </c:pt>
                <c:pt idx="3527">
                  <c:v>66.322347538000002</c:v>
                </c:pt>
                <c:pt idx="3528">
                  <c:v>66.335477819999994</c:v>
                </c:pt>
                <c:pt idx="3529">
                  <c:v>66.348608103000004</c:v>
                </c:pt>
                <c:pt idx="3530">
                  <c:v>66.361738385999999</c:v>
                </c:pt>
                <c:pt idx="3531">
                  <c:v>66.374868668000005</c:v>
                </c:pt>
                <c:pt idx="3532">
                  <c:v>66.387998951</c:v>
                </c:pt>
                <c:pt idx="3533">
                  <c:v>66.401129233999995</c:v>
                </c:pt>
                <c:pt idx="3534">
                  <c:v>66.414259516000001</c:v>
                </c:pt>
                <c:pt idx="3535">
                  <c:v>66.427389798999997</c:v>
                </c:pt>
                <c:pt idx="3536">
                  <c:v>66.440520082000006</c:v>
                </c:pt>
                <c:pt idx="3537">
                  <c:v>66.453650363999998</c:v>
                </c:pt>
                <c:pt idx="3538">
                  <c:v>66.466780646999993</c:v>
                </c:pt>
                <c:pt idx="3539">
                  <c:v>66.479910930000003</c:v>
                </c:pt>
                <c:pt idx="3540">
                  <c:v>66.493041211999994</c:v>
                </c:pt>
                <c:pt idx="3541">
                  <c:v>66.506171495000004</c:v>
                </c:pt>
                <c:pt idx="3542">
                  <c:v>66.519301777999999</c:v>
                </c:pt>
                <c:pt idx="3543">
                  <c:v>66.532432060999994</c:v>
                </c:pt>
                <c:pt idx="3544">
                  <c:v>66.545562343</c:v>
                </c:pt>
                <c:pt idx="3545">
                  <c:v>66.558692625999996</c:v>
                </c:pt>
                <c:pt idx="3546">
                  <c:v>66.571822909000005</c:v>
                </c:pt>
                <c:pt idx="3547">
                  <c:v>66.584953190999997</c:v>
                </c:pt>
                <c:pt idx="3548">
                  <c:v>66.598083474000006</c:v>
                </c:pt>
                <c:pt idx="3549">
                  <c:v>66.611213757000002</c:v>
                </c:pt>
                <c:pt idx="3550">
                  <c:v>66.624344038999993</c:v>
                </c:pt>
                <c:pt idx="3551">
                  <c:v>66.637474322000003</c:v>
                </c:pt>
                <c:pt idx="3552">
                  <c:v>66.650604604999998</c:v>
                </c:pt>
                <c:pt idx="3553">
                  <c:v>66.663734887000004</c:v>
                </c:pt>
                <c:pt idx="3554">
                  <c:v>66.676865169999999</c:v>
                </c:pt>
                <c:pt idx="3555">
                  <c:v>66.689995452999995</c:v>
                </c:pt>
                <c:pt idx="3556">
                  <c:v>66.703125735</c:v>
                </c:pt>
                <c:pt idx="3557">
                  <c:v>66.716256017999996</c:v>
                </c:pt>
                <c:pt idx="3558">
                  <c:v>66.729386301000005</c:v>
                </c:pt>
                <c:pt idx="3559">
                  <c:v>66.742516582999997</c:v>
                </c:pt>
                <c:pt idx="3560">
                  <c:v>66.755646866000006</c:v>
                </c:pt>
                <c:pt idx="3561">
                  <c:v>66.768777149000002</c:v>
                </c:pt>
                <c:pt idx="3562">
                  <c:v>66.781907430999993</c:v>
                </c:pt>
                <c:pt idx="3563">
                  <c:v>66.795037714000003</c:v>
                </c:pt>
                <c:pt idx="3564">
                  <c:v>66.808167996999998</c:v>
                </c:pt>
                <c:pt idx="3565">
                  <c:v>66.821298279000004</c:v>
                </c:pt>
                <c:pt idx="3566">
                  <c:v>66.834428561999999</c:v>
                </c:pt>
                <c:pt idx="3567">
                  <c:v>66.847558844999995</c:v>
                </c:pt>
                <c:pt idx="3568">
                  <c:v>66.860689127000001</c:v>
                </c:pt>
                <c:pt idx="3569">
                  <c:v>66.873819409999996</c:v>
                </c:pt>
                <c:pt idx="3570">
                  <c:v>66.886949693000005</c:v>
                </c:pt>
                <c:pt idx="3571">
                  <c:v>66.900079974999997</c:v>
                </c:pt>
                <c:pt idx="3572">
                  <c:v>66.913210258000007</c:v>
                </c:pt>
                <c:pt idx="3573">
                  <c:v>66.926340541000002</c:v>
                </c:pt>
                <c:pt idx="3574">
                  <c:v>66.939470822999994</c:v>
                </c:pt>
                <c:pt idx="3575">
                  <c:v>66.952601106000003</c:v>
                </c:pt>
                <c:pt idx="3576">
                  <c:v>66.965731388999998</c:v>
                </c:pt>
                <c:pt idx="3577">
                  <c:v>66.978861671999994</c:v>
                </c:pt>
                <c:pt idx="3578">
                  <c:v>66.991991954</c:v>
                </c:pt>
                <c:pt idx="3579">
                  <c:v>67.005122236999995</c:v>
                </c:pt>
                <c:pt idx="3580">
                  <c:v>67.018252520000004</c:v>
                </c:pt>
                <c:pt idx="3581">
                  <c:v>67.031382801999996</c:v>
                </c:pt>
                <c:pt idx="3582">
                  <c:v>67.044513085000006</c:v>
                </c:pt>
                <c:pt idx="3583">
                  <c:v>67.057643368000001</c:v>
                </c:pt>
                <c:pt idx="3584">
                  <c:v>67.070773650000007</c:v>
                </c:pt>
                <c:pt idx="3585">
                  <c:v>67.083903933000002</c:v>
                </c:pt>
                <c:pt idx="3586">
                  <c:v>67.097034215999997</c:v>
                </c:pt>
                <c:pt idx="3587">
                  <c:v>67.110164498000003</c:v>
                </c:pt>
                <c:pt idx="3588">
                  <c:v>67.123294780999998</c:v>
                </c:pt>
                <c:pt idx="3589">
                  <c:v>67.136425063999994</c:v>
                </c:pt>
                <c:pt idx="3590">
                  <c:v>67.149555346</c:v>
                </c:pt>
                <c:pt idx="3591">
                  <c:v>67.162685628999995</c:v>
                </c:pt>
                <c:pt idx="3592">
                  <c:v>67.175815912000004</c:v>
                </c:pt>
                <c:pt idx="3593">
                  <c:v>67.188946193999996</c:v>
                </c:pt>
                <c:pt idx="3594">
                  <c:v>67.202076477000006</c:v>
                </c:pt>
                <c:pt idx="3595">
                  <c:v>67.215206760000001</c:v>
                </c:pt>
                <c:pt idx="3596">
                  <c:v>67.228337042000007</c:v>
                </c:pt>
                <c:pt idx="3597">
                  <c:v>67.241467325000002</c:v>
                </c:pt>
                <c:pt idx="3598">
                  <c:v>67.254597607999997</c:v>
                </c:pt>
                <c:pt idx="3599">
                  <c:v>67.267727890000003</c:v>
                </c:pt>
                <c:pt idx="3600">
                  <c:v>67.280858172999999</c:v>
                </c:pt>
                <c:pt idx="3601">
                  <c:v>67.293988455999994</c:v>
                </c:pt>
                <c:pt idx="3602">
                  <c:v>67.307118738</c:v>
                </c:pt>
                <c:pt idx="3603">
                  <c:v>67.320249020999995</c:v>
                </c:pt>
                <c:pt idx="3604">
                  <c:v>67.333379304000005</c:v>
                </c:pt>
                <c:pt idx="3605">
                  <c:v>67.346509585999996</c:v>
                </c:pt>
                <c:pt idx="3606">
                  <c:v>67.359639869000006</c:v>
                </c:pt>
                <c:pt idx="3607">
                  <c:v>67.372770152000001</c:v>
                </c:pt>
                <c:pt idx="3608">
                  <c:v>67.385900434000007</c:v>
                </c:pt>
                <c:pt idx="3609">
                  <c:v>67.399030717000002</c:v>
                </c:pt>
                <c:pt idx="3610">
                  <c:v>67.412160999999998</c:v>
                </c:pt>
                <c:pt idx="3611">
                  <c:v>67.425291282000003</c:v>
                </c:pt>
                <c:pt idx="3612">
                  <c:v>67.438421564999999</c:v>
                </c:pt>
                <c:pt idx="3613">
                  <c:v>67.451551847999994</c:v>
                </c:pt>
                <c:pt idx="3614">
                  <c:v>67.464682131000004</c:v>
                </c:pt>
                <c:pt idx="3615">
                  <c:v>67.477812412999995</c:v>
                </c:pt>
                <c:pt idx="3616">
                  <c:v>67.490942696000005</c:v>
                </c:pt>
                <c:pt idx="3617">
                  <c:v>67.504072979</c:v>
                </c:pt>
                <c:pt idx="3618">
                  <c:v>67.517203261000006</c:v>
                </c:pt>
                <c:pt idx="3619">
                  <c:v>67.530333544000001</c:v>
                </c:pt>
                <c:pt idx="3620">
                  <c:v>67.543463826999997</c:v>
                </c:pt>
                <c:pt idx="3621">
                  <c:v>67.556594109000002</c:v>
                </c:pt>
                <c:pt idx="3622">
                  <c:v>67.569724391999998</c:v>
                </c:pt>
                <c:pt idx="3623">
                  <c:v>67.582854674999993</c:v>
                </c:pt>
                <c:pt idx="3624">
                  <c:v>67.595984956999999</c:v>
                </c:pt>
                <c:pt idx="3625">
                  <c:v>67.609115239999994</c:v>
                </c:pt>
                <c:pt idx="3626">
                  <c:v>67.622245523000004</c:v>
                </c:pt>
                <c:pt idx="3627">
                  <c:v>67.635375804999995</c:v>
                </c:pt>
                <c:pt idx="3628">
                  <c:v>67.648506088000005</c:v>
                </c:pt>
                <c:pt idx="3629">
                  <c:v>67.661636371</c:v>
                </c:pt>
                <c:pt idx="3630">
                  <c:v>67.674766653000006</c:v>
                </c:pt>
                <c:pt idx="3631">
                  <c:v>67.687896936000001</c:v>
                </c:pt>
                <c:pt idx="3632">
                  <c:v>67.701027218999997</c:v>
                </c:pt>
                <c:pt idx="3633">
                  <c:v>67.714157501000003</c:v>
                </c:pt>
                <c:pt idx="3634">
                  <c:v>67.727287783999998</c:v>
                </c:pt>
                <c:pt idx="3635">
                  <c:v>67.740418066999993</c:v>
                </c:pt>
                <c:pt idx="3636">
                  <c:v>67.753548348999999</c:v>
                </c:pt>
                <c:pt idx="3637">
                  <c:v>67.766678631999994</c:v>
                </c:pt>
                <c:pt idx="3638">
                  <c:v>67.779808915000004</c:v>
                </c:pt>
                <c:pt idx="3639">
                  <c:v>67.792939196999995</c:v>
                </c:pt>
                <c:pt idx="3640">
                  <c:v>67.806069480000005</c:v>
                </c:pt>
                <c:pt idx="3641">
                  <c:v>67.819199763</c:v>
                </c:pt>
                <c:pt idx="3642">
                  <c:v>67.832330045000006</c:v>
                </c:pt>
                <c:pt idx="3643">
                  <c:v>67.845460328000001</c:v>
                </c:pt>
                <c:pt idx="3644">
                  <c:v>67.858590610999997</c:v>
                </c:pt>
                <c:pt idx="3645">
                  <c:v>67.871720893000003</c:v>
                </c:pt>
                <c:pt idx="3646">
                  <c:v>67.884851175999998</c:v>
                </c:pt>
                <c:pt idx="3647">
                  <c:v>67.897981458999993</c:v>
                </c:pt>
                <c:pt idx="3648">
                  <c:v>67.911111742000003</c:v>
                </c:pt>
                <c:pt idx="3649">
                  <c:v>67.924242023999994</c:v>
                </c:pt>
                <c:pt idx="3650">
                  <c:v>67.937372307000004</c:v>
                </c:pt>
                <c:pt idx="3651">
                  <c:v>67.950502589999999</c:v>
                </c:pt>
                <c:pt idx="3652">
                  <c:v>67.963632872000005</c:v>
                </c:pt>
                <c:pt idx="3653">
                  <c:v>67.976763155</c:v>
                </c:pt>
                <c:pt idx="3654">
                  <c:v>67.989893437999996</c:v>
                </c:pt>
                <c:pt idx="3655">
                  <c:v>68.003023720000002</c:v>
                </c:pt>
                <c:pt idx="3656">
                  <c:v>68.016154002999997</c:v>
                </c:pt>
                <c:pt idx="3657">
                  <c:v>68.029284286000006</c:v>
                </c:pt>
                <c:pt idx="3658">
                  <c:v>68.042414567999998</c:v>
                </c:pt>
                <c:pt idx="3659">
                  <c:v>68.055544850999993</c:v>
                </c:pt>
                <c:pt idx="3660">
                  <c:v>68.068675134000003</c:v>
                </c:pt>
                <c:pt idx="3661">
                  <c:v>68.081805415999995</c:v>
                </c:pt>
                <c:pt idx="3662">
                  <c:v>68.094935699000004</c:v>
                </c:pt>
                <c:pt idx="3663">
                  <c:v>68.108065981999999</c:v>
                </c:pt>
                <c:pt idx="3664">
                  <c:v>68.121196264000005</c:v>
                </c:pt>
                <c:pt idx="3665">
                  <c:v>68.134326547000001</c:v>
                </c:pt>
                <c:pt idx="3666">
                  <c:v>68.147456829999996</c:v>
                </c:pt>
                <c:pt idx="3667">
                  <c:v>68.160587112000002</c:v>
                </c:pt>
                <c:pt idx="3668">
                  <c:v>68.173717394999997</c:v>
                </c:pt>
                <c:pt idx="3669">
                  <c:v>68.186847678000007</c:v>
                </c:pt>
                <c:pt idx="3670">
                  <c:v>68.199977959999998</c:v>
                </c:pt>
                <c:pt idx="3671">
                  <c:v>68.213108242999994</c:v>
                </c:pt>
                <c:pt idx="3672">
                  <c:v>68.226238526000003</c:v>
                </c:pt>
                <c:pt idx="3673">
                  <c:v>68.239368807999995</c:v>
                </c:pt>
                <c:pt idx="3674">
                  <c:v>68.252499091000004</c:v>
                </c:pt>
                <c:pt idx="3675">
                  <c:v>68.265629374</c:v>
                </c:pt>
                <c:pt idx="3676">
                  <c:v>68.278759656000005</c:v>
                </c:pt>
                <c:pt idx="3677">
                  <c:v>68.291889939000001</c:v>
                </c:pt>
                <c:pt idx="3678">
                  <c:v>68.305020221999996</c:v>
                </c:pt>
                <c:pt idx="3679">
                  <c:v>68.318150504000002</c:v>
                </c:pt>
                <c:pt idx="3680">
                  <c:v>68.331280786999997</c:v>
                </c:pt>
                <c:pt idx="3681">
                  <c:v>68.344411070000007</c:v>
                </c:pt>
                <c:pt idx="3682">
                  <c:v>68.357541351999998</c:v>
                </c:pt>
                <c:pt idx="3683">
                  <c:v>68.370671634999994</c:v>
                </c:pt>
                <c:pt idx="3684">
                  <c:v>68.383801918000003</c:v>
                </c:pt>
                <c:pt idx="3685">
                  <c:v>68.396932200999998</c:v>
                </c:pt>
                <c:pt idx="3686">
                  <c:v>68.410062483000004</c:v>
                </c:pt>
                <c:pt idx="3687">
                  <c:v>68.423192766</c:v>
                </c:pt>
                <c:pt idx="3688">
                  <c:v>68.436323048999995</c:v>
                </c:pt>
                <c:pt idx="3689">
                  <c:v>68.449453331000001</c:v>
                </c:pt>
                <c:pt idx="3690">
                  <c:v>68.462583613999996</c:v>
                </c:pt>
                <c:pt idx="3691">
                  <c:v>68.475713897000006</c:v>
                </c:pt>
                <c:pt idx="3692">
                  <c:v>68.488844178999997</c:v>
                </c:pt>
                <c:pt idx="3693">
                  <c:v>68.501974462000007</c:v>
                </c:pt>
                <c:pt idx="3694">
                  <c:v>68.515104745000002</c:v>
                </c:pt>
                <c:pt idx="3695">
                  <c:v>68.528235026999994</c:v>
                </c:pt>
                <c:pt idx="3696">
                  <c:v>68.541365310000003</c:v>
                </c:pt>
                <c:pt idx="3697">
                  <c:v>68.554495592999999</c:v>
                </c:pt>
                <c:pt idx="3698">
                  <c:v>68.567625875000004</c:v>
                </c:pt>
                <c:pt idx="3699">
                  <c:v>68.580756158</c:v>
                </c:pt>
                <c:pt idx="3700">
                  <c:v>68.593886440999995</c:v>
                </c:pt>
                <c:pt idx="3701">
                  <c:v>68.607016723000001</c:v>
                </c:pt>
                <c:pt idx="3702">
                  <c:v>68.620147005999996</c:v>
                </c:pt>
                <c:pt idx="3703">
                  <c:v>68.633277289000006</c:v>
                </c:pt>
                <c:pt idx="3704">
                  <c:v>68.646407570999997</c:v>
                </c:pt>
                <c:pt idx="3705">
                  <c:v>68.659537854000007</c:v>
                </c:pt>
                <c:pt idx="3706">
                  <c:v>68.672668137000002</c:v>
                </c:pt>
                <c:pt idx="3707">
                  <c:v>68.685798418999994</c:v>
                </c:pt>
                <c:pt idx="3708">
                  <c:v>68.698928702000003</c:v>
                </c:pt>
                <c:pt idx="3709">
                  <c:v>68.712058984999999</c:v>
                </c:pt>
                <c:pt idx="3710">
                  <c:v>68.725189267000005</c:v>
                </c:pt>
                <c:pt idx="3711">
                  <c:v>68.73831955</c:v>
                </c:pt>
                <c:pt idx="3712">
                  <c:v>68.751449832999995</c:v>
                </c:pt>
                <c:pt idx="3713">
                  <c:v>68.764580115000001</c:v>
                </c:pt>
                <c:pt idx="3714">
                  <c:v>68.777710397999996</c:v>
                </c:pt>
                <c:pt idx="3715">
                  <c:v>68.790840681000006</c:v>
                </c:pt>
                <c:pt idx="3716">
                  <c:v>68.803970962999998</c:v>
                </c:pt>
                <c:pt idx="3717">
                  <c:v>68.817101245999993</c:v>
                </c:pt>
                <c:pt idx="3718">
                  <c:v>68.830231529000002</c:v>
                </c:pt>
                <c:pt idx="3719">
                  <c:v>68.843361811999998</c:v>
                </c:pt>
                <c:pt idx="3720">
                  <c:v>68.856492094000004</c:v>
                </c:pt>
                <c:pt idx="3721">
                  <c:v>68.869622376999999</c:v>
                </c:pt>
                <c:pt idx="3722">
                  <c:v>68.882752659999994</c:v>
                </c:pt>
                <c:pt idx="3723">
                  <c:v>68.895882942</c:v>
                </c:pt>
                <c:pt idx="3724">
                  <c:v>68.909013224999995</c:v>
                </c:pt>
                <c:pt idx="3725">
                  <c:v>68.922143508000005</c:v>
                </c:pt>
                <c:pt idx="3726">
                  <c:v>68.935273789999997</c:v>
                </c:pt>
                <c:pt idx="3727">
                  <c:v>68.948404073000006</c:v>
                </c:pt>
                <c:pt idx="3728">
                  <c:v>68.961534356000001</c:v>
                </c:pt>
                <c:pt idx="3729">
                  <c:v>68.974664637999993</c:v>
                </c:pt>
                <c:pt idx="3730">
                  <c:v>68.987794921000003</c:v>
                </c:pt>
                <c:pt idx="3731">
                  <c:v>69.000925203999998</c:v>
                </c:pt>
                <c:pt idx="3732">
                  <c:v>69.014055486000004</c:v>
                </c:pt>
                <c:pt idx="3733">
                  <c:v>69.027185768999999</c:v>
                </c:pt>
                <c:pt idx="3734">
                  <c:v>69.040316051999994</c:v>
                </c:pt>
                <c:pt idx="3735">
                  <c:v>69.053446334</c:v>
                </c:pt>
                <c:pt idx="3736">
                  <c:v>69.066576616999996</c:v>
                </c:pt>
                <c:pt idx="3737">
                  <c:v>69.079706900000005</c:v>
                </c:pt>
                <c:pt idx="3738">
                  <c:v>69.092837181999997</c:v>
                </c:pt>
                <c:pt idx="3739">
                  <c:v>69.105967465000006</c:v>
                </c:pt>
                <c:pt idx="3740">
                  <c:v>69.119097748000002</c:v>
                </c:pt>
                <c:pt idx="3741">
                  <c:v>69.132228029999993</c:v>
                </c:pt>
                <c:pt idx="3742">
                  <c:v>69.145358313000003</c:v>
                </c:pt>
                <c:pt idx="3743">
                  <c:v>69.158488595999998</c:v>
                </c:pt>
                <c:pt idx="3744">
                  <c:v>69.171618878000004</c:v>
                </c:pt>
                <c:pt idx="3745">
                  <c:v>69.184749160999999</c:v>
                </c:pt>
                <c:pt idx="3746">
                  <c:v>69.197879443999994</c:v>
                </c:pt>
                <c:pt idx="3747">
                  <c:v>69.211009726</c:v>
                </c:pt>
                <c:pt idx="3748">
                  <c:v>69.224140008999996</c:v>
                </c:pt>
                <c:pt idx="3749">
                  <c:v>69.237270292000005</c:v>
                </c:pt>
                <c:pt idx="3750">
                  <c:v>69.250400573999997</c:v>
                </c:pt>
                <c:pt idx="3751">
                  <c:v>69.263530857000006</c:v>
                </c:pt>
                <c:pt idx="3752">
                  <c:v>69.276661140000002</c:v>
                </c:pt>
                <c:pt idx="3753">
                  <c:v>69.289791421999993</c:v>
                </c:pt>
                <c:pt idx="3754">
                  <c:v>69.302921705000003</c:v>
                </c:pt>
                <c:pt idx="3755">
                  <c:v>69.316051987999998</c:v>
                </c:pt>
                <c:pt idx="3756">
                  <c:v>69.329182270999993</c:v>
                </c:pt>
                <c:pt idx="3757">
                  <c:v>69.342312552999999</c:v>
                </c:pt>
                <c:pt idx="3758">
                  <c:v>69.355442835999995</c:v>
                </c:pt>
                <c:pt idx="3759">
                  <c:v>69.368573119000004</c:v>
                </c:pt>
                <c:pt idx="3760">
                  <c:v>69.381703400999996</c:v>
                </c:pt>
                <c:pt idx="3761">
                  <c:v>69.394833684000005</c:v>
                </c:pt>
                <c:pt idx="3762">
                  <c:v>69.407963967000001</c:v>
                </c:pt>
                <c:pt idx="3763">
                  <c:v>69.421094249000006</c:v>
                </c:pt>
                <c:pt idx="3764">
                  <c:v>69.434224532000002</c:v>
                </c:pt>
                <c:pt idx="3765">
                  <c:v>69.447354814999997</c:v>
                </c:pt>
                <c:pt idx="3766">
                  <c:v>69.460485097000003</c:v>
                </c:pt>
                <c:pt idx="3767">
                  <c:v>69.473615379999998</c:v>
                </c:pt>
                <c:pt idx="3768">
                  <c:v>69.486745662999994</c:v>
                </c:pt>
                <c:pt idx="3769">
                  <c:v>69.499875944999999</c:v>
                </c:pt>
                <c:pt idx="3770">
                  <c:v>69.513006227999995</c:v>
                </c:pt>
                <c:pt idx="3771">
                  <c:v>69.526136511000004</c:v>
                </c:pt>
                <c:pt idx="3772">
                  <c:v>69.539266792999996</c:v>
                </c:pt>
                <c:pt idx="3773">
                  <c:v>69.552397076000005</c:v>
                </c:pt>
                <c:pt idx="3774">
                  <c:v>69.565527359000001</c:v>
                </c:pt>
                <c:pt idx="3775">
                  <c:v>69.578657641000007</c:v>
                </c:pt>
                <c:pt idx="3776">
                  <c:v>69.591787924000002</c:v>
                </c:pt>
                <c:pt idx="3777">
                  <c:v>69.604918206999997</c:v>
                </c:pt>
                <c:pt idx="3778">
                  <c:v>69.618048489000003</c:v>
                </c:pt>
                <c:pt idx="3779">
                  <c:v>69.631178771999998</c:v>
                </c:pt>
                <c:pt idx="3780">
                  <c:v>69.644309054999994</c:v>
                </c:pt>
                <c:pt idx="3781">
                  <c:v>69.657439337</c:v>
                </c:pt>
                <c:pt idx="3782">
                  <c:v>69.670569619999995</c:v>
                </c:pt>
                <c:pt idx="3783">
                  <c:v>69.683699903000004</c:v>
                </c:pt>
                <c:pt idx="3784">
                  <c:v>69.696830184999996</c:v>
                </c:pt>
                <c:pt idx="3785">
                  <c:v>69.709960468000006</c:v>
                </c:pt>
                <c:pt idx="3786">
                  <c:v>69.723090751000001</c:v>
                </c:pt>
                <c:pt idx="3787">
                  <c:v>69.736221033000007</c:v>
                </c:pt>
                <c:pt idx="3788">
                  <c:v>69.749351316000002</c:v>
                </c:pt>
                <c:pt idx="3789">
                  <c:v>69.762481598999997</c:v>
                </c:pt>
                <c:pt idx="3790">
                  <c:v>69.775611882000007</c:v>
                </c:pt>
                <c:pt idx="3791">
                  <c:v>69.788742163999999</c:v>
                </c:pt>
                <c:pt idx="3792">
                  <c:v>69.801872446999994</c:v>
                </c:pt>
                <c:pt idx="3793">
                  <c:v>69.815002730000003</c:v>
                </c:pt>
                <c:pt idx="3794">
                  <c:v>69.828133011999995</c:v>
                </c:pt>
                <c:pt idx="3795">
                  <c:v>69.841263295000005</c:v>
                </c:pt>
                <c:pt idx="3796">
                  <c:v>69.854393578</c:v>
                </c:pt>
                <c:pt idx="3797">
                  <c:v>69.867523860000006</c:v>
                </c:pt>
                <c:pt idx="3798">
                  <c:v>69.880654143000001</c:v>
                </c:pt>
                <c:pt idx="3799">
                  <c:v>69.893784425999996</c:v>
                </c:pt>
                <c:pt idx="3800">
                  <c:v>69.906914708000002</c:v>
                </c:pt>
                <c:pt idx="3801">
                  <c:v>69.920044990999997</c:v>
                </c:pt>
                <c:pt idx="3802">
                  <c:v>69.933175274000007</c:v>
                </c:pt>
                <c:pt idx="3803">
                  <c:v>69.946305555999999</c:v>
                </c:pt>
                <c:pt idx="3804">
                  <c:v>69.959435838999994</c:v>
                </c:pt>
                <c:pt idx="3805">
                  <c:v>69.972566122000003</c:v>
                </c:pt>
                <c:pt idx="3806">
                  <c:v>69.985696403999995</c:v>
                </c:pt>
                <c:pt idx="3807">
                  <c:v>69.998826687000005</c:v>
                </c:pt>
                <c:pt idx="3808">
                  <c:v>70.01195697</c:v>
                </c:pt>
                <c:pt idx="3809">
                  <c:v>70.025087252000006</c:v>
                </c:pt>
                <c:pt idx="3810">
                  <c:v>70.038217535000001</c:v>
                </c:pt>
                <c:pt idx="3811">
                  <c:v>70.051347817999996</c:v>
                </c:pt>
                <c:pt idx="3812">
                  <c:v>70.064478100000002</c:v>
                </c:pt>
                <c:pt idx="3813">
                  <c:v>70.077608382999998</c:v>
                </c:pt>
                <c:pt idx="3814">
                  <c:v>70.090738665999993</c:v>
                </c:pt>
                <c:pt idx="3815">
                  <c:v>70.103868947999999</c:v>
                </c:pt>
                <c:pt idx="3816">
                  <c:v>70.116999230999994</c:v>
                </c:pt>
                <c:pt idx="3817">
                  <c:v>70.130129514000004</c:v>
                </c:pt>
                <c:pt idx="3818">
                  <c:v>70.143259795999995</c:v>
                </c:pt>
                <c:pt idx="3819">
                  <c:v>70.156390079000005</c:v>
                </c:pt>
                <c:pt idx="3820">
                  <c:v>70.169520362</c:v>
                </c:pt>
                <c:pt idx="3821">
                  <c:v>70.182650644000006</c:v>
                </c:pt>
                <c:pt idx="3822">
                  <c:v>70.195780927000001</c:v>
                </c:pt>
                <c:pt idx="3823">
                  <c:v>70.208911209999997</c:v>
                </c:pt>
                <c:pt idx="3824">
                  <c:v>70.222041493000006</c:v>
                </c:pt>
                <c:pt idx="3825">
                  <c:v>70.235171774999998</c:v>
                </c:pt>
                <c:pt idx="3826">
                  <c:v>70.248302057999993</c:v>
                </c:pt>
                <c:pt idx="3827">
                  <c:v>70.261432341000003</c:v>
                </c:pt>
                <c:pt idx="3828">
                  <c:v>70.274562622999994</c:v>
                </c:pt>
                <c:pt idx="3829">
                  <c:v>70.287692906000004</c:v>
                </c:pt>
                <c:pt idx="3830">
                  <c:v>70.300823188999999</c:v>
                </c:pt>
                <c:pt idx="3831">
                  <c:v>70.313953471000005</c:v>
                </c:pt>
                <c:pt idx="3832">
                  <c:v>70.327083754</c:v>
                </c:pt>
                <c:pt idx="3833">
                  <c:v>70.340214036999996</c:v>
                </c:pt>
                <c:pt idx="3834">
                  <c:v>70.353344319000001</c:v>
                </c:pt>
                <c:pt idx="3835">
                  <c:v>70.366474601999997</c:v>
                </c:pt>
                <c:pt idx="3836">
                  <c:v>70.379604885000006</c:v>
                </c:pt>
                <c:pt idx="3837">
                  <c:v>70.392735166999998</c:v>
                </c:pt>
                <c:pt idx="3838">
                  <c:v>70.405865449999993</c:v>
                </c:pt>
                <c:pt idx="3839">
                  <c:v>70.418995733000003</c:v>
                </c:pt>
                <c:pt idx="3840">
                  <c:v>70.432126014999994</c:v>
                </c:pt>
                <c:pt idx="3841">
                  <c:v>70.445256298000004</c:v>
                </c:pt>
                <c:pt idx="3842">
                  <c:v>70.458386580999999</c:v>
                </c:pt>
                <c:pt idx="3843">
                  <c:v>70.471516863000005</c:v>
                </c:pt>
                <c:pt idx="3844">
                  <c:v>70.484647146</c:v>
                </c:pt>
                <c:pt idx="3845">
                  <c:v>70.497777428999996</c:v>
                </c:pt>
                <c:pt idx="3846">
                  <c:v>70.510907711000002</c:v>
                </c:pt>
                <c:pt idx="3847">
                  <c:v>70.524037993999997</c:v>
                </c:pt>
                <c:pt idx="3848">
                  <c:v>70.537168277000006</c:v>
                </c:pt>
                <c:pt idx="3849">
                  <c:v>70.550298558999998</c:v>
                </c:pt>
                <c:pt idx="3850">
                  <c:v>70.563428841999993</c:v>
                </c:pt>
                <c:pt idx="3851">
                  <c:v>70.576559125000003</c:v>
                </c:pt>
                <c:pt idx="3852">
                  <c:v>70.589689406999995</c:v>
                </c:pt>
                <c:pt idx="3853">
                  <c:v>70.602819690000004</c:v>
                </c:pt>
                <c:pt idx="3854">
                  <c:v>70.615949972999999</c:v>
                </c:pt>
                <c:pt idx="3855">
                  <c:v>70.629080255000005</c:v>
                </c:pt>
                <c:pt idx="3856">
                  <c:v>70.642210538</c:v>
                </c:pt>
                <c:pt idx="3857">
                  <c:v>70.655340820999996</c:v>
                </c:pt>
                <c:pt idx="3858">
                  <c:v>70.668471103000002</c:v>
                </c:pt>
                <c:pt idx="3859">
                  <c:v>70.681601385999997</c:v>
                </c:pt>
                <c:pt idx="3860">
                  <c:v>70.694731669000006</c:v>
                </c:pt>
                <c:pt idx="3861">
                  <c:v>70.707861952000002</c:v>
                </c:pt>
                <c:pt idx="3862">
                  <c:v>70.720992233999993</c:v>
                </c:pt>
                <c:pt idx="3863">
                  <c:v>70.734122517000003</c:v>
                </c:pt>
                <c:pt idx="3864">
                  <c:v>70.747252799999998</c:v>
                </c:pt>
                <c:pt idx="3865">
                  <c:v>70.760383082000004</c:v>
                </c:pt>
                <c:pt idx="3866">
                  <c:v>70.773513364999999</c:v>
                </c:pt>
                <c:pt idx="3867">
                  <c:v>70.786643647999995</c:v>
                </c:pt>
                <c:pt idx="3868">
                  <c:v>70.799773930000001</c:v>
                </c:pt>
                <c:pt idx="3869">
                  <c:v>70.812904212999996</c:v>
                </c:pt>
                <c:pt idx="3870">
                  <c:v>70.826034496000005</c:v>
                </c:pt>
                <c:pt idx="3871">
                  <c:v>70.839164777999997</c:v>
                </c:pt>
                <c:pt idx="3872">
                  <c:v>70.852295061000007</c:v>
                </c:pt>
                <c:pt idx="3873">
                  <c:v>70.865425344000002</c:v>
                </c:pt>
                <c:pt idx="3874">
                  <c:v>70.878555625999994</c:v>
                </c:pt>
                <c:pt idx="3875">
                  <c:v>70.891685909000003</c:v>
                </c:pt>
                <c:pt idx="3876">
                  <c:v>70.904816191999998</c:v>
                </c:pt>
                <c:pt idx="3877">
                  <c:v>70.917946474000004</c:v>
                </c:pt>
                <c:pt idx="3878">
                  <c:v>70.931076757</c:v>
                </c:pt>
                <c:pt idx="3879">
                  <c:v>70.944207039999995</c:v>
                </c:pt>
                <c:pt idx="3880">
                  <c:v>70.957337322000001</c:v>
                </c:pt>
                <c:pt idx="3881">
                  <c:v>70.970467604999996</c:v>
                </c:pt>
                <c:pt idx="3882">
                  <c:v>70.983597888000006</c:v>
                </c:pt>
                <c:pt idx="3883">
                  <c:v>70.996728169999997</c:v>
                </c:pt>
                <c:pt idx="3884">
                  <c:v>71.009858453000007</c:v>
                </c:pt>
                <c:pt idx="3885">
                  <c:v>71.022988736000002</c:v>
                </c:pt>
                <c:pt idx="3886">
                  <c:v>71.036119017999994</c:v>
                </c:pt>
                <c:pt idx="3887">
                  <c:v>71.049249301000003</c:v>
                </c:pt>
                <c:pt idx="3888">
                  <c:v>71.062379583999999</c:v>
                </c:pt>
                <c:pt idx="3889">
                  <c:v>71.075509866000004</c:v>
                </c:pt>
                <c:pt idx="3890">
                  <c:v>71.088640149</c:v>
                </c:pt>
                <c:pt idx="3891">
                  <c:v>71.101770431999995</c:v>
                </c:pt>
                <c:pt idx="3892">
                  <c:v>71.114900714000001</c:v>
                </c:pt>
                <c:pt idx="3893">
                  <c:v>71.128030996999996</c:v>
                </c:pt>
                <c:pt idx="3894">
                  <c:v>71.141161280000006</c:v>
                </c:pt>
                <c:pt idx="3895">
                  <c:v>71.154291563000001</c:v>
                </c:pt>
                <c:pt idx="3896">
                  <c:v>71.167421845000007</c:v>
                </c:pt>
                <c:pt idx="3897">
                  <c:v>71.180552128000002</c:v>
                </c:pt>
                <c:pt idx="3898">
                  <c:v>71.193682410999998</c:v>
                </c:pt>
                <c:pt idx="3899">
                  <c:v>71.206812693000003</c:v>
                </c:pt>
                <c:pt idx="3900">
                  <c:v>71.219942975999999</c:v>
                </c:pt>
                <c:pt idx="3901">
                  <c:v>71.233073258999994</c:v>
                </c:pt>
                <c:pt idx="3902">
                  <c:v>71.246203541</c:v>
                </c:pt>
                <c:pt idx="3903">
                  <c:v>71.259333823999995</c:v>
                </c:pt>
                <c:pt idx="3904">
                  <c:v>71.272464107000005</c:v>
                </c:pt>
                <c:pt idx="3905">
                  <c:v>71.285594388999996</c:v>
                </c:pt>
                <c:pt idx="3906">
                  <c:v>71.298724672000006</c:v>
                </c:pt>
                <c:pt idx="3907">
                  <c:v>71.311854955000001</c:v>
                </c:pt>
                <c:pt idx="3908">
                  <c:v>71.324985237000007</c:v>
                </c:pt>
                <c:pt idx="3909">
                  <c:v>71.338115520000002</c:v>
                </c:pt>
                <c:pt idx="3910">
                  <c:v>71.351245802999998</c:v>
                </c:pt>
                <c:pt idx="3911">
                  <c:v>71.364376085000004</c:v>
                </c:pt>
                <c:pt idx="3912">
                  <c:v>71.377506367999999</c:v>
                </c:pt>
                <c:pt idx="3913">
                  <c:v>71.390636650999994</c:v>
                </c:pt>
                <c:pt idx="3914">
                  <c:v>71.403766933</c:v>
                </c:pt>
                <c:pt idx="3915">
                  <c:v>71.416897215999995</c:v>
                </c:pt>
                <c:pt idx="3916">
                  <c:v>71.430027499000005</c:v>
                </c:pt>
                <c:pt idx="3917">
                  <c:v>71.443157780999996</c:v>
                </c:pt>
                <c:pt idx="3918">
                  <c:v>71.456288064000006</c:v>
                </c:pt>
                <c:pt idx="3919">
                  <c:v>71.469418347000001</c:v>
                </c:pt>
                <c:pt idx="3920">
                  <c:v>71.482548628999993</c:v>
                </c:pt>
                <c:pt idx="3921">
                  <c:v>71.495678912000002</c:v>
                </c:pt>
                <c:pt idx="3922">
                  <c:v>71.508809194999998</c:v>
                </c:pt>
                <c:pt idx="3923">
                  <c:v>71.521939477000004</c:v>
                </c:pt>
                <c:pt idx="3924">
                  <c:v>71.535069759999999</c:v>
                </c:pt>
                <c:pt idx="3925">
                  <c:v>71.548200042999994</c:v>
                </c:pt>
                <c:pt idx="3926">
                  <c:v>71.561330325</c:v>
                </c:pt>
                <c:pt idx="3927">
                  <c:v>71.574460607999995</c:v>
                </c:pt>
                <c:pt idx="3928">
                  <c:v>71.587590891000005</c:v>
                </c:pt>
                <c:pt idx="3929">
                  <c:v>71.600721172999997</c:v>
                </c:pt>
                <c:pt idx="3930">
                  <c:v>71.613851456000006</c:v>
                </c:pt>
                <c:pt idx="3931">
                  <c:v>71.626981739000001</c:v>
                </c:pt>
                <c:pt idx="3932">
                  <c:v>71.640112021999997</c:v>
                </c:pt>
                <c:pt idx="3933">
                  <c:v>71.653242304000003</c:v>
                </c:pt>
                <c:pt idx="3934">
                  <c:v>71.666372586999998</c:v>
                </c:pt>
                <c:pt idx="3935">
                  <c:v>71.679502869999993</c:v>
                </c:pt>
                <c:pt idx="3936">
                  <c:v>71.692633151999999</c:v>
                </c:pt>
                <c:pt idx="3937">
                  <c:v>71.705763434999994</c:v>
                </c:pt>
                <c:pt idx="3938">
                  <c:v>71.718893718000004</c:v>
                </c:pt>
                <c:pt idx="3939">
                  <c:v>71.732023999999996</c:v>
                </c:pt>
                <c:pt idx="3940">
                  <c:v>71.745154283000005</c:v>
                </c:pt>
                <c:pt idx="3941">
                  <c:v>71.758284566</c:v>
                </c:pt>
                <c:pt idx="3942">
                  <c:v>71.771414848000006</c:v>
                </c:pt>
                <c:pt idx="3943">
                  <c:v>71.784545131000002</c:v>
                </c:pt>
                <c:pt idx="3944">
                  <c:v>71.797675413999997</c:v>
                </c:pt>
                <c:pt idx="3945">
                  <c:v>71.810805696000003</c:v>
                </c:pt>
                <c:pt idx="3946">
                  <c:v>71.823935978999998</c:v>
                </c:pt>
                <c:pt idx="3947">
                  <c:v>71.837066261999993</c:v>
                </c:pt>
                <c:pt idx="3948">
                  <c:v>71.850196543999999</c:v>
                </c:pt>
                <c:pt idx="3949">
                  <c:v>71.863326826999995</c:v>
                </c:pt>
                <c:pt idx="3950">
                  <c:v>71.876457110000004</c:v>
                </c:pt>
                <c:pt idx="3951">
                  <c:v>71.889587391999996</c:v>
                </c:pt>
                <c:pt idx="3952">
                  <c:v>71.902717675000005</c:v>
                </c:pt>
                <c:pt idx="3953">
                  <c:v>71.915847958000001</c:v>
                </c:pt>
                <c:pt idx="3954">
                  <c:v>71.928978240000006</c:v>
                </c:pt>
                <c:pt idx="3955">
                  <c:v>71.942108523000002</c:v>
                </c:pt>
                <c:pt idx="3956">
                  <c:v>71.955238805999997</c:v>
                </c:pt>
                <c:pt idx="3957">
                  <c:v>71.968369088000003</c:v>
                </c:pt>
                <c:pt idx="3958">
                  <c:v>71.981499370999998</c:v>
                </c:pt>
                <c:pt idx="3959">
                  <c:v>71.994629653999993</c:v>
                </c:pt>
                <c:pt idx="3960">
                  <c:v>72.007759935999999</c:v>
                </c:pt>
                <c:pt idx="3961">
                  <c:v>72.020890218999995</c:v>
                </c:pt>
                <c:pt idx="3962">
                  <c:v>72.034020502000004</c:v>
                </c:pt>
                <c:pt idx="3963">
                  <c:v>72.047150783999996</c:v>
                </c:pt>
                <c:pt idx="3964">
                  <c:v>72.060281067000005</c:v>
                </c:pt>
                <c:pt idx="3965">
                  <c:v>72.073411350000001</c:v>
                </c:pt>
                <c:pt idx="3966">
                  <c:v>72.086541632999996</c:v>
                </c:pt>
                <c:pt idx="3967">
                  <c:v>72.099671915000002</c:v>
                </c:pt>
                <c:pt idx="3968">
                  <c:v>72.112802197999997</c:v>
                </c:pt>
                <c:pt idx="3969">
                  <c:v>72.125932481000007</c:v>
                </c:pt>
                <c:pt idx="3970">
                  <c:v>72.139062762999998</c:v>
                </c:pt>
                <c:pt idx="3971">
                  <c:v>72.152193045999994</c:v>
                </c:pt>
                <c:pt idx="3972">
                  <c:v>72.165323329000003</c:v>
                </c:pt>
                <c:pt idx="3973">
                  <c:v>72.178453610999995</c:v>
                </c:pt>
                <c:pt idx="3974">
                  <c:v>72.191583894000004</c:v>
                </c:pt>
                <c:pt idx="3975">
                  <c:v>72.204714177</c:v>
                </c:pt>
                <c:pt idx="3976">
                  <c:v>72.217844459000005</c:v>
                </c:pt>
                <c:pt idx="3977">
                  <c:v>72.230974742000001</c:v>
                </c:pt>
                <c:pt idx="3978">
                  <c:v>72.244105024999996</c:v>
                </c:pt>
                <c:pt idx="3979">
                  <c:v>72.257235307000002</c:v>
                </c:pt>
                <c:pt idx="3980">
                  <c:v>72.270365589999997</c:v>
                </c:pt>
                <c:pt idx="3981">
                  <c:v>72.283495873000007</c:v>
                </c:pt>
                <c:pt idx="3982">
                  <c:v>72.296626154999998</c:v>
                </c:pt>
                <c:pt idx="3983">
                  <c:v>72.309756437999994</c:v>
                </c:pt>
                <c:pt idx="3984">
                  <c:v>72.322886721000003</c:v>
                </c:pt>
                <c:pt idx="3985">
                  <c:v>72.336017002999995</c:v>
                </c:pt>
                <c:pt idx="3986">
                  <c:v>72.349147286000004</c:v>
                </c:pt>
                <c:pt idx="3987">
                  <c:v>72.362277569</c:v>
                </c:pt>
                <c:pt idx="3988">
                  <c:v>72.375407851000006</c:v>
                </c:pt>
                <c:pt idx="3989">
                  <c:v>72.388538134000001</c:v>
                </c:pt>
                <c:pt idx="3990">
                  <c:v>72.401668416999996</c:v>
                </c:pt>
                <c:pt idx="3991">
                  <c:v>72.414798699000002</c:v>
                </c:pt>
                <c:pt idx="3992">
                  <c:v>72.427928981999997</c:v>
                </c:pt>
                <c:pt idx="3993">
                  <c:v>72.441059265000007</c:v>
                </c:pt>
                <c:pt idx="3994">
                  <c:v>72.454189546999999</c:v>
                </c:pt>
                <c:pt idx="3995">
                  <c:v>72.467319829999994</c:v>
                </c:pt>
                <c:pt idx="3996">
                  <c:v>72.480450113000003</c:v>
                </c:pt>
                <c:pt idx="3997">
                  <c:v>72.493580394999995</c:v>
                </c:pt>
                <c:pt idx="3998">
                  <c:v>72.506710678000005</c:v>
                </c:pt>
                <c:pt idx="3999">
                  <c:v>72.519840961</c:v>
                </c:pt>
                <c:pt idx="4000">
                  <c:v>72.532971243000006</c:v>
                </c:pt>
                <c:pt idx="4001">
                  <c:v>72.546101526000001</c:v>
                </c:pt>
                <c:pt idx="4002">
                  <c:v>72.559231808999996</c:v>
                </c:pt>
                <c:pt idx="4003">
                  <c:v>72.572362092000006</c:v>
                </c:pt>
                <c:pt idx="4004">
                  <c:v>72.585492373999998</c:v>
                </c:pt>
                <c:pt idx="4005">
                  <c:v>72.598622657000007</c:v>
                </c:pt>
                <c:pt idx="4006">
                  <c:v>72.611752940000002</c:v>
                </c:pt>
                <c:pt idx="4007">
                  <c:v>72.624883221999994</c:v>
                </c:pt>
                <c:pt idx="4008">
                  <c:v>72.638013505000004</c:v>
                </c:pt>
                <c:pt idx="4009">
                  <c:v>72.651143787999999</c:v>
                </c:pt>
                <c:pt idx="4010">
                  <c:v>72.664274070000005</c:v>
                </c:pt>
                <c:pt idx="4011">
                  <c:v>72.677404353</c:v>
                </c:pt>
                <c:pt idx="4012">
                  <c:v>72.690534635999995</c:v>
                </c:pt>
                <c:pt idx="4013">
                  <c:v>72.703664918000001</c:v>
                </c:pt>
                <c:pt idx="4014">
                  <c:v>72.716795200999996</c:v>
                </c:pt>
                <c:pt idx="4015">
                  <c:v>72.729925484000006</c:v>
                </c:pt>
                <c:pt idx="4016">
                  <c:v>72.743055765999998</c:v>
                </c:pt>
                <c:pt idx="4017">
                  <c:v>72.756186048999993</c:v>
                </c:pt>
                <c:pt idx="4018">
                  <c:v>72.769316332000002</c:v>
                </c:pt>
                <c:pt idx="4019">
                  <c:v>72.782446613999994</c:v>
                </c:pt>
                <c:pt idx="4020">
                  <c:v>72.795576897000004</c:v>
                </c:pt>
                <c:pt idx="4021">
                  <c:v>72.808707179999999</c:v>
                </c:pt>
                <c:pt idx="4022">
                  <c:v>72.821837462000005</c:v>
                </c:pt>
                <c:pt idx="4023">
                  <c:v>72.834967745</c:v>
                </c:pt>
                <c:pt idx="4024">
                  <c:v>72.848098027999995</c:v>
                </c:pt>
                <c:pt idx="4025">
                  <c:v>72.861228310000001</c:v>
                </c:pt>
                <c:pt idx="4026">
                  <c:v>72.874358592999997</c:v>
                </c:pt>
                <c:pt idx="4027">
                  <c:v>72.887488876000006</c:v>
                </c:pt>
                <c:pt idx="4028">
                  <c:v>72.900619157999998</c:v>
                </c:pt>
                <c:pt idx="4029">
                  <c:v>72.913749440999993</c:v>
                </c:pt>
                <c:pt idx="4030">
                  <c:v>72.926879724000003</c:v>
                </c:pt>
                <c:pt idx="4031">
                  <c:v>72.940010005999994</c:v>
                </c:pt>
                <c:pt idx="4032">
                  <c:v>72.953140289000004</c:v>
                </c:pt>
                <c:pt idx="4033">
                  <c:v>72.966270571999999</c:v>
                </c:pt>
                <c:pt idx="4034">
                  <c:v>72.979400854000005</c:v>
                </c:pt>
                <c:pt idx="4035">
                  <c:v>72.992531137</c:v>
                </c:pt>
                <c:pt idx="4036">
                  <c:v>73.005661419999996</c:v>
                </c:pt>
                <c:pt idx="4037">
                  <c:v>73.018791703000005</c:v>
                </c:pt>
                <c:pt idx="4038">
                  <c:v>73.031921984999997</c:v>
                </c:pt>
                <c:pt idx="4039">
                  <c:v>73.045052268000006</c:v>
                </c:pt>
                <c:pt idx="4040">
                  <c:v>73.058182551000002</c:v>
                </c:pt>
                <c:pt idx="4041">
                  <c:v>73.071312832999993</c:v>
                </c:pt>
                <c:pt idx="4042">
                  <c:v>73.084443116000003</c:v>
                </c:pt>
                <c:pt idx="4043">
                  <c:v>73.097573398999998</c:v>
                </c:pt>
                <c:pt idx="4044">
                  <c:v>73.110703681000004</c:v>
                </c:pt>
                <c:pt idx="4045">
                  <c:v>73.123833963999999</c:v>
                </c:pt>
                <c:pt idx="4046">
                  <c:v>73.136964246999995</c:v>
                </c:pt>
                <c:pt idx="4047">
                  <c:v>73.150094529</c:v>
                </c:pt>
                <c:pt idx="4048">
                  <c:v>73.163224811999996</c:v>
                </c:pt>
                <c:pt idx="4049">
                  <c:v>73.176355095000005</c:v>
                </c:pt>
                <c:pt idx="4050">
                  <c:v>73.189485376999997</c:v>
                </c:pt>
                <c:pt idx="4051">
                  <c:v>73.202615660000006</c:v>
                </c:pt>
                <c:pt idx="4052">
                  <c:v>73.215745943000002</c:v>
                </c:pt>
                <c:pt idx="4053">
                  <c:v>73.228876224999993</c:v>
                </c:pt>
                <c:pt idx="4054">
                  <c:v>73.242006508000003</c:v>
                </c:pt>
                <c:pt idx="4055">
                  <c:v>73.255136790999998</c:v>
                </c:pt>
                <c:pt idx="4056">
                  <c:v>73.268267073000004</c:v>
                </c:pt>
                <c:pt idx="4057">
                  <c:v>73.281397355999999</c:v>
                </c:pt>
                <c:pt idx="4058">
                  <c:v>73.294527638999995</c:v>
                </c:pt>
                <c:pt idx="4059">
                  <c:v>73.307657921000001</c:v>
                </c:pt>
                <c:pt idx="4060">
                  <c:v>73.320788203999996</c:v>
                </c:pt>
                <c:pt idx="4061">
                  <c:v>73.333918487000005</c:v>
                </c:pt>
                <c:pt idx="4062">
                  <c:v>73.347048768999997</c:v>
                </c:pt>
                <c:pt idx="4063">
                  <c:v>73.360179052000007</c:v>
                </c:pt>
                <c:pt idx="4064">
                  <c:v>73.373309335000002</c:v>
                </c:pt>
                <c:pt idx="4065">
                  <c:v>73.386439616999994</c:v>
                </c:pt>
                <c:pt idx="4066">
                  <c:v>73.399569900000003</c:v>
                </c:pt>
                <c:pt idx="4067">
                  <c:v>73.412700182999998</c:v>
                </c:pt>
                <c:pt idx="4068">
                  <c:v>73.425830465000004</c:v>
                </c:pt>
                <c:pt idx="4069">
                  <c:v>73.438960748</c:v>
                </c:pt>
                <c:pt idx="4070">
                  <c:v>73.452091030999995</c:v>
                </c:pt>
                <c:pt idx="4071">
                  <c:v>73.465221313000001</c:v>
                </c:pt>
                <c:pt idx="4072">
                  <c:v>73.478351595999996</c:v>
                </c:pt>
                <c:pt idx="4073">
                  <c:v>73.491481879000006</c:v>
                </c:pt>
                <c:pt idx="4074">
                  <c:v>73.504612162000001</c:v>
                </c:pt>
                <c:pt idx="4075">
                  <c:v>73.517742444000007</c:v>
                </c:pt>
                <c:pt idx="4076">
                  <c:v>73.530872727000002</c:v>
                </c:pt>
                <c:pt idx="4077">
                  <c:v>73.544003009999997</c:v>
                </c:pt>
                <c:pt idx="4078">
                  <c:v>73.557133292000003</c:v>
                </c:pt>
                <c:pt idx="4079">
                  <c:v>73.570263574999998</c:v>
                </c:pt>
                <c:pt idx="4080">
                  <c:v>73.583393857999994</c:v>
                </c:pt>
                <c:pt idx="4081">
                  <c:v>73.59652414</c:v>
                </c:pt>
                <c:pt idx="4082">
                  <c:v>73.609654422999995</c:v>
                </c:pt>
                <c:pt idx="4083">
                  <c:v>73.622784706000004</c:v>
                </c:pt>
                <c:pt idx="4084">
                  <c:v>73.635914987999996</c:v>
                </c:pt>
                <c:pt idx="4085">
                  <c:v>73.649045271000006</c:v>
                </c:pt>
                <c:pt idx="4086">
                  <c:v>73.662175554000001</c:v>
                </c:pt>
                <c:pt idx="4087">
                  <c:v>73.675305836000007</c:v>
                </c:pt>
                <c:pt idx="4088">
                  <c:v>73.688436119000002</c:v>
                </c:pt>
                <c:pt idx="4089">
                  <c:v>73.701566401999997</c:v>
                </c:pt>
                <c:pt idx="4090">
                  <c:v>73.714696684000003</c:v>
                </c:pt>
                <c:pt idx="4091">
                  <c:v>73.727826966999999</c:v>
                </c:pt>
                <c:pt idx="4092">
                  <c:v>73.740957249999994</c:v>
                </c:pt>
                <c:pt idx="4093">
                  <c:v>73.754087532</c:v>
                </c:pt>
                <c:pt idx="4094">
                  <c:v>73.767217814999995</c:v>
                </c:pt>
                <c:pt idx="4095">
                  <c:v>73.780348098000005</c:v>
                </c:pt>
                <c:pt idx="4096">
                  <c:v>73.793478379999996</c:v>
                </c:pt>
                <c:pt idx="4097">
                  <c:v>73.806608663000006</c:v>
                </c:pt>
                <c:pt idx="4098">
                  <c:v>73.819738946000001</c:v>
                </c:pt>
                <c:pt idx="4099">
                  <c:v>73.832869228000007</c:v>
                </c:pt>
                <c:pt idx="4100">
                  <c:v>73.845999511000002</c:v>
                </c:pt>
                <c:pt idx="4101">
                  <c:v>73.859129793999998</c:v>
                </c:pt>
                <c:pt idx="4102">
                  <c:v>73.872260076000003</c:v>
                </c:pt>
                <c:pt idx="4103">
                  <c:v>73.885390358999999</c:v>
                </c:pt>
                <c:pt idx="4104">
                  <c:v>73.898520641999994</c:v>
                </c:pt>
                <c:pt idx="4105">
                  <c:v>73.911650924</c:v>
                </c:pt>
                <c:pt idx="4106">
                  <c:v>73.924781206999995</c:v>
                </c:pt>
                <c:pt idx="4107">
                  <c:v>73.937911490000005</c:v>
                </c:pt>
                <c:pt idx="4108">
                  <c:v>73.951041773</c:v>
                </c:pt>
                <c:pt idx="4109">
                  <c:v>73.964172055000006</c:v>
                </c:pt>
                <c:pt idx="4110">
                  <c:v>73.977302338000001</c:v>
                </c:pt>
                <c:pt idx="4111">
                  <c:v>73.990432620999997</c:v>
                </c:pt>
                <c:pt idx="4112">
                  <c:v>74.003562903000002</c:v>
                </c:pt>
                <c:pt idx="4113">
                  <c:v>74.016693185999998</c:v>
                </c:pt>
                <c:pt idx="4114">
                  <c:v>74.029823468999993</c:v>
                </c:pt>
                <c:pt idx="4115">
                  <c:v>74.042953750999999</c:v>
                </c:pt>
                <c:pt idx="4116">
                  <c:v>74.056084033999994</c:v>
                </c:pt>
                <c:pt idx="4117">
                  <c:v>74.069214317000004</c:v>
                </c:pt>
                <c:pt idx="4118">
                  <c:v>74.082344598999995</c:v>
                </c:pt>
                <c:pt idx="4119">
                  <c:v>74.095474882000005</c:v>
                </c:pt>
                <c:pt idx="4120">
                  <c:v>74.108605165</c:v>
                </c:pt>
                <c:pt idx="4121">
                  <c:v>74.121735447000006</c:v>
                </c:pt>
                <c:pt idx="4122">
                  <c:v>74.134865730000001</c:v>
                </c:pt>
                <c:pt idx="4123">
                  <c:v>74.147996012999997</c:v>
                </c:pt>
                <c:pt idx="4124">
                  <c:v>74.161126295000003</c:v>
                </c:pt>
                <c:pt idx="4125">
                  <c:v>74.174256577999998</c:v>
                </c:pt>
                <c:pt idx="4126">
                  <c:v>74.187386860999993</c:v>
                </c:pt>
                <c:pt idx="4127">
                  <c:v>74.200517142999999</c:v>
                </c:pt>
                <c:pt idx="4128">
                  <c:v>74.213647425999994</c:v>
                </c:pt>
                <c:pt idx="4129">
                  <c:v>74.226777709000004</c:v>
                </c:pt>
                <c:pt idx="4130">
                  <c:v>74.239907990999995</c:v>
                </c:pt>
                <c:pt idx="4131">
                  <c:v>74.253038274000005</c:v>
                </c:pt>
                <c:pt idx="4132">
                  <c:v>74.266168557</c:v>
                </c:pt>
                <c:pt idx="4133">
                  <c:v>74.279298839000006</c:v>
                </c:pt>
                <c:pt idx="4134">
                  <c:v>74.292429122000001</c:v>
                </c:pt>
                <c:pt idx="4135">
                  <c:v>74.305559404999997</c:v>
                </c:pt>
                <c:pt idx="4136">
                  <c:v>74.318689687000003</c:v>
                </c:pt>
                <c:pt idx="4137">
                  <c:v>74.331819969999998</c:v>
                </c:pt>
                <c:pt idx="4138">
                  <c:v>74.344950252999993</c:v>
                </c:pt>
                <c:pt idx="4139">
                  <c:v>74.358080534999999</c:v>
                </c:pt>
                <c:pt idx="4140">
                  <c:v>74.371210817999994</c:v>
                </c:pt>
                <c:pt idx="4141">
                  <c:v>74.384341101000004</c:v>
                </c:pt>
                <c:pt idx="4142">
                  <c:v>74.397471382999996</c:v>
                </c:pt>
                <c:pt idx="4143">
                  <c:v>74.410601666000005</c:v>
                </c:pt>
                <c:pt idx="4144">
                  <c:v>74.423731949</c:v>
                </c:pt>
                <c:pt idx="4145">
                  <c:v>74.436862231999996</c:v>
                </c:pt>
                <c:pt idx="4146">
                  <c:v>74.449992514000002</c:v>
                </c:pt>
                <c:pt idx="4147">
                  <c:v>74.463122796999997</c:v>
                </c:pt>
                <c:pt idx="4148">
                  <c:v>74.476253080000006</c:v>
                </c:pt>
                <c:pt idx="4149">
                  <c:v>74.489383361999998</c:v>
                </c:pt>
                <c:pt idx="4150">
                  <c:v>74.502513644999993</c:v>
                </c:pt>
                <c:pt idx="4151">
                  <c:v>74.515643928000003</c:v>
                </c:pt>
                <c:pt idx="4152">
                  <c:v>74.528774209999995</c:v>
                </c:pt>
                <c:pt idx="4153">
                  <c:v>74.541904493000004</c:v>
                </c:pt>
                <c:pt idx="4154">
                  <c:v>74.555034775999999</c:v>
                </c:pt>
                <c:pt idx="4155">
                  <c:v>74.568165058000005</c:v>
                </c:pt>
                <c:pt idx="4156">
                  <c:v>74.581295341000001</c:v>
                </c:pt>
                <c:pt idx="4157">
                  <c:v>74.594425623999996</c:v>
                </c:pt>
                <c:pt idx="4158">
                  <c:v>74.607555906000002</c:v>
                </c:pt>
                <c:pt idx="4159">
                  <c:v>74.620686188999997</c:v>
                </c:pt>
                <c:pt idx="4160">
                  <c:v>74.633816472000007</c:v>
                </c:pt>
                <c:pt idx="4161">
                  <c:v>74.646946753999998</c:v>
                </c:pt>
                <c:pt idx="4162">
                  <c:v>74.660077036999994</c:v>
                </c:pt>
                <c:pt idx="4163">
                  <c:v>74.673207320000003</c:v>
                </c:pt>
                <c:pt idx="4164">
                  <c:v>74.686337601999995</c:v>
                </c:pt>
                <c:pt idx="4165">
                  <c:v>74.699467885000004</c:v>
                </c:pt>
                <c:pt idx="4166">
                  <c:v>74.712598168</c:v>
                </c:pt>
                <c:pt idx="4167">
                  <c:v>74.725728450000005</c:v>
                </c:pt>
                <c:pt idx="4168">
                  <c:v>74.738858733000001</c:v>
                </c:pt>
                <c:pt idx="4169">
                  <c:v>74.751989015999996</c:v>
                </c:pt>
                <c:pt idx="4170">
                  <c:v>74.765119298000002</c:v>
                </c:pt>
                <c:pt idx="4171">
                  <c:v>74.778249580999997</c:v>
                </c:pt>
                <c:pt idx="4172">
                  <c:v>74.791379864000007</c:v>
                </c:pt>
                <c:pt idx="4173">
                  <c:v>74.804510145999998</c:v>
                </c:pt>
                <c:pt idx="4174">
                  <c:v>74.817640428999994</c:v>
                </c:pt>
                <c:pt idx="4175">
                  <c:v>74.830770712000003</c:v>
                </c:pt>
                <c:pt idx="4176">
                  <c:v>74.843900993999995</c:v>
                </c:pt>
                <c:pt idx="4177">
                  <c:v>74.857031277000004</c:v>
                </c:pt>
                <c:pt idx="4178">
                  <c:v>74.87016156</c:v>
                </c:pt>
                <c:pt idx="4179">
                  <c:v>74.883291842999995</c:v>
                </c:pt>
                <c:pt idx="4180">
                  <c:v>74.896422125000001</c:v>
                </c:pt>
                <c:pt idx="4181">
                  <c:v>74.909552407999996</c:v>
                </c:pt>
                <c:pt idx="4182">
                  <c:v>74.922682691000006</c:v>
                </c:pt>
                <c:pt idx="4183">
                  <c:v>74.935812972999997</c:v>
                </c:pt>
                <c:pt idx="4184">
                  <c:v>74.948943256000007</c:v>
                </c:pt>
                <c:pt idx="4185">
                  <c:v>74.962073539000002</c:v>
                </c:pt>
                <c:pt idx="4186">
                  <c:v>74.975203820999994</c:v>
                </c:pt>
                <c:pt idx="4187">
                  <c:v>74.988334104000003</c:v>
                </c:pt>
                <c:pt idx="4188">
                  <c:v>75.001464386999999</c:v>
                </c:pt>
                <c:pt idx="4189">
                  <c:v>75.014594669000005</c:v>
                </c:pt>
                <c:pt idx="4190">
                  <c:v>75.027724952</c:v>
                </c:pt>
                <c:pt idx="4191">
                  <c:v>75.040855234999995</c:v>
                </c:pt>
                <c:pt idx="4192">
                  <c:v>75.053985517000001</c:v>
                </c:pt>
                <c:pt idx="4193">
                  <c:v>75.067115799999996</c:v>
                </c:pt>
                <c:pt idx="4194">
                  <c:v>75.080246083000006</c:v>
                </c:pt>
                <c:pt idx="4195">
                  <c:v>75.093376364999997</c:v>
                </c:pt>
                <c:pt idx="4196">
                  <c:v>75.106506648000007</c:v>
                </c:pt>
                <c:pt idx="4197">
                  <c:v>75.119636931000002</c:v>
                </c:pt>
                <c:pt idx="4198">
                  <c:v>75.132767212999994</c:v>
                </c:pt>
                <c:pt idx="4199">
                  <c:v>75.145897496000003</c:v>
                </c:pt>
                <c:pt idx="4200">
                  <c:v>75.159027778999999</c:v>
                </c:pt>
                <c:pt idx="4201">
                  <c:v>75.172158061000005</c:v>
                </c:pt>
                <c:pt idx="4202">
                  <c:v>75.185288344</c:v>
                </c:pt>
                <c:pt idx="4203">
                  <c:v>75.198418626999995</c:v>
                </c:pt>
                <c:pt idx="4204">
                  <c:v>75.211548909000001</c:v>
                </c:pt>
                <c:pt idx="4205">
                  <c:v>75.224679191999996</c:v>
                </c:pt>
                <c:pt idx="4206">
                  <c:v>75.237809475000006</c:v>
                </c:pt>
                <c:pt idx="4207">
                  <c:v>75.250939756999998</c:v>
                </c:pt>
                <c:pt idx="4208">
                  <c:v>75.264070039999993</c:v>
                </c:pt>
                <c:pt idx="4209">
                  <c:v>75.277200323000002</c:v>
                </c:pt>
                <c:pt idx="4210">
                  <c:v>75.290330604999994</c:v>
                </c:pt>
                <c:pt idx="4211">
                  <c:v>75.303460888000004</c:v>
                </c:pt>
                <c:pt idx="4212">
                  <c:v>75.316591170999999</c:v>
                </c:pt>
                <c:pt idx="4213">
                  <c:v>75.329721453000005</c:v>
                </c:pt>
                <c:pt idx="4214">
                  <c:v>75.342851736</c:v>
                </c:pt>
                <c:pt idx="4215">
                  <c:v>75.355982018999995</c:v>
                </c:pt>
                <c:pt idx="4216">
                  <c:v>75.369112302000005</c:v>
                </c:pt>
                <c:pt idx="4217">
                  <c:v>75.382242583999997</c:v>
                </c:pt>
                <c:pt idx="4218">
                  <c:v>75.395372867000006</c:v>
                </c:pt>
                <c:pt idx="4219">
                  <c:v>75.408503150000001</c:v>
                </c:pt>
                <c:pt idx="4220">
                  <c:v>75.421633431999993</c:v>
                </c:pt>
                <c:pt idx="4221">
                  <c:v>75.434763715000003</c:v>
                </c:pt>
                <c:pt idx="4222">
                  <c:v>75.447893997999998</c:v>
                </c:pt>
                <c:pt idx="4223">
                  <c:v>75.461024280000004</c:v>
                </c:pt>
                <c:pt idx="4224">
                  <c:v>75.474154562999999</c:v>
                </c:pt>
                <c:pt idx="4225">
                  <c:v>75.487284845999994</c:v>
                </c:pt>
                <c:pt idx="4226">
                  <c:v>75.500415128</c:v>
                </c:pt>
                <c:pt idx="4227">
                  <c:v>75.513545410999996</c:v>
                </c:pt>
                <c:pt idx="4228">
                  <c:v>75.526675694000005</c:v>
                </c:pt>
                <c:pt idx="4229">
                  <c:v>75.539805975999997</c:v>
                </c:pt>
                <c:pt idx="4230">
                  <c:v>75.552936259000006</c:v>
                </c:pt>
                <c:pt idx="4231">
                  <c:v>75.566066542000002</c:v>
                </c:pt>
                <c:pt idx="4232">
                  <c:v>75.579196823999993</c:v>
                </c:pt>
                <c:pt idx="4233">
                  <c:v>75.592327107000003</c:v>
                </c:pt>
                <c:pt idx="4234">
                  <c:v>75.605457389999998</c:v>
                </c:pt>
                <c:pt idx="4235">
                  <c:v>75.618587672000004</c:v>
                </c:pt>
                <c:pt idx="4236">
                  <c:v>75.631717954999999</c:v>
                </c:pt>
                <c:pt idx="4237">
                  <c:v>75.644848237999994</c:v>
                </c:pt>
                <c:pt idx="4238">
                  <c:v>75.65797852</c:v>
                </c:pt>
                <c:pt idx="4239">
                  <c:v>75.671108802999996</c:v>
                </c:pt>
                <c:pt idx="4240">
                  <c:v>75.684239086000005</c:v>
                </c:pt>
                <c:pt idx="4241">
                  <c:v>75.697369367999997</c:v>
                </c:pt>
                <c:pt idx="4242">
                  <c:v>75.710499651000006</c:v>
                </c:pt>
                <c:pt idx="4243">
                  <c:v>75.723629934000002</c:v>
                </c:pt>
                <c:pt idx="4244">
                  <c:v>75.736760215999993</c:v>
                </c:pt>
                <c:pt idx="4245">
                  <c:v>75.749890499000003</c:v>
                </c:pt>
                <c:pt idx="4246">
                  <c:v>75.763020781999998</c:v>
                </c:pt>
                <c:pt idx="4247">
                  <c:v>75.776151064000004</c:v>
                </c:pt>
                <c:pt idx="4248">
                  <c:v>75.789281346999999</c:v>
                </c:pt>
                <c:pt idx="4249">
                  <c:v>75.802411629999995</c:v>
                </c:pt>
                <c:pt idx="4250">
                  <c:v>75.815541913000004</c:v>
                </c:pt>
                <c:pt idx="4251">
                  <c:v>75.828672194999996</c:v>
                </c:pt>
                <c:pt idx="4252">
                  <c:v>75.841802478000005</c:v>
                </c:pt>
                <c:pt idx="4253">
                  <c:v>75.854932761000001</c:v>
                </c:pt>
                <c:pt idx="4254">
                  <c:v>75.868063043000006</c:v>
                </c:pt>
                <c:pt idx="4255">
                  <c:v>75.881193326000002</c:v>
                </c:pt>
                <c:pt idx="4256">
                  <c:v>75.894323608999997</c:v>
                </c:pt>
                <c:pt idx="4257">
                  <c:v>75.907453891000003</c:v>
                </c:pt>
                <c:pt idx="4258">
                  <c:v>75.920584173999998</c:v>
                </c:pt>
                <c:pt idx="4259">
                  <c:v>75.933714456999994</c:v>
                </c:pt>
                <c:pt idx="4260">
                  <c:v>75.946844738999999</c:v>
                </c:pt>
                <c:pt idx="4261">
                  <c:v>75.959975021999995</c:v>
                </c:pt>
                <c:pt idx="4262">
                  <c:v>75.973105305000004</c:v>
                </c:pt>
                <c:pt idx="4263">
                  <c:v>75.986235586999996</c:v>
                </c:pt>
                <c:pt idx="4264">
                  <c:v>75.999365870000005</c:v>
                </c:pt>
                <c:pt idx="4265">
                  <c:v>76.012496153000001</c:v>
                </c:pt>
                <c:pt idx="4266">
                  <c:v>76.025626435000007</c:v>
                </c:pt>
                <c:pt idx="4267">
                  <c:v>76.038756718000002</c:v>
                </c:pt>
                <c:pt idx="4268">
                  <c:v>76.051887000999997</c:v>
                </c:pt>
                <c:pt idx="4269">
                  <c:v>76.065017283000003</c:v>
                </c:pt>
                <c:pt idx="4270">
                  <c:v>76.078147565999998</c:v>
                </c:pt>
                <c:pt idx="4271">
                  <c:v>76.091277848999994</c:v>
                </c:pt>
                <c:pt idx="4272">
                  <c:v>76.104408131</c:v>
                </c:pt>
                <c:pt idx="4273">
                  <c:v>76.117538413999995</c:v>
                </c:pt>
                <c:pt idx="4274">
                  <c:v>76.130668697000004</c:v>
                </c:pt>
                <c:pt idx="4275">
                  <c:v>76.143798978999996</c:v>
                </c:pt>
                <c:pt idx="4276">
                  <c:v>76.156929262000006</c:v>
                </c:pt>
                <c:pt idx="4277">
                  <c:v>76.170059545000001</c:v>
                </c:pt>
                <c:pt idx="4278">
                  <c:v>76.183189827000007</c:v>
                </c:pt>
                <c:pt idx="4279">
                  <c:v>76.196320110000002</c:v>
                </c:pt>
                <c:pt idx="4280">
                  <c:v>76.209450392999997</c:v>
                </c:pt>
                <c:pt idx="4281">
                  <c:v>76.222580675000003</c:v>
                </c:pt>
                <c:pt idx="4282">
                  <c:v>76.235710957999999</c:v>
                </c:pt>
                <c:pt idx="4283">
                  <c:v>76.248841240999994</c:v>
                </c:pt>
                <c:pt idx="4284">
                  <c:v>76.261971523</c:v>
                </c:pt>
                <c:pt idx="4285">
                  <c:v>76.275101805999995</c:v>
                </c:pt>
                <c:pt idx="4286">
                  <c:v>76.288232089000005</c:v>
                </c:pt>
                <c:pt idx="4287">
                  <c:v>76.301362372</c:v>
                </c:pt>
                <c:pt idx="4288">
                  <c:v>76.314492654000006</c:v>
                </c:pt>
                <c:pt idx="4289">
                  <c:v>76.327622937000001</c:v>
                </c:pt>
                <c:pt idx="4290">
                  <c:v>76.340753219999996</c:v>
                </c:pt>
                <c:pt idx="4291">
                  <c:v>76.353883502000002</c:v>
                </c:pt>
                <c:pt idx="4292">
                  <c:v>76.367013784999997</c:v>
                </c:pt>
                <c:pt idx="4293">
                  <c:v>76.380144068000007</c:v>
                </c:pt>
                <c:pt idx="4294">
                  <c:v>76.393274349999999</c:v>
                </c:pt>
                <c:pt idx="4295">
                  <c:v>76.406404632999994</c:v>
                </c:pt>
                <c:pt idx="4296">
                  <c:v>76.419534916000003</c:v>
                </c:pt>
                <c:pt idx="4297">
                  <c:v>76.432665197999995</c:v>
                </c:pt>
                <c:pt idx="4298">
                  <c:v>76.445795481000005</c:v>
                </c:pt>
                <c:pt idx="4299">
                  <c:v>76.458925764</c:v>
                </c:pt>
                <c:pt idx="4300">
                  <c:v>76.472056046000006</c:v>
                </c:pt>
                <c:pt idx="4301">
                  <c:v>76.485186329000001</c:v>
                </c:pt>
                <c:pt idx="4302">
                  <c:v>76.498316611999996</c:v>
                </c:pt>
                <c:pt idx="4303">
                  <c:v>76.511446894000002</c:v>
                </c:pt>
                <c:pt idx="4304">
                  <c:v>76.524577176999998</c:v>
                </c:pt>
                <c:pt idx="4305">
                  <c:v>76.537707459999993</c:v>
                </c:pt>
                <c:pt idx="4306">
                  <c:v>76.550837741999999</c:v>
                </c:pt>
                <c:pt idx="4307">
                  <c:v>76.563968024999994</c:v>
                </c:pt>
                <c:pt idx="4308">
                  <c:v>76.577098308000004</c:v>
                </c:pt>
                <c:pt idx="4309">
                  <c:v>76.590228589999995</c:v>
                </c:pt>
                <c:pt idx="4310">
                  <c:v>76.603358873000005</c:v>
                </c:pt>
                <c:pt idx="4311">
                  <c:v>76.616489156</c:v>
                </c:pt>
                <c:pt idx="4312">
                  <c:v>76.629619438000006</c:v>
                </c:pt>
                <c:pt idx="4313">
                  <c:v>76.642749721000001</c:v>
                </c:pt>
                <c:pt idx="4314">
                  <c:v>76.655880003999997</c:v>
                </c:pt>
                <c:pt idx="4315">
                  <c:v>76.669010286000002</c:v>
                </c:pt>
                <c:pt idx="4316">
                  <c:v>76.682140568999998</c:v>
                </c:pt>
                <c:pt idx="4317">
                  <c:v>76.695270851999993</c:v>
                </c:pt>
                <c:pt idx="4318">
                  <c:v>76.708401133999999</c:v>
                </c:pt>
                <c:pt idx="4319">
                  <c:v>76.721531416999994</c:v>
                </c:pt>
                <c:pt idx="4320">
                  <c:v>76.734661700000004</c:v>
                </c:pt>
                <c:pt idx="4321">
                  <c:v>76.747791982999999</c:v>
                </c:pt>
                <c:pt idx="4322">
                  <c:v>76.760922265000005</c:v>
                </c:pt>
                <c:pt idx="4323">
                  <c:v>76.774052548</c:v>
                </c:pt>
                <c:pt idx="4324">
                  <c:v>76.787182830999996</c:v>
                </c:pt>
                <c:pt idx="4325">
                  <c:v>76.800313113000001</c:v>
                </c:pt>
                <c:pt idx="4326">
                  <c:v>76.813443395999997</c:v>
                </c:pt>
                <c:pt idx="4327">
                  <c:v>76.826573679000006</c:v>
                </c:pt>
                <c:pt idx="4328">
                  <c:v>76.839703960999998</c:v>
                </c:pt>
                <c:pt idx="4329">
                  <c:v>76.852834243999993</c:v>
                </c:pt>
                <c:pt idx="4330">
                  <c:v>76.865964527000003</c:v>
                </c:pt>
                <c:pt idx="4331">
                  <c:v>76.879094808999994</c:v>
                </c:pt>
                <c:pt idx="4332">
                  <c:v>76.892225092000004</c:v>
                </c:pt>
                <c:pt idx="4333">
                  <c:v>76.905355374999999</c:v>
                </c:pt>
                <c:pt idx="4334">
                  <c:v>76.918485657000005</c:v>
                </c:pt>
                <c:pt idx="4335">
                  <c:v>76.93161594</c:v>
                </c:pt>
                <c:pt idx="4336">
                  <c:v>76.944746222999996</c:v>
                </c:pt>
                <c:pt idx="4337">
                  <c:v>76.957876505000002</c:v>
                </c:pt>
                <c:pt idx="4338">
                  <c:v>76.971006787999997</c:v>
                </c:pt>
                <c:pt idx="4339">
                  <c:v>76.984137071000006</c:v>
                </c:pt>
                <c:pt idx="4340">
                  <c:v>76.997267352999998</c:v>
                </c:pt>
                <c:pt idx="4341">
                  <c:v>77.010397635999993</c:v>
                </c:pt>
                <c:pt idx="4342">
                  <c:v>77.023527919000003</c:v>
                </c:pt>
                <c:pt idx="4343">
                  <c:v>77.036658200999995</c:v>
                </c:pt>
                <c:pt idx="4344">
                  <c:v>77.049788484000004</c:v>
                </c:pt>
                <c:pt idx="4345">
                  <c:v>77.062918766999999</c:v>
                </c:pt>
                <c:pt idx="4346">
                  <c:v>77.076049049000005</c:v>
                </c:pt>
                <c:pt idx="4347">
                  <c:v>77.089179332</c:v>
                </c:pt>
                <c:pt idx="4348">
                  <c:v>77.102309614999996</c:v>
                </c:pt>
                <c:pt idx="4349">
                  <c:v>77.115439897000002</c:v>
                </c:pt>
                <c:pt idx="4350">
                  <c:v>77.128570179999997</c:v>
                </c:pt>
                <c:pt idx="4351">
                  <c:v>77.141700463000006</c:v>
                </c:pt>
                <c:pt idx="4352">
                  <c:v>77.154830744999998</c:v>
                </c:pt>
                <c:pt idx="4353">
                  <c:v>77.167961027999993</c:v>
                </c:pt>
                <c:pt idx="4354">
                  <c:v>77.181091311000003</c:v>
                </c:pt>
                <c:pt idx="4355">
                  <c:v>77.194221592999995</c:v>
                </c:pt>
                <c:pt idx="4356">
                  <c:v>77.207351876000004</c:v>
                </c:pt>
                <c:pt idx="4357">
                  <c:v>77.220482158999999</c:v>
                </c:pt>
                <c:pt idx="4358">
                  <c:v>77.233612441999995</c:v>
                </c:pt>
                <c:pt idx="4359">
                  <c:v>77.246742724000001</c:v>
                </c:pt>
                <c:pt idx="4360">
                  <c:v>77.259873006999996</c:v>
                </c:pt>
                <c:pt idx="4361">
                  <c:v>77.273003290000005</c:v>
                </c:pt>
                <c:pt idx="4362">
                  <c:v>77.286133571999997</c:v>
                </c:pt>
                <c:pt idx="4363">
                  <c:v>77.299263855000007</c:v>
                </c:pt>
                <c:pt idx="4364">
                  <c:v>77.312394138000002</c:v>
                </c:pt>
                <c:pt idx="4365">
                  <c:v>77.325524419999994</c:v>
                </c:pt>
                <c:pt idx="4366">
                  <c:v>77.338654703000003</c:v>
                </c:pt>
                <c:pt idx="4367">
                  <c:v>77.351784985999998</c:v>
                </c:pt>
                <c:pt idx="4368">
                  <c:v>77.364915268000004</c:v>
                </c:pt>
                <c:pt idx="4369">
                  <c:v>77.378045551</c:v>
                </c:pt>
                <c:pt idx="4370">
                  <c:v>77.391175833999995</c:v>
                </c:pt>
                <c:pt idx="4371">
                  <c:v>77.404306116000001</c:v>
                </c:pt>
                <c:pt idx="4372">
                  <c:v>77.417436398999996</c:v>
                </c:pt>
                <c:pt idx="4373">
                  <c:v>77.430566682000006</c:v>
                </c:pt>
                <c:pt idx="4374">
                  <c:v>77.443696963999997</c:v>
                </c:pt>
                <c:pt idx="4375">
                  <c:v>77.456827247000007</c:v>
                </c:pt>
                <c:pt idx="4376">
                  <c:v>77.469957530000002</c:v>
                </c:pt>
                <c:pt idx="4377">
                  <c:v>77.483087811999994</c:v>
                </c:pt>
                <c:pt idx="4378">
                  <c:v>77.496218095000003</c:v>
                </c:pt>
                <c:pt idx="4379">
                  <c:v>77.509348377999999</c:v>
                </c:pt>
                <c:pt idx="4380">
                  <c:v>77.522478660000004</c:v>
                </c:pt>
                <c:pt idx="4381">
                  <c:v>77.535608943</c:v>
                </c:pt>
                <c:pt idx="4382">
                  <c:v>77.548739225999995</c:v>
                </c:pt>
                <c:pt idx="4383">
                  <c:v>77.561869508000001</c:v>
                </c:pt>
                <c:pt idx="4384">
                  <c:v>77.574999790999996</c:v>
                </c:pt>
                <c:pt idx="4385">
                  <c:v>77.588130074000006</c:v>
                </c:pt>
                <c:pt idx="4386">
                  <c:v>77.601260355999997</c:v>
                </c:pt>
                <c:pt idx="4387">
                  <c:v>77.614390639000007</c:v>
                </c:pt>
                <c:pt idx="4388">
                  <c:v>77.627520922000002</c:v>
                </c:pt>
                <c:pt idx="4389">
                  <c:v>77.640651203999994</c:v>
                </c:pt>
                <c:pt idx="4390">
                  <c:v>77.653781487000003</c:v>
                </c:pt>
                <c:pt idx="4391">
                  <c:v>77.666911769999999</c:v>
                </c:pt>
                <c:pt idx="4392">
                  <c:v>77.680042052999994</c:v>
                </c:pt>
                <c:pt idx="4393">
                  <c:v>77.693172335</c:v>
                </c:pt>
                <c:pt idx="4394">
                  <c:v>77.706302617999995</c:v>
                </c:pt>
                <c:pt idx="4395">
                  <c:v>77.719432901000005</c:v>
                </c:pt>
                <c:pt idx="4396">
                  <c:v>77.732563182999996</c:v>
                </c:pt>
                <c:pt idx="4397">
                  <c:v>77.745693466000006</c:v>
                </c:pt>
                <c:pt idx="4398">
                  <c:v>77.758823749000001</c:v>
                </c:pt>
                <c:pt idx="4399">
                  <c:v>77.771954031000007</c:v>
                </c:pt>
                <c:pt idx="4400">
                  <c:v>77.785084314000002</c:v>
                </c:pt>
                <c:pt idx="4401">
                  <c:v>77.798214596999998</c:v>
                </c:pt>
                <c:pt idx="4402">
                  <c:v>77.811344879000004</c:v>
                </c:pt>
                <c:pt idx="4403">
                  <c:v>77.824475161999999</c:v>
                </c:pt>
                <c:pt idx="4404">
                  <c:v>77.837605444999994</c:v>
                </c:pt>
                <c:pt idx="4405">
                  <c:v>77.850735727</c:v>
                </c:pt>
                <c:pt idx="4406">
                  <c:v>77.863866009999995</c:v>
                </c:pt>
                <c:pt idx="4407">
                  <c:v>77.876996293000005</c:v>
                </c:pt>
                <c:pt idx="4408">
                  <c:v>77.890126574999996</c:v>
                </c:pt>
                <c:pt idx="4409">
                  <c:v>77.903256858000006</c:v>
                </c:pt>
                <c:pt idx="4410">
                  <c:v>77.916387141000001</c:v>
                </c:pt>
                <c:pt idx="4411">
                  <c:v>77.929517422999993</c:v>
                </c:pt>
                <c:pt idx="4412">
                  <c:v>77.942647706000002</c:v>
                </c:pt>
                <c:pt idx="4413">
                  <c:v>77.955777988999998</c:v>
                </c:pt>
                <c:pt idx="4414">
                  <c:v>77.968908271000004</c:v>
                </c:pt>
                <c:pt idx="4415">
                  <c:v>77.982038553999999</c:v>
                </c:pt>
                <c:pt idx="4416">
                  <c:v>77.995168836999994</c:v>
                </c:pt>
                <c:pt idx="4417">
                  <c:v>78.008299119</c:v>
                </c:pt>
                <c:pt idx="4418">
                  <c:v>78.021429401999995</c:v>
                </c:pt>
                <c:pt idx="4419">
                  <c:v>78.034559685000005</c:v>
                </c:pt>
                <c:pt idx="4420">
                  <c:v>78.047689966999997</c:v>
                </c:pt>
                <c:pt idx="4421">
                  <c:v>78.060820250000006</c:v>
                </c:pt>
                <c:pt idx="4422">
                  <c:v>78.073950533000001</c:v>
                </c:pt>
                <c:pt idx="4423">
                  <c:v>78.087080814999993</c:v>
                </c:pt>
                <c:pt idx="4424">
                  <c:v>78.100211098000003</c:v>
                </c:pt>
                <c:pt idx="4425">
                  <c:v>78.113341380999998</c:v>
                </c:pt>
                <c:pt idx="4426">
                  <c:v>78.126471663999993</c:v>
                </c:pt>
                <c:pt idx="4427">
                  <c:v>78.139601945999999</c:v>
                </c:pt>
                <c:pt idx="4428">
                  <c:v>78.152732228999994</c:v>
                </c:pt>
                <c:pt idx="4429">
                  <c:v>78.165862512000004</c:v>
                </c:pt>
                <c:pt idx="4430">
                  <c:v>78.178992793999996</c:v>
                </c:pt>
                <c:pt idx="4431">
                  <c:v>78.192123077000005</c:v>
                </c:pt>
                <c:pt idx="4432">
                  <c:v>78.20525336</c:v>
                </c:pt>
                <c:pt idx="4433">
                  <c:v>78.218383642000006</c:v>
                </c:pt>
                <c:pt idx="4434">
                  <c:v>78.231513925000002</c:v>
                </c:pt>
                <c:pt idx="4435">
                  <c:v>78.244644207999997</c:v>
                </c:pt>
                <c:pt idx="4436">
                  <c:v>78.257774490000003</c:v>
                </c:pt>
                <c:pt idx="4437">
                  <c:v>78.270904772999998</c:v>
                </c:pt>
                <c:pt idx="4438">
                  <c:v>78.284035055999993</c:v>
                </c:pt>
                <c:pt idx="4439">
                  <c:v>78.297165337999999</c:v>
                </c:pt>
                <c:pt idx="4440">
                  <c:v>78.310295620999995</c:v>
                </c:pt>
                <c:pt idx="4441">
                  <c:v>78.323425904000004</c:v>
                </c:pt>
                <c:pt idx="4442">
                  <c:v>78.336556185999996</c:v>
                </c:pt>
                <c:pt idx="4443">
                  <c:v>78.349686469000005</c:v>
                </c:pt>
                <c:pt idx="4444">
                  <c:v>78.362816752000001</c:v>
                </c:pt>
                <c:pt idx="4445">
                  <c:v>78.375947034000006</c:v>
                </c:pt>
                <c:pt idx="4446">
                  <c:v>78.389077317000002</c:v>
                </c:pt>
                <c:pt idx="4447">
                  <c:v>78.402207599999997</c:v>
                </c:pt>
                <c:pt idx="4448">
                  <c:v>78.415337882000003</c:v>
                </c:pt>
                <c:pt idx="4449">
                  <c:v>78.428468164999998</c:v>
                </c:pt>
                <c:pt idx="4450">
                  <c:v>78.441598447999993</c:v>
                </c:pt>
                <c:pt idx="4451">
                  <c:v>78.454728729999999</c:v>
                </c:pt>
                <c:pt idx="4452">
                  <c:v>78.467859012999995</c:v>
                </c:pt>
                <c:pt idx="4453">
                  <c:v>78.480989296000004</c:v>
                </c:pt>
                <c:pt idx="4454">
                  <c:v>78.494119577999996</c:v>
                </c:pt>
                <c:pt idx="4455">
                  <c:v>78.507249861000005</c:v>
                </c:pt>
                <c:pt idx="4456">
                  <c:v>78.520380144000001</c:v>
                </c:pt>
                <c:pt idx="4457">
                  <c:v>78.533510426000007</c:v>
                </c:pt>
                <c:pt idx="4458">
                  <c:v>78.546640709000002</c:v>
                </c:pt>
                <c:pt idx="4459">
                  <c:v>78.559770991999997</c:v>
                </c:pt>
                <c:pt idx="4460">
                  <c:v>78.572901274000003</c:v>
                </c:pt>
                <c:pt idx="4461">
                  <c:v>78.586031556999998</c:v>
                </c:pt>
                <c:pt idx="4462">
                  <c:v>78.599161839999994</c:v>
                </c:pt>
                <c:pt idx="4463">
                  <c:v>78.612292123000003</c:v>
                </c:pt>
                <c:pt idx="4464">
                  <c:v>78.625422404999995</c:v>
                </c:pt>
                <c:pt idx="4465">
                  <c:v>78.638552688000004</c:v>
                </c:pt>
                <c:pt idx="4466">
                  <c:v>78.651682971</c:v>
                </c:pt>
                <c:pt idx="4467">
                  <c:v>78.664813253000005</c:v>
                </c:pt>
                <c:pt idx="4468">
                  <c:v>78.677943536000001</c:v>
                </c:pt>
                <c:pt idx="4469">
                  <c:v>78.691073818999996</c:v>
                </c:pt>
                <c:pt idx="4470">
                  <c:v>78.704204101000002</c:v>
                </c:pt>
                <c:pt idx="4471">
                  <c:v>78.717334383999997</c:v>
                </c:pt>
                <c:pt idx="4472">
                  <c:v>78.730464667000007</c:v>
                </c:pt>
                <c:pt idx="4473">
                  <c:v>78.743594948999998</c:v>
                </c:pt>
                <c:pt idx="4474">
                  <c:v>78.756725231999994</c:v>
                </c:pt>
                <c:pt idx="4475">
                  <c:v>78.769855515000003</c:v>
                </c:pt>
                <c:pt idx="4476">
                  <c:v>78.782985796999995</c:v>
                </c:pt>
                <c:pt idx="4477">
                  <c:v>78.796116080000004</c:v>
                </c:pt>
                <c:pt idx="4478">
                  <c:v>78.809246363</c:v>
                </c:pt>
                <c:pt idx="4479">
                  <c:v>78.822376645000006</c:v>
                </c:pt>
                <c:pt idx="4480">
                  <c:v>78.835506928000001</c:v>
                </c:pt>
                <c:pt idx="4481">
                  <c:v>78.848637210999996</c:v>
                </c:pt>
                <c:pt idx="4482">
                  <c:v>78.861767493000002</c:v>
                </c:pt>
                <c:pt idx="4483">
                  <c:v>78.874897775999997</c:v>
                </c:pt>
                <c:pt idx="4484">
                  <c:v>78.888028059000007</c:v>
                </c:pt>
                <c:pt idx="4485">
                  <c:v>78.901158340999999</c:v>
                </c:pt>
                <c:pt idx="4486">
                  <c:v>78.914288623999994</c:v>
                </c:pt>
                <c:pt idx="4487">
                  <c:v>78.927418907000003</c:v>
                </c:pt>
                <c:pt idx="4488">
                  <c:v>78.940549188999995</c:v>
                </c:pt>
                <c:pt idx="4489">
                  <c:v>78.953679472000005</c:v>
                </c:pt>
                <c:pt idx="4490">
                  <c:v>78.966809755</c:v>
                </c:pt>
                <c:pt idx="4491">
                  <c:v>78.979940037000006</c:v>
                </c:pt>
                <c:pt idx="4492">
                  <c:v>78.993070320000001</c:v>
                </c:pt>
                <c:pt idx="4493">
                  <c:v>79.006200602999996</c:v>
                </c:pt>
                <c:pt idx="4494">
                  <c:v>79.019330885000002</c:v>
                </c:pt>
                <c:pt idx="4495">
                  <c:v>79.032461167999998</c:v>
                </c:pt>
                <c:pt idx="4496">
                  <c:v>79.045591451000007</c:v>
                </c:pt>
                <c:pt idx="4497">
                  <c:v>79.058721734000002</c:v>
                </c:pt>
                <c:pt idx="4498">
                  <c:v>79.071852015999994</c:v>
                </c:pt>
                <c:pt idx="4499">
                  <c:v>79.084982299000004</c:v>
                </c:pt>
                <c:pt idx="4500">
                  <c:v>79.098112581999999</c:v>
                </c:pt>
                <c:pt idx="4501">
                  <c:v>79.111242864000005</c:v>
                </c:pt>
                <c:pt idx="4502">
                  <c:v>79.124373147</c:v>
                </c:pt>
                <c:pt idx="4503">
                  <c:v>79.137503429999995</c:v>
                </c:pt>
                <c:pt idx="4504">
                  <c:v>79.150633712000001</c:v>
                </c:pt>
                <c:pt idx="4505">
                  <c:v>79.163763994999996</c:v>
                </c:pt>
                <c:pt idx="4506">
                  <c:v>79.176894278000006</c:v>
                </c:pt>
                <c:pt idx="4507">
                  <c:v>79.190024559999998</c:v>
                </c:pt>
                <c:pt idx="4508">
                  <c:v>79.203154842999993</c:v>
                </c:pt>
                <c:pt idx="4509">
                  <c:v>79.216285126000002</c:v>
                </c:pt>
                <c:pt idx="4510">
                  <c:v>79.229415407999994</c:v>
                </c:pt>
                <c:pt idx="4511">
                  <c:v>79.242545691000004</c:v>
                </c:pt>
                <c:pt idx="4512">
                  <c:v>79.255675973999999</c:v>
                </c:pt>
                <c:pt idx="4513">
                  <c:v>79.268806256000005</c:v>
                </c:pt>
                <c:pt idx="4514">
                  <c:v>79.281936539</c:v>
                </c:pt>
                <c:pt idx="4515">
                  <c:v>79.295066821999995</c:v>
                </c:pt>
                <c:pt idx="4516">
                  <c:v>79.308197104000001</c:v>
                </c:pt>
                <c:pt idx="4517">
                  <c:v>79.321327386999997</c:v>
                </c:pt>
                <c:pt idx="4518">
                  <c:v>79.334457670000006</c:v>
                </c:pt>
                <c:pt idx="4519">
                  <c:v>79.347587951999998</c:v>
                </c:pt>
                <c:pt idx="4520">
                  <c:v>79.360718234999993</c:v>
                </c:pt>
                <c:pt idx="4521">
                  <c:v>79.373848518000003</c:v>
                </c:pt>
                <c:pt idx="4522">
                  <c:v>79.386978799999994</c:v>
                </c:pt>
                <c:pt idx="4523">
                  <c:v>79.400109083000004</c:v>
                </c:pt>
                <c:pt idx="4524">
                  <c:v>79.413239365999999</c:v>
                </c:pt>
                <c:pt idx="4525">
                  <c:v>79.426369648000005</c:v>
                </c:pt>
                <c:pt idx="4526">
                  <c:v>79.439499931</c:v>
                </c:pt>
                <c:pt idx="4527">
                  <c:v>79.452630213999996</c:v>
                </c:pt>
                <c:pt idx="4528">
                  <c:v>79.465760496000001</c:v>
                </c:pt>
                <c:pt idx="4529">
                  <c:v>79.478890778999997</c:v>
                </c:pt>
                <c:pt idx="4530">
                  <c:v>79.492021062000006</c:v>
                </c:pt>
                <c:pt idx="4531">
                  <c:v>79.505151343999998</c:v>
                </c:pt>
                <c:pt idx="4532">
                  <c:v>79.518281626999993</c:v>
                </c:pt>
                <c:pt idx="4533">
                  <c:v>79.531411910000003</c:v>
                </c:pt>
                <c:pt idx="4534">
                  <c:v>79.544542192999998</c:v>
                </c:pt>
                <c:pt idx="4535">
                  <c:v>79.557672475000004</c:v>
                </c:pt>
                <c:pt idx="4536">
                  <c:v>79.570802757999999</c:v>
                </c:pt>
                <c:pt idx="4537">
                  <c:v>79.583933040999995</c:v>
                </c:pt>
                <c:pt idx="4538">
                  <c:v>79.597063323</c:v>
                </c:pt>
                <c:pt idx="4539">
                  <c:v>79.610193605999996</c:v>
                </c:pt>
                <c:pt idx="4540">
                  <c:v>79.623323889000005</c:v>
                </c:pt>
                <c:pt idx="4541">
                  <c:v>79.636454170999997</c:v>
                </c:pt>
                <c:pt idx="4542">
                  <c:v>79.649584454000006</c:v>
                </c:pt>
                <c:pt idx="4543">
                  <c:v>79.662714737000002</c:v>
                </c:pt>
                <c:pt idx="4544">
                  <c:v>79.675845018999993</c:v>
                </c:pt>
                <c:pt idx="4545">
                  <c:v>79.688975302000003</c:v>
                </c:pt>
                <c:pt idx="4546">
                  <c:v>79.702105584999998</c:v>
                </c:pt>
                <c:pt idx="4547">
                  <c:v>79.715235867000004</c:v>
                </c:pt>
                <c:pt idx="4548">
                  <c:v>79.728366149999999</c:v>
                </c:pt>
                <c:pt idx="4549">
                  <c:v>79.741496432999995</c:v>
                </c:pt>
                <c:pt idx="4550">
                  <c:v>79.754626715000001</c:v>
                </c:pt>
                <c:pt idx="4551">
                  <c:v>79.767756997999996</c:v>
                </c:pt>
                <c:pt idx="4552">
                  <c:v>79.780887281000005</c:v>
                </c:pt>
                <c:pt idx="4553">
                  <c:v>79.794017562999997</c:v>
                </c:pt>
                <c:pt idx="4554">
                  <c:v>79.807147846000007</c:v>
                </c:pt>
                <c:pt idx="4555">
                  <c:v>79.820278129000002</c:v>
                </c:pt>
                <c:pt idx="4556">
                  <c:v>79.833408410999994</c:v>
                </c:pt>
                <c:pt idx="4557">
                  <c:v>79.846538694000003</c:v>
                </c:pt>
                <c:pt idx="4558">
                  <c:v>79.859668976999998</c:v>
                </c:pt>
                <c:pt idx="4559">
                  <c:v>79.872799259000004</c:v>
                </c:pt>
                <c:pt idx="4560">
                  <c:v>79.885929542</c:v>
                </c:pt>
                <c:pt idx="4561">
                  <c:v>79.899059824999995</c:v>
                </c:pt>
                <c:pt idx="4562">
                  <c:v>79.912190107000001</c:v>
                </c:pt>
                <c:pt idx="4563">
                  <c:v>79.925320389999996</c:v>
                </c:pt>
                <c:pt idx="4564">
                  <c:v>79.938450673000006</c:v>
                </c:pt>
                <c:pt idx="4565">
                  <c:v>79.951580954999997</c:v>
                </c:pt>
                <c:pt idx="4566">
                  <c:v>79.964711238000007</c:v>
                </c:pt>
                <c:pt idx="4567">
                  <c:v>79.977841521000002</c:v>
                </c:pt>
                <c:pt idx="4568">
                  <c:v>79.990971803999997</c:v>
                </c:pt>
                <c:pt idx="4569">
                  <c:v>80.004102086000003</c:v>
                </c:pt>
                <c:pt idx="4570">
                  <c:v>80.017232368999998</c:v>
                </c:pt>
                <c:pt idx="4571">
                  <c:v>80.030362651999994</c:v>
                </c:pt>
                <c:pt idx="4572">
                  <c:v>80.043492934</c:v>
                </c:pt>
                <c:pt idx="4573">
                  <c:v>80.056623216999995</c:v>
                </c:pt>
                <c:pt idx="4574">
                  <c:v>80.069753500000004</c:v>
                </c:pt>
                <c:pt idx="4575">
                  <c:v>80.082883781999996</c:v>
                </c:pt>
                <c:pt idx="4576">
                  <c:v>80.096014065000006</c:v>
                </c:pt>
                <c:pt idx="4577">
                  <c:v>80.109144348000001</c:v>
                </c:pt>
                <c:pt idx="4578">
                  <c:v>80.122274630000007</c:v>
                </c:pt>
                <c:pt idx="4579">
                  <c:v>80.135404913000002</c:v>
                </c:pt>
                <c:pt idx="4580">
                  <c:v>80.148535195999997</c:v>
                </c:pt>
                <c:pt idx="4581">
                  <c:v>80.161665478000003</c:v>
                </c:pt>
                <c:pt idx="4582">
                  <c:v>80.174795760999999</c:v>
                </c:pt>
                <c:pt idx="4583">
                  <c:v>80.187926043999994</c:v>
                </c:pt>
                <c:pt idx="4584">
                  <c:v>80.201056326</c:v>
                </c:pt>
                <c:pt idx="4585">
                  <c:v>80.214186608999995</c:v>
                </c:pt>
                <c:pt idx="4586">
                  <c:v>80.227316892000005</c:v>
                </c:pt>
                <c:pt idx="4587">
                  <c:v>80.240447173999996</c:v>
                </c:pt>
                <c:pt idx="4588">
                  <c:v>80.253577457000006</c:v>
                </c:pt>
                <c:pt idx="4589">
                  <c:v>80.266707740000001</c:v>
                </c:pt>
                <c:pt idx="4590">
                  <c:v>80.279838022000007</c:v>
                </c:pt>
                <c:pt idx="4591">
                  <c:v>80.292968305000002</c:v>
                </c:pt>
                <c:pt idx="4592">
                  <c:v>80.306098587999998</c:v>
                </c:pt>
                <c:pt idx="4593">
                  <c:v>80.319228870000003</c:v>
                </c:pt>
                <c:pt idx="4594">
                  <c:v>80.332359152999999</c:v>
                </c:pt>
                <c:pt idx="4595">
                  <c:v>80.345489435999994</c:v>
                </c:pt>
                <c:pt idx="4596">
                  <c:v>80.358619718</c:v>
                </c:pt>
                <c:pt idx="4597">
                  <c:v>80.371750000999995</c:v>
                </c:pt>
                <c:pt idx="4598">
                  <c:v>80.384880284000005</c:v>
                </c:pt>
                <c:pt idx="4599">
                  <c:v>80.398010565999996</c:v>
                </c:pt>
                <c:pt idx="4600">
                  <c:v>80.411140849000006</c:v>
                </c:pt>
                <c:pt idx="4601">
                  <c:v>80.424271132000001</c:v>
                </c:pt>
                <c:pt idx="4602">
                  <c:v>80.437401414000007</c:v>
                </c:pt>
                <c:pt idx="4603">
                  <c:v>80.450531697000002</c:v>
                </c:pt>
                <c:pt idx="4604">
                  <c:v>80.463661979999998</c:v>
                </c:pt>
                <c:pt idx="4605">
                  <c:v>80.476792262999993</c:v>
                </c:pt>
                <c:pt idx="4606">
                  <c:v>80.489922544999999</c:v>
                </c:pt>
                <c:pt idx="4607">
                  <c:v>80.503052827999994</c:v>
                </c:pt>
                <c:pt idx="4608">
                  <c:v>80.516183111000004</c:v>
                </c:pt>
                <c:pt idx="4609">
                  <c:v>80.529313392999995</c:v>
                </c:pt>
                <c:pt idx="4610">
                  <c:v>80.542443676000005</c:v>
                </c:pt>
                <c:pt idx="4611">
                  <c:v>80.555573959</c:v>
                </c:pt>
                <c:pt idx="4612">
                  <c:v>80.568704241000006</c:v>
                </c:pt>
                <c:pt idx="4613">
                  <c:v>80.581834524000001</c:v>
                </c:pt>
                <c:pt idx="4614">
                  <c:v>80.594964806999997</c:v>
                </c:pt>
                <c:pt idx="4615">
                  <c:v>80.608095089000003</c:v>
                </c:pt>
                <c:pt idx="4616">
                  <c:v>80.621225371999998</c:v>
                </c:pt>
                <c:pt idx="4617">
                  <c:v>80.634355654999993</c:v>
                </c:pt>
                <c:pt idx="4618">
                  <c:v>80.647485936999999</c:v>
                </c:pt>
                <c:pt idx="4619">
                  <c:v>80.660616219999994</c:v>
                </c:pt>
                <c:pt idx="4620">
                  <c:v>80.673746503000004</c:v>
                </c:pt>
                <c:pt idx="4621">
                  <c:v>80.686876784999995</c:v>
                </c:pt>
                <c:pt idx="4622">
                  <c:v>80.700007068000005</c:v>
                </c:pt>
                <c:pt idx="4623">
                  <c:v>80.713137351</c:v>
                </c:pt>
                <c:pt idx="4624">
                  <c:v>80.726267633000006</c:v>
                </c:pt>
                <c:pt idx="4625">
                  <c:v>80.739397916000001</c:v>
                </c:pt>
                <c:pt idx="4626">
                  <c:v>80.752528198999997</c:v>
                </c:pt>
                <c:pt idx="4627">
                  <c:v>80.765658481000003</c:v>
                </c:pt>
                <c:pt idx="4628">
                  <c:v>80.778788763999998</c:v>
                </c:pt>
                <c:pt idx="4629">
                  <c:v>80.791919046999993</c:v>
                </c:pt>
                <c:pt idx="4630">
                  <c:v>80.805049328999999</c:v>
                </c:pt>
                <c:pt idx="4631">
                  <c:v>80.818179611999994</c:v>
                </c:pt>
                <c:pt idx="4632">
                  <c:v>80.831309895000004</c:v>
                </c:pt>
                <c:pt idx="4633">
                  <c:v>80.844440176999996</c:v>
                </c:pt>
                <c:pt idx="4634">
                  <c:v>80.857570460000005</c:v>
                </c:pt>
                <c:pt idx="4635">
                  <c:v>80.870700743</c:v>
                </c:pt>
                <c:pt idx="4636">
                  <c:v>80.883831025000006</c:v>
                </c:pt>
                <c:pt idx="4637">
                  <c:v>80.896961308000002</c:v>
                </c:pt>
                <c:pt idx="4638">
                  <c:v>80.910091590999997</c:v>
                </c:pt>
                <c:pt idx="4639">
                  <c:v>80.923221874000006</c:v>
                </c:pt>
                <c:pt idx="4640">
                  <c:v>80.936352155999998</c:v>
                </c:pt>
                <c:pt idx="4641">
                  <c:v>80.949482438999993</c:v>
                </c:pt>
                <c:pt idx="4642">
                  <c:v>80.962612722000003</c:v>
                </c:pt>
                <c:pt idx="4643">
                  <c:v>80.975743003999995</c:v>
                </c:pt>
                <c:pt idx="4644">
                  <c:v>80.988873287000004</c:v>
                </c:pt>
                <c:pt idx="4645">
                  <c:v>81.002003569999999</c:v>
                </c:pt>
                <c:pt idx="4646">
                  <c:v>81.015133852000005</c:v>
                </c:pt>
                <c:pt idx="4647">
                  <c:v>81.028264135000001</c:v>
                </c:pt>
                <c:pt idx="4648">
                  <c:v>81.041394417999996</c:v>
                </c:pt>
                <c:pt idx="4649">
                  <c:v>81.054524700000002</c:v>
                </c:pt>
                <c:pt idx="4650">
                  <c:v>81.067654982999997</c:v>
                </c:pt>
                <c:pt idx="4651">
                  <c:v>81.080785266000007</c:v>
                </c:pt>
                <c:pt idx="4652">
                  <c:v>81.093915547999998</c:v>
                </c:pt>
                <c:pt idx="4653">
                  <c:v>81.107045830999994</c:v>
                </c:pt>
                <c:pt idx="4654">
                  <c:v>81.120176114000003</c:v>
                </c:pt>
                <c:pt idx="4655">
                  <c:v>81.133306395999995</c:v>
                </c:pt>
                <c:pt idx="4656">
                  <c:v>81.146436679000004</c:v>
                </c:pt>
                <c:pt idx="4657">
                  <c:v>81.159566962</c:v>
                </c:pt>
                <c:pt idx="4658">
                  <c:v>81.172697244000005</c:v>
                </c:pt>
                <c:pt idx="4659">
                  <c:v>81.185827527000001</c:v>
                </c:pt>
                <c:pt idx="4660">
                  <c:v>81.198957809999996</c:v>
                </c:pt>
                <c:pt idx="4661">
                  <c:v>81.212088092000002</c:v>
                </c:pt>
                <c:pt idx="4662">
                  <c:v>81.225218374999997</c:v>
                </c:pt>
                <c:pt idx="4663">
                  <c:v>81.238348658000007</c:v>
                </c:pt>
                <c:pt idx="4664">
                  <c:v>81.251478939999998</c:v>
                </c:pt>
                <c:pt idx="4665">
                  <c:v>81.264609222999994</c:v>
                </c:pt>
                <c:pt idx="4666">
                  <c:v>81.277739506000003</c:v>
                </c:pt>
                <c:pt idx="4667">
                  <c:v>81.290869787999995</c:v>
                </c:pt>
                <c:pt idx="4668">
                  <c:v>81.304000071000004</c:v>
                </c:pt>
                <c:pt idx="4669">
                  <c:v>81.317130354</c:v>
                </c:pt>
                <c:pt idx="4670">
                  <c:v>81.330260636000006</c:v>
                </c:pt>
                <c:pt idx="4671">
                  <c:v>81.343390919000001</c:v>
                </c:pt>
                <c:pt idx="4672">
                  <c:v>81.356521201999996</c:v>
                </c:pt>
                <c:pt idx="4673">
                  <c:v>81.369651484000002</c:v>
                </c:pt>
                <c:pt idx="4674">
                  <c:v>81.382781766999997</c:v>
                </c:pt>
                <c:pt idx="4675">
                  <c:v>81.395912050000007</c:v>
                </c:pt>
                <c:pt idx="4676">
                  <c:v>81.409042333000002</c:v>
                </c:pt>
                <c:pt idx="4677">
                  <c:v>81.422172614999994</c:v>
                </c:pt>
                <c:pt idx="4678">
                  <c:v>81.435302898000003</c:v>
                </c:pt>
                <c:pt idx="4679">
                  <c:v>81.448433180999999</c:v>
                </c:pt>
                <c:pt idx="4680">
                  <c:v>81.461563463000005</c:v>
                </c:pt>
                <c:pt idx="4681">
                  <c:v>81.474693746</c:v>
                </c:pt>
                <c:pt idx="4682">
                  <c:v>81.487824028999995</c:v>
                </c:pt>
                <c:pt idx="4683">
                  <c:v>81.500954311000001</c:v>
                </c:pt>
                <c:pt idx="4684">
                  <c:v>81.514084593999996</c:v>
                </c:pt>
                <c:pt idx="4685">
                  <c:v>81.527214877000006</c:v>
                </c:pt>
                <c:pt idx="4686">
                  <c:v>81.540345158999997</c:v>
                </c:pt>
                <c:pt idx="4687">
                  <c:v>81.553475442000007</c:v>
                </c:pt>
                <c:pt idx="4688">
                  <c:v>81.566605725000002</c:v>
                </c:pt>
                <c:pt idx="4689">
                  <c:v>81.579736006999994</c:v>
                </c:pt>
                <c:pt idx="4690">
                  <c:v>81.592866290000003</c:v>
                </c:pt>
                <c:pt idx="4691">
                  <c:v>81.605996572999999</c:v>
                </c:pt>
                <c:pt idx="4692">
                  <c:v>81.619126855000005</c:v>
                </c:pt>
                <c:pt idx="4693">
                  <c:v>81.632257138</c:v>
                </c:pt>
                <c:pt idx="4694">
                  <c:v>81.645387420999995</c:v>
                </c:pt>
                <c:pt idx="4695">
                  <c:v>81.658517703000001</c:v>
                </c:pt>
                <c:pt idx="4696">
                  <c:v>81.671647985999996</c:v>
                </c:pt>
                <c:pt idx="4697">
                  <c:v>81.684778269000006</c:v>
                </c:pt>
                <c:pt idx="4698">
                  <c:v>81.697908550999998</c:v>
                </c:pt>
                <c:pt idx="4699">
                  <c:v>81.711038833999993</c:v>
                </c:pt>
                <c:pt idx="4700">
                  <c:v>81.724169117000002</c:v>
                </c:pt>
                <c:pt idx="4701">
                  <c:v>81.737299398999994</c:v>
                </c:pt>
                <c:pt idx="4702">
                  <c:v>81.750429682000004</c:v>
                </c:pt>
                <c:pt idx="4703">
                  <c:v>81.763559964999999</c:v>
                </c:pt>
                <c:pt idx="4704">
                  <c:v>81.776690247000005</c:v>
                </c:pt>
                <c:pt idx="4705">
                  <c:v>81.78982053</c:v>
                </c:pt>
                <c:pt idx="4706">
                  <c:v>81.802950812999995</c:v>
                </c:pt>
                <c:pt idx="4707">
                  <c:v>81.816081095000001</c:v>
                </c:pt>
                <c:pt idx="4708">
                  <c:v>81.829211377999997</c:v>
                </c:pt>
                <c:pt idx="4709">
                  <c:v>81.842341661000006</c:v>
                </c:pt>
                <c:pt idx="4710">
                  <c:v>81.855471944000001</c:v>
                </c:pt>
                <c:pt idx="4711">
                  <c:v>81.868602225999993</c:v>
                </c:pt>
                <c:pt idx="4712">
                  <c:v>81.881732509000003</c:v>
                </c:pt>
                <c:pt idx="4713">
                  <c:v>81.894862791999998</c:v>
                </c:pt>
                <c:pt idx="4714">
                  <c:v>81.907993074000004</c:v>
                </c:pt>
                <c:pt idx="4715">
                  <c:v>81.921123356999999</c:v>
                </c:pt>
                <c:pt idx="4716">
                  <c:v>81.934253639999994</c:v>
                </c:pt>
                <c:pt idx="4717">
                  <c:v>81.947383922</c:v>
                </c:pt>
                <c:pt idx="4718">
                  <c:v>81.960514204999996</c:v>
                </c:pt>
                <c:pt idx="4719">
                  <c:v>81.973644488000005</c:v>
                </c:pt>
                <c:pt idx="4720">
                  <c:v>81.986774769999997</c:v>
                </c:pt>
                <c:pt idx="4721">
                  <c:v>81.999905053000006</c:v>
                </c:pt>
                <c:pt idx="4722">
                  <c:v>82.013035336000002</c:v>
                </c:pt>
                <c:pt idx="4723">
                  <c:v>82.026165617999993</c:v>
                </c:pt>
                <c:pt idx="4724">
                  <c:v>82.039295901000003</c:v>
                </c:pt>
                <c:pt idx="4725">
                  <c:v>82.052426183999998</c:v>
                </c:pt>
                <c:pt idx="4726">
                  <c:v>82.065556466000004</c:v>
                </c:pt>
                <c:pt idx="4727">
                  <c:v>82.078686748999999</c:v>
                </c:pt>
                <c:pt idx="4728">
                  <c:v>82.091817031999994</c:v>
                </c:pt>
                <c:pt idx="4729">
                  <c:v>82.104947314</c:v>
                </c:pt>
                <c:pt idx="4730">
                  <c:v>82.118077596999996</c:v>
                </c:pt>
                <c:pt idx="4731">
                  <c:v>82.131207880000005</c:v>
                </c:pt>
                <c:pt idx="4732">
                  <c:v>82.144338161999997</c:v>
                </c:pt>
                <c:pt idx="4733">
                  <c:v>82.157468445000006</c:v>
                </c:pt>
                <c:pt idx="4734">
                  <c:v>82.170598728000002</c:v>
                </c:pt>
                <c:pt idx="4735">
                  <c:v>82.183729009999993</c:v>
                </c:pt>
                <c:pt idx="4736">
                  <c:v>82.196859293000003</c:v>
                </c:pt>
                <c:pt idx="4737">
                  <c:v>82.209989575999998</c:v>
                </c:pt>
                <c:pt idx="4738">
                  <c:v>82.223119858000004</c:v>
                </c:pt>
                <c:pt idx="4739">
                  <c:v>82.236250140999999</c:v>
                </c:pt>
                <c:pt idx="4740">
                  <c:v>82.249380423999995</c:v>
                </c:pt>
                <c:pt idx="4741">
                  <c:v>82.262510706</c:v>
                </c:pt>
                <c:pt idx="4742">
                  <c:v>82.275640988999996</c:v>
                </c:pt>
                <c:pt idx="4743">
                  <c:v>82.288771272000005</c:v>
                </c:pt>
                <c:pt idx="4744">
                  <c:v>82.301901553999997</c:v>
                </c:pt>
                <c:pt idx="4745">
                  <c:v>82.315031837000006</c:v>
                </c:pt>
                <c:pt idx="4746">
                  <c:v>82.328162120000002</c:v>
                </c:pt>
                <c:pt idx="4747">
                  <c:v>82.341292402999997</c:v>
                </c:pt>
                <c:pt idx="4748">
                  <c:v>82.354422685000003</c:v>
                </c:pt>
                <c:pt idx="4749">
                  <c:v>82.367552967999998</c:v>
                </c:pt>
                <c:pt idx="4750">
                  <c:v>82.380683250999994</c:v>
                </c:pt>
                <c:pt idx="4751">
                  <c:v>82.393813532999999</c:v>
                </c:pt>
                <c:pt idx="4752">
                  <c:v>82.406943815999995</c:v>
                </c:pt>
                <c:pt idx="4753">
                  <c:v>82.420074099000004</c:v>
                </c:pt>
                <c:pt idx="4754">
                  <c:v>82.433204380999996</c:v>
                </c:pt>
                <c:pt idx="4755">
                  <c:v>82.446334664000005</c:v>
                </c:pt>
                <c:pt idx="4756">
                  <c:v>82.459464947000001</c:v>
                </c:pt>
                <c:pt idx="4757">
                  <c:v>82.472595229000007</c:v>
                </c:pt>
                <c:pt idx="4758">
                  <c:v>82.485725512000002</c:v>
                </c:pt>
                <c:pt idx="4759">
                  <c:v>82.498855794999997</c:v>
                </c:pt>
                <c:pt idx="4760">
                  <c:v>82.511986077000003</c:v>
                </c:pt>
                <c:pt idx="4761">
                  <c:v>82.525116359999998</c:v>
                </c:pt>
                <c:pt idx="4762">
                  <c:v>82.538246642999994</c:v>
                </c:pt>
                <c:pt idx="4763">
                  <c:v>82.551376925</c:v>
                </c:pt>
                <c:pt idx="4764">
                  <c:v>82.564507207999995</c:v>
                </c:pt>
                <c:pt idx="4765">
                  <c:v>82.577637491000004</c:v>
                </c:pt>
                <c:pt idx="4766">
                  <c:v>82.590767772999996</c:v>
                </c:pt>
                <c:pt idx="4767">
                  <c:v>82.603898056000006</c:v>
                </c:pt>
                <c:pt idx="4768">
                  <c:v>82.617028339000001</c:v>
                </c:pt>
                <c:pt idx="4769">
                  <c:v>82.630158621000007</c:v>
                </c:pt>
                <c:pt idx="4770">
                  <c:v>82.643288904000002</c:v>
                </c:pt>
                <c:pt idx="4771">
                  <c:v>82.656419186999997</c:v>
                </c:pt>
                <c:pt idx="4772">
                  <c:v>82.669549469000003</c:v>
                </c:pt>
                <c:pt idx="4773">
                  <c:v>82.682679751999999</c:v>
                </c:pt>
                <c:pt idx="4774">
                  <c:v>82.695810034999994</c:v>
                </c:pt>
                <c:pt idx="4775">
                  <c:v>82.708940317</c:v>
                </c:pt>
                <c:pt idx="4776">
                  <c:v>82.722070599999995</c:v>
                </c:pt>
                <c:pt idx="4777">
                  <c:v>82.735200883000005</c:v>
                </c:pt>
                <c:pt idx="4778">
                  <c:v>82.748331164999996</c:v>
                </c:pt>
                <c:pt idx="4779">
                  <c:v>82.761461448000006</c:v>
                </c:pt>
                <c:pt idx="4780">
                  <c:v>82.774591731000001</c:v>
                </c:pt>
                <c:pt idx="4781">
                  <c:v>82.787722013999996</c:v>
                </c:pt>
                <c:pt idx="4782">
                  <c:v>82.800852296000002</c:v>
                </c:pt>
                <c:pt idx="4783">
                  <c:v>82.813982578999997</c:v>
                </c:pt>
                <c:pt idx="4784">
                  <c:v>82.827112862000007</c:v>
                </c:pt>
                <c:pt idx="4785">
                  <c:v>82.840243143999999</c:v>
                </c:pt>
                <c:pt idx="4786">
                  <c:v>82.853373426999994</c:v>
                </c:pt>
                <c:pt idx="4787">
                  <c:v>82.866503710000003</c:v>
                </c:pt>
                <c:pt idx="4788">
                  <c:v>82.879633991999995</c:v>
                </c:pt>
                <c:pt idx="4789">
                  <c:v>82.892764275000005</c:v>
                </c:pt>
                <c:pt idx="4790">
                  <c:v>82.905894558</c:v>
                </c:pt>
                <c:pt idx="4791">
                  <c:v>82.919024840000006</c:v>
                </c:pt>
                <c:pt idx="4792">
                  <c:v>82.932155123000001</c:v>
                </c:pt>
                <c:pt idx="4793">
                  <c:v>82.945285405999996</c:v>
                </c:pt>
                <c:pt idx="4794">
                  <c:v>82.958415688000002</c:v>
                </c:pt>
                <c:pt idx="4795">
                  <c:v>82.971545970999998</c:v>
                </c:pt>
                <c:pt idx="4796">
                  <c:v>82.984676253999993</c:v>
                </c:pt>
                <c:pt idx="4797">
                  <c:v>82.997806535999999</c:v>
                </c:pt>
                <c:pt idx="4798">
                  <c:v>83.010936818999994</c:v>
                </c:pt>
                <c:pt idx="4799">
                  <c:v>83.024067102000004</c:v>
                </c:pt>
                <c:pt idx="4800">
                  <c:v>83.037197383999995</c:v>
                </c:pt>
                <c:pt idx="4801">
                  <c:v>83.050327667000005</c:v>
                </c:pt>
                <c:pt idx="4802">
                  <c:v>83.06345795</c:v>
                </c:pt>
                <c:pt idx="4803">
                  <c:v>83.076588232000006</c:v>
                </c:pt>
                <c:pt idx="4804">
                  <c:v>83.089718515000001</c:v>
                </c:pt>
                <c:pt idx="4805">
                  <c:v>83.102848797999997</c:v>
                </c:pt>
                <c:pt idx="4806">
                  <c:v>83.115979080000002</c:v>
                </c:pt>
                <c:pt idx="4807">
                  <c:v>83.129109362999998</c:v>
                </c:pt>
                <c:pt idx="4808">
                  <c:v>83.142239645999993</c:v>
                </c:pt>
                <c:pt idx="4809">
                  <c:v>83.155369927999999</c:v>
                </c:pt>
                <c:pt idx="4810">
                  <c:v>83.168500210999994</c:v>
                </c:pt>
                <c:pt idx="4811">
                  <c:v>83.181630494000004</c:v>
                </c:pt>
                <c:pt idx="4812">
                  <c:v>83.194760775999995</c:v>
                </c:pt>
                <c:pt idx="4813">
                  <c:v>83.207891059000005</c:v>
                </c:pt>
                <c:pt idx="4814">
                  <c:v>83.221021342</c:v>
                </c:pt>
                <c:pt idx="4815">
                  <c:v>83.234151624000006</c:v>
                </c:pt>
                <c:pt idx="4816">
                  <c:v>83.247281907000001</c:v>
                </c:pt>
                <c:pt idx="4817">
                  <c:v>83.260412189999997</c:v>
                </c:pt>
                <c:pt idx="4818">
                  <c:v>83.273542473000006</c:v>
                </c:pt>
                <c:pt idx="4819">
                  <c:v>83.286672754999998</c:v>
                </c:pt>
                <c:pt idx="4820">
                  <c:v>83.299803037999993</c:v>
                </c:pt>
                <c:pt idx="4821">
                  <c:v>83.312933321000003</c:v>
                </c:pt>
                <c:pt idx="4822">
                  <c:v>83.326063602999994</c:v>
                </c:pt>
                <c:pt idx="4823">
                  <c:v>83.339193886000004</c:v>
                </c:pt>
                <c:pt idx="4824">
                  <c:v>83.352324168999999</c:v>
                </c:pt>
                <c:pt idx="4825">
                  <c:v>83.365454451000005</c:v>
                </c:pt>
                <c:pt idx="4826">
                  <c:v>83.378584734</c:v>
                </c:pt>
                <c:pt idx="4827">
                  <c:v>83.391715016999996</c:v>
                </c:pt>
                <c:pt idx="4828">
                  <c:v>83.404845299000002</c:v>
                </c:pt>
                <c:pt idx="4829">
                  <c:v>83.417975581999997</c:v>
                </c:pt>
                <c:pt idx="4830">
                  <c:v>83.431105865000006</c:v>
                </c:pt>
                <c:pt idx="4831">
                  <c:v>83.444236146999998</c:v>
                </c:pt>
                <c:pt idx="4832">
                  <c:v>83.457366429999993</c:v>
                </c:pt>
                <c:pt idx="4833">
                  <c:v>83.470496713000003</c:v>
                </c:pt>
                <c:pt idx="4834">
                  <c:v>83.483626994999995</c:v>
                </c:pt>
                <c:pt idx="4835">
                  <c:v>83.496757278000004</c:v>
                </c:pt>
                <c:pt idx="4836">
                  <c:v>83.509887560999999</c:v>
                </c:pt>
                <c:pt idx="4837">
                  <c:v>83.523017843000005</c:v>
                </c:pt>
                <c:pt idx="4838">
                  <c:v>83.536148126000001</c:v>
                </c:pt>
                <c:pt idx="4839">
                  <c:v>83.549278408999996</c:v>
                </c:pt>
                <c:pt idx="4840">
                  <c:v>83.562408691000002</c:v>
                </c:pt>
                <c:pt idx="4841">
                  <c:v>83.575538973999997</c:v>
                </c:pt>
                <c:pt idx="4842">
                  <c:v>83.588669257000006</c:v>
                </c:pt>
                <c:pt idx="4843">
                  <c:v>83.601799538999998</c:v>
                </c:pt>
                <c:pt idx="4844">
                  <c:v>83.614929821999993</c:v>
                </c:pt>
                <c:pt idx="4845">
                  <c:v>83.628060105000003</c:v>
                </c:pt>
                <c:pt idx="4846">
                  <c:v>83.641190386999995</c:v>
                </c:pt>
                <c:pt idx="4847">
                  <c:v>83.654320670000004</c:v>
                </c:pt>
                <c:pt idx="4848">
                  <c:v>83.667450952999999</c:v>
                </c:pt>
                <c:pt idx="4849">
                  <c:v>83.680581235000005</c:v>
                </c:pt>
                <c:pt idx="4850">
                  <c:v>83.693711518000001</c:v>
                </c:pt>
                <c:pt idx="4851">
                  <c:v>83.706841800999996</c:v>
                </c:pt>
                <c:pt idx="4852">
                  <c:v>83.719972084000005</c:v>
                </c:pt>
                <c:pt idx="4853">
                  <c:v>83.733102365999997</c:v>
                </c:pt>
                <c:pt idx="4854">
                  <c:v>83.746232649000007</c:v>
                </c:pt>
                <c:pt idx="4855">
                  <c:v>83.759362932000002</c:v>
                </c:pt>
                <c:pt idx="4856">
                  <c:v>83.772493213999994</c:v>
                </c:pt>
                <c:pt idx="4857">
                  <c:v>83.785623497000003</c:v>
                </c:pt>
                <c:pt idx="4858">
                  <c:v>83.798753779999998</c:v>
                </c:pt>
                <c:pt idx="4859">
                  <c:v>83.811884062000004</c:v>
                </c:pt>
                <c:pt idx="4860">
                  <c:v>83.825014345</c:v>
                </c:pt>
                <c:pt idx="4861">
                  <c:v>83.838144627999995</c:v>
                </c:pt>
                <c:pt idx="4862">
                  <c:v>83.851274910000001</c:v>
                </c:pt>
                <c:pt idx="4863">
                  <c:v>83.864405192999996</c:v>
                </c:pt>
                <c:pt idx="4864">
                  <c:v>83.877535476000006</c:v>
                </c:pt>
                <c:pt idx="4865">
                  <c:v>83.890665757999997</c:v>
                </c:pt>
                <c:pt idx="4866">
                  <c:v>83.903796041000007</c:v>
                </c:pt>
                <c:pt idx="4867">
                  <c:v>83.916926324000002</c:v>
                </c:pt>
                <c:pt idx="4868">
                  <c:v>83.930056605999994</c:v>
                </c:pt>
                <c:pt idx="4869">
                  <c:v>83.943186889000003</c:v>
                </c:pt>
                <c:pt idx="4870">
                  <c:v>83.956317171999999</c:v>
                </c:pt>
                <c:pt idx="4871">
                  <c:v>83.969447454000004</c:v>
                </c:pt>
                <c:pt idx="4872">
                  <c:v>83.982577737</c:v>
                </c:pt>
                <c:pt idx="4873">
                  <c:v>83.995708019999995</c:v>
                </c:pt>
                <c:pt idx="4874">
                  <c:v>84.008838302000001</c:v>
                </c:pt>
                <c:pt idx="4875">
                  <c:v>84.021968584999996</c:v>
                </c:pt>
                <c:pt idx="4876">
                  <c:v>84.035098868000006</c:v>
                </c:pt>
                <c:pt idx="4877">
                  <c:v>84.048229149999997</c:v>
                </c:pt>
                <c:pt idx="4878">
                  <c:v>84.061359433000007</c:v>
                </c:pt>
                <c:pt idx="4879">
                  <c:v>84.074489716000002</c:v>
                </c:pt>
                <c:pt idx="4880">
                  <c:v>84.087619997999994</c:v>
                </c:pt>
                <c:pt idx="4881">
                  <c:v>84.100750281000003</c:v>
                </c:pt>
                <c:pt idx="4882">
                  <c:v>84.113880563999999</c:v>
                </c:pt>
                <c:pt idx="4883">
                  <c:v>84.127010846000005</c:v>
                </c:pt>
                <c:pt idx="4884">
                  <c:v>84.140141129</c:v>
                </c:pt>
                <c:pt idx="4885">
                  <c:v>84.153271411999995</c:v>
                </c:pt>
                <c:pt idx="4886">
                  <c:v>84.166401694000001</c:v>
                </c:pt>
                <c:pt idx="4887">
                  <c:v>84.179531976999996</c:v>
                </c:pt>
                <c:pt idx="4888">
                  <c:v>84.192662260000006</c:v>
                </c:pt>
                <c:pt idx="4889">
                  <c:v>84.205792543000001</c:v>
                </c:pt>
                <c:pt idx="4890">
                  <c:v>84.218922825000007</c:v>
                </c:pt>
                <c:pt idx="4891">
                  <c:v>84.232053108000002</c:v>
                </c:pt>
                <c:pt idx="4892">
                  <c:v>84.245183390999998</c:v>
                </c:pt>
                <c:pt idx="4893">
                  <c:v>84.258313673000004</c:v>
                </c:pt>
                <c:pt idx="4894">
                  <c:v>84.271443955999999</c:v>
                </c:pt>
                <c:pt idx="4895">
                  <c:v>84.284574238999994</c:v>
                </c:pt>
                <c:pt idx="4896">
                  <c:v>84.297704521</c:v>
                </c:pt>
                <c:pt idx="4897">
                  <c:v>84.310834803999995</c:v>
                </c:pt>
                <c:pt idx="4898">
                  <c:v>84.323965087000005</c:v>
                </c:pt>
                <c:pt idx="4899">
                  <c:v>84.337095368999996</c:v>
                </c:pt>
                <c:pt idx="4900">
                  <c:v>84.350225652000006</c:v>
                </c:pt>
                <c:pt idx="4901">
                  <c:v>84.363355935000001</c:v>
                </c:pt>
                <c:pt idx="4902">
                  <c:v>84.376486216999993</c:v>
                </c:pt>
                <c:pt idx="4903">
                  <c:v>84.389616500000002</c:v>
                </c:pt>
                <c:pt idx="4904">
                  <c:v>84.402746782999998</c:v>
                </c:pt>
                <c:pt idx="4905">
                  <c:v>84.415877065000004</c:v>
                </c:pt>
                <c:pt idx="4906">
                  <c:v>84.429007347999999</c:v>
                </c:pt>
                <c:pt idx="4907">
                  <c:v>84.442137630999994</c:v>
                </c:pt>
                <c:pt idx="4908">
                  <c:v>84.455267913</c:v>
                </c:pt>
                <c:pt idx="4909">
                  <c:v>84.468398195999995</c:v>
                </c:pt>
                <c:pt idx="4910">
                  <c:v>84.481528479000005</c:v>
                </c:pt>
                <c:pt idx="4911">
                  <c:v>84.494658760999997</c:v>
                </c:pt>
                <c:pt idx="4912">
                  <c:v>84.507789044000006</c:v>
                </c:pt>
                <c:pt idx="4913">
                  <c:v>84.520919327000001</c:v>
                </c:pt>
                <c:pt idx="4914">
                  <c:v>84.534049608999993</c:v>
                </c:pt>
                <c:pt idx="4915">
                  <c:v>84.547179892000003</c:v>
                </c:pt>
                <c:pt idx="4916">
                  <c:v>84.560310174999998</c:v>
                </c:pt>
                <c:pt idx="4917">
                  <c:v>84.573440457000004</c:v>
                </c:pt>
                <c:pt idx="4918">
                  <c:v>84.586570739999999</c:v>
                </c:pt>
                <c:pt idx="4919">
                  <c:v>84.599701022999994</c:v>
                </c:pt>
                <c:pt idx="4920">
                  <c:v>84.612831305</c:v>
                </c:pt>
                <c:pt idx="4921">
                  <c:v>84.625961587999996</c:v>
                </c:pt>
                <c:pt idx="4922">
                  <c:v>84.639091871000005</c:v>
                </c:pt>
                <c:pt idx="4923">
                  <c:v>84.652222154</c:v>
                </c:pt>
                <c:pt idx="4924">
                  <c:v>84.665352436000006</c:v>
                </c:pt>
                <c:pt idx="4925">
                  <c:v>84.678482719000002</c:v>
                </c:pt>
                <c:pt idx="4926">
                  <c:v>84.691613001999997</c:v>
                </c:pt>
                <c:pt idx="4927">
                  <c:v>84.704743284000003</c:v>
                </c:pt>
                <c:pt idx="4928">
                  <c:v>84.717873566999998</c:v>
                </c:pt>
                <c:pt idx="4929">
                  <c:v>84.731003849999993</c:v>
                </c:pt>
                <c:pt idx="4930">
                  <c:v>84.744134131999999</c:v>
                </c:pt>
                <c:pt idx="4931">
                  <c:v>84.757264414999995</c:v>
                </c:pt>
                <c:pt idx="4932">
                  <c:v>84.770394698000004</c:v>
                </c:pt>
                <c:pt idx="4933">
                  <c:v>84.783524979999996</c:v>
                </c:pt>
                <c:pt idx="4934">
                  <c:v>84.796655263000005</c:v>
                </c:pt>
                <c:pt idx="4935">
                  <c:v>84.809785546000001</c:v>
                </c:pt>
                <c:pt idx="4936">
                  <c:v>84.822915828000006</c:v>
                </c:pt>
                <c:pt idx="4937">
                  <c:v>84.836046111000002</c:v>
                </c:pt>
                <c:pt idx="4938">
                  <c:v>84.849176393999997</c:v>
                </c:pt>
                <c:pt idx="4939">
                  <c:v>84.862306676000003</c:v>
                </c:pt>
                <c:pt idx="4940">
                  <c:v>84.875436958999998</c:v>
                </c:pt>
                <c:pt idx="4941">
                  <c:v>84.888567241999993</c:v>
                </c:pt>
                <c:pt idx="4942">
                  <c:v>84.901697523999999</c:v>
                </c:pt>
                <c:pt idx="4943">
                  <c:v>84.914827806999995</c:v>
                </c:pt>
                <c:pt idx="4944">
                  <c:v>84.927958090000004</c:v>
                </c:pt>
                <c:pt idx="4945">
                  <c:v>84.941088371999996</c:v>
                </c:pt>
                <c:pt idx="4946">
                  <c:v>84.954218655000005</c:v>
                </c:pt>
                <c:pt idx="4947">
                  <c:v>84.967348938000001</c:v>
                </c:pt>
                <c:pt idx="4948">
                  <c:v>84.980479220000007</c:v>
                </c:pt>
                <c:pt idx="4949">
                  <c:v>84.993609503000002</c:v>
                </c:pt>
                <c:pt idx="4950">
                  <c:v>85.006739785999997</c:v>
                </c:pt>
                <c:pt idx="4951">
                  <c:v>85.019870068000003</c:v>
                </c:pt>
                <c:pt idx="4952">
                  <c:v>85.033000350999998</c:v>
                </c:pt>
                <c:pt idx="4953">
                  <c:v>85.046130633999994</c:v>
                </c:pt>
                <c:pt idx="4954">
                  <c:v>85.059260915999999</c:v>
                </c:pt>
                <c:pt idx="4955">
                  <c:v>85.072391198999995</c:v>
                </c:pt>
                <c:pt idx="4956">
                  <c:v>85.085521482000004</c:v>
                </c:pt>
                <c:pt idx="4957">
                  <c:v>85.098651763999996</c:v>
                </c:pt>
                <c:pt idx="4958">
                  <c:v>85.111782047000005</c:v>
                </c:pt>
                <c:pt idx="4959">
                  <c:v>85.124912330000001</c:v>
                </c:pt>
                <c:pt idx="4960">
                  <c:v>85.138042612999996</c:v>
                </c:pt>
                <c:pt idx="4961">
                  <c:v>85.151172895000002</c:v>
                </c:pt>
                <c:pt idx="4962">
                  <c:v>85.164303177999997</c:v>
                </c:pt>
                <c:pt idx="4963">
                  <c:v>85.177433461000007</c:v>
                </c:pt>
                <c:pt idx="4964">
                  <c:v>85.190563742999998</c:v>
                </c:pt>
                <c:pt idx="4965">
                  <c:v>85.203694025999994</c:v>
                </c:pt>
                <c:pt idx="4966">
                  <c:v>85.216824309000003</c:v>
                </c:pt>
                <c:pt idx="4967">
                  <c:v>85.229954590999995</c:v>
                </c:pt>
                <c:pt idx="4968">
                  <c:v>85.243084874000004</c:v>
                </c:pt>
                <c:pt idx="4969">
                  <c:v>85.256215157</c:v>
                </c:pt>
                <c:pt idx="4970">
                  <c:v>85.269345439000006</c:v>
                </c:pt>
                <c:pt idx="4971">
                  <c:v>85.282475722000001</c:v>
                </c:pt>
                <c:pt idx="4972">
                  <c:v>85.295606004999996</c:v>
                </c:pt>
                <c:pt idx="4973">
                  <c:v>85.308736287000002</c:v>
                </c:pt>
                <c:pt idx="4974">
                  <c:v>85.321866569999997</c:v>
                </c:pt>
                <c:pt idx="4975">
                  <c:v>85.334996853000007</c:v>
                </c:pt>
                <c:pt idx="4976">
                  <c:v>85.348127134999999</c:v>
                </c:pt>
                <c:pt idx="4977">
                  <c:v>85.361257417999994</c:v>
                </c:pt>
                <c:pt idx="4978">
                  <c:v>85.374387701000003</c:v>
                </c:pt>
                <c:pt idx="4979">
                  <c:v>85.387517982999995</c:v>
                </c:pt>
                <c:pt idx="4980">
                  <c:v>85.400648266000005</c:v>
                </c:pt>
                <c:pt idx="4981">
                  <c:v>85.413778549</c:v>
                </c:pt>
                <c:pt idx="4982">
                  <c:v>85.426908831000006</c:v>
                </c:pt>
                <c:pt idx="4983">
                  <c:v>85.440039114000001</c:v>
                </c:pt>
                <c:pt idx="4984">
                  <c:v>85.453169396999996</c:v>
                </c:pt>
                <c:pt idx="4985">
                  <c:v>85.466299679000002</c:v>
                </c:pt>
                <c:pt idx="4986">
                  <c:v>85.479429961999998</c:v>
                </c:pt>
                <c:pt idx="4987">
                  <c:v>85.492560245000007</c:v>
                </c:pt>
                <c:pt idx="4988">
                  <c:v>85.505690526999999</c:v>
                </c:pt>
                <c:pt idx="4989">
                  <c:v>85.518820809999994</c:v>
                </c:pt>
                <c:pt idx="4990">
                  <c:v>85.531951093000004</c:v>
                </c:pt>
                <c:pt idx="4991">
                  <c:v>85.545081374999995</c:v>
                </c:pt>
                <c:pt idx="4992">
                  <c:v>85.558211658000005</c:v>
                </c:pt>
                <c:pt idx="4993">
                  <c:v>85.571341941</c:v>
                </c:pt>
                <c:pt idx="4994">
                  <c:v>85.584472223999995</c:v>
                </c:pt>
                <c:pt idx="4995">
                  <c:v>85.597602506000001</c:v>
                </c:pt>
                <c:pt idx="4996">
                  <c:v>85.610732788999997</c:v>
                </c:pt>
                <c:pt idx="4997">
                  <c:v>85.623863072000006</c:v>
                </c:pt>
                <c:pt idx="4998">
                  <c:v>85.636993353999998</c:v>
                </c:pt>
                <c:pt idx="4999">
                  <c:v>85.650123636999993</c:v>
                </c:pt>
                <c:pt idx="5000">
                  <c:v>85.663253920000002</c:v>
                </c:pt>
                <c:pt idx="5001">
                  <c:v>85.676384201999994</c:v>
                </c:pt>
                <c:pt idx="5002">
                  <c:v>85.689514485000004</c:v>
                </c:pt>
                <c:pt idx="5003">
                  <c:v>85.702644767999999</c:v>
                </c:pt>
                <c:pt idx="5004">
                  <c:v>85.715775050000005</c:v>
                </c:pt>
                <c:pt idx="5005">
                  <c:v>85.728905333</c:v>
                </c:pt>
                <c:pt idx="5006">
                  <c:v>85.742035615999995</c:v>
                </c:pt>
                <c:pt idx="5007">
                  <c:v>85.755165898000001</c:v>
                </c:pt>
                <c:pt idx="5008">
                  <c:v>85.768296180999997</c:v>
                </c:pt>
                <c:pt idx="5009">
                  <c:v>85.781426464000006</c:v>
                </c:pt>
                <c:pt idx="5010">
                  <c:v>85.794556745999998</c:v>
                </c:pt>
                <c:pt idx="5011">
                  <c:v>85.807687028999993</c:v>
                </c:pt>
                <c:pt idx="5012">
                  <c:v>85.820817312000003</c:v>
                </c:pt>
                <c:pt idx="5013">
                  <c:v>85.833947593999994</c:v>
                </c:pt>
                <c:pt idx="5014">
                  <c:v>85.847077877000004</c:v>
                </c:pt>
                <c:pt idx="5015">
                  <c:v>85.860208159999999</c:v>
                </c:pt>
                <c:pt idx="5016">
                  <c:v>85.873338442000005</c:v>
                </c:pt>
                <c:pt idx="5017">
                  <c:v>85.886468725</c:v>
                </c:pt>
                <c:pt idx="5018">
                  <c:v>85.899599007999996</c:v>
                </c:pt>
                <c:pt idx="5019">
                  <c:v>85.912729290000001</c:v>
                </c:pt>
                <c:pt idx="5020">
                  <c:v>85.925859572999997</c:v>
                </c:pt>
                <c:pt idx="5021">
                  <c:v>85.938989856000006</c:v>
                </c:pt>
                <c:pt idx="5022">
                  <c:v>85.952120137999998</c:v>
                </c:pt>
                <c:pt idx="5023">
                  <c:v>85.965250420999993</c:v>
                </c:pt>
                <c:pt idx="5024">
                  <c:v>85.978380704000003</c:v>
                </c:pt>
                <c:pt idx="5025">
                  <c:v>85.991510985999994</c:v>
                </c:pt>
                <c:pt idx="5026">
                  <c:v>86.004641269000004</c:v>
                </c:pt>
                <c:pt idx="5027">
                  <c:v>86.017771551999999</c:v>
                </c:pt>
                <c:pt idx="5028">
                  <c:v>86.030901834999995</c:v>
                </c:pt>
                <c:pt idx="5029">
                  <c:v>86.044032117</c:v>
                </c:pt>
                <c:pt idx="5030">
                  <c:v>86.057162399999996</c:v>
                </c:pt>
                <c:pt idx="5031">
                  <c:v>86.070292683000005</c:v>
                </c:pt>
                <c:pt idx="5032">
                  <c:v>86.083422964999997</c:v>
                </c:pt>
                <c:pt idx="5033">
                  <c:v>86.096553248000006</c:v>
                </c:pt>
                <c:pt idx="5034">
                  <c:v>86.109683531000002</c:v>
                </c:pt>
                <c:pt idx="5035">
                  <c:v>86.122813812999993</c:v>
                </c:pt>
                <c:pt idx="5036">
                  <c:v>86.135944096000003</c:v>
                </c:pt>
                <c:pt idx="5037">
                  <c:v>86.149074378999998</c:v>
                </c:pt>
                <c:pt idx="5038">
                  <c:v>86.162204661000004</c:v>
                </c:pt>
                <c:pt idx="5039">
                  <c:v>86.175334943999999</c:v>
                </c:pt>
                <c:pt idx="5040">
                  <c:v>86.188465226999995</c:v>
                </c:pt>
                <c:pt idx="5041">
                  <c:v>86.201595509000001</c:v>
                </c:pt>
                <c:pt idx="5042">
                  <c:v>86.214725791999996</c:v>
                </c:pt>
                <c:pt idx="5043">
                  <c:v>86.227856075000005</c:v>
                </c:pt>
                <c:pt idx="5044">
                  <c:v>86.240986356999997</c:v>
                </c:pt>
                <c:pt idx="5045">
                  <c:v>86.254116640000007</c:v>
                </c:pt>
                <c:pt idx="5046">
                  <c:v>86.267246923000002</c:v>
                </c:pt>
                <c:pt idx="5047">
                  <c:v>86.280377204999994</c:v>
                </c:pt>
                <c:pt idx="5048">
                  <c:v>86.293507488000003</c:v>
                </c:pt>
                <c:pt idx="5049">
                  <c:v>86.306637770999998</c:v>
                </c:pt>
                <c:pt idx="5050">
                  <c:v>86.319768053000004</c:v>
                </c:pt>
                <c:pt idx="5051">
                  <c:v>86.332898336</c:v>
                </c:pt>
                <c:pt idx="5052">
                  <c:v>86.346028618999995</c:v>
                </c:pt>
                <c:pt idx="5053">
                  <c:v>86.359158901000001</c:v>
                </c:pt>
                <c:pt idx="5054">
                  <c:v>86.372289183999996</c:v>
                </c:pt>
                <c:pt idx="5055">
                  <c:v>86.385419467000006</c:v>
                </c:pt>
                <c:pt idx="5056">
                  <c:v>86.398549748999997</c:v>
                </c:pt>
                <c:pt idx="5057">
                  <c:v>86.411680032000007</c:v>
                </c:pt>
                <c:pt idx="5058">
                  <c:v>86.424810315000002</c:v>
                </c:pt>
                <c:pt idx="5059">
                  <c:v>86.437940596999994</c:v>
                </c:pt>
                <c:pt idx="5060">
                  <c:v>86.451070880000003</c:v>
                </c:pt>
                <c:pt idx="5061">
                  <c:v>86.464201162999998</c:v>
                </c:pt>
                <c:pt idx="5062">
                  <c:v>86.477331445000004</c:v>
                </c:pt>
                <c:pt idx="5063">
                  <c:v>86.490461728</c:v>
                </c:pt>
                <c:pt idx="5064">
                  <c:v>86.503592010999995</c:v>
                </c:pt>
                <c:pt idx="5065">
                  <c:v>86.516722294000004</c:v>
                </c:pt>
                <c:pt idx="5066">
                  <c:v>86.529852575999996</c:v>
                </c:pt>
                <c:pt idx="5067">
                  <c:v>86.542982859000006</c:v>
                </c:pt>
                <c:pt idx="5068">
                  <c:v>86.556113142000001</c:v>
                </c:pt>
                <c:pt idx="5069">
                  <c:v>86.569243424000007</c:v>
                </c:pt>
                <c:pt idx="5070">
                  <c:v>86.582373707000002</c:v>
                </c:pt>
                <c:pt idx="5071">
                  <c:v>86.595503989999997</c:v>
                </c:pt>
                <c:pt idx="5072">
                  <c:v>86.608634272000003</c:v>
                </c:pt>
                <c:pt idx="5073">
                  <c:v>86.621764554999999</c:v>
                </c:pt>
                <c:pt idx="5074">
                  <c:v>86.634894837999994</c:v>
                </c:pt>
                <c:pt idx="5075">
                  <c:v>86.64802512</c:v>
                </c:pt>
                <c:pt idx="5076">
                  <c:v>86.661155402999995</c:v>
                </c:pt>
                <c:pt idx="5077">
                  <c:v>86.674285686000005</c:v>
                </c:pt>
                <c:pt idx="5078">
                  <c:v>86.687415967999996</c:v>
                </c:pt>
                <c:pt idx="5079">
                  <c:v>86.700546251000006</c:v>
                </c:pt>
                <c:pt idx="5080">
                  <c:v>86.713676534000001</c:v>
                </c:pt>
                <c:pt idx="5081">
                  <c:v>86.726806816000007</c:v>
                </c:pt>
                <c:pt idx="5082">
                  <c:v>86.739937099000002</c:v>
                </c:pt>
                <c:pt idx="5083">
                  <c:v>86.753067381999998</c:v>
                </c:pt>
                <c:pt idx="5084">
                  <c:v>86.766197664000003</c:v>
                </c:pt>
                <c:pt idx="5085">
                  <c:v>86.779327946999999</c:v>
                </c:pt>
                <c:pt idx="5086">
                  <c:v>86.792458229999994</c:v>
                </c:pt>
                <c:pt idx="5087">
                  <c:v>86.805588512</c:v>
                </c:pt>
                <c:pt idx="5088">
                  <c:v>86.818718794999995</c:v>
                </c:pt>
                <c:pt idx="5089">
                  <c:v>86.831849078000005</c:v>
                </c:pt>
                <c:pt idx="5090">
                  <c:v>86.844979359999996</c:v>
                </c:pt>
                <c:pt idx="5091">
                  <c:v>86.858109643000006</c:v>
                </c:pt>
                <c:pt idx="5092">
                  <c:v>86.871239926000001</c:v>
                </c:pt>
                <c:pt idx="5093">
                  <c:v>86.884370208000007</c:v>
                </c:pt>
                <c:pt idx="5094">
                  <c:v>86.897500491000002</c:v>
                </c:pt>
                <c:pt idx="5095">
                  <c:v>86.910630773999998</c:v>
                </c:pt>
                <c:pt idx="5096">
                  <c:v>86.923761056000004</c:v>
                </c:pt>
                <c:pt idx="5097">
                  <c:v>86.936891338999999</c:v>
                </c:pt>
                <c:pt idx="5098">
                  <c:v>86.950021621999994</c:v>
                </c:pt>
                <c:pt idx="5099">
                  <c:v>86.963151905000004</c:v>
                </c:pt>
                <c:pt idx="5100">
                  <c:v>86.976282186999995</c:v>
                </c:pt>
                <c:pt idx="5101">
                  <c:v>86.989412470000005</c:v>
                </c:pt>
                <c:pt idx="5102">
                  <c:v>87.002542753</c:v>
                </c:pt>
                <c:pt idx="5103">
                  <c:v>87.015673035000006</c:v>
                </c:pt>
                <c:pt idx="5104">
                  <c:v>87.028803318000001</c:v>
                </c:pt>
                <c:pt idx="5105">
                  <c:v>87.041933600999997</c:v>
                </c:pt>
                <c:pt idx="5106">
                  <c:v>87.055063883000003</c:v>
                </c:pt>
                <c:pt idx="5107">
                  <c:v>87.068194165999998</c:v>
                </c:pt>
                <c:pt idx="5108">
                  <c:v>87.081324448999993</c:v>
                </c:pt>
                <c:pt idx="5109">
                  <c:v>87.094454730999999</c:v>
                </c:pt>
                <c:pt idx="5110">
                  <c:v>87.107585013999994</c:v>
                </c:pt>
                <c:pt idx="5111">
                  <c:v>87.120715297000004</c:v>
                </c:pt>
                <c:pt idx="5112">
                  <c:v>87.133845578999995</c:v>
                </c:pt>
                <c:pt idx="5113">
                  <c:v>87.146975862000005</c:v>
                </c:pt>
                <c:pt idx="5114">
                  <c:v>87.160106145</c:v>
                </c:pt>
                <c:pt idx="5115">
                  <c:v>87.173236427000006</c:v>
                </c:pt>
                <c:pt idx="5116">
                  <c:v>87.186366710000001</c:v>
                </c:pt>
                <c:pt idx="5117">
                  <c:v>87.199496992999997</c:v>
                </c:pt>
                <c:pt idx="5118">
                  <c:v>87.212627275000003</c:v>
                </c:pt>
                <c:pt idx="5119">
                  <c:v>87.225757557999998</c:v>
                </c:pt>
                <c:pt idx="5120">
                  <c:v>87.238887840999993</c:v>
                </c:pt>
                <c:pt idx="5121">
                  <c:v>87.252018122999999</c:v>
                </c:pt>
                <c:pt idx="5122">
                  <c:v>87.265148405999994</c:v>
                </c:pt>
                <c:pt idx="5123">
                  <c:v>87.278278689000004</c:v>
                </c:pt>
                <c:pt idx="5124">
                  <c:v>87.291408970999996</c:v>
                </c:pt>
                <c:pt idx="5125">
                  <c:v>87.304539254000005</c:v>
                </c:pt>
                <c:pt idx="5126">
                  <c:v>87.317669537</c:v>
                </c:pt>
                <c:pt idx="5127">
                  <c:v>87.330799819000006</c:v>
                </c:pt>
                <c:pt idx="5128">
                  <c:v>87.343930102000002</c:v>
                </c:pt>
                <c:pt idx="5129">
                  <c:v>87.357060384999997</c:v>
                </c:pt>
                <c:pt idx="5130">
                  <c:v>87.370190667000003</c:v>
                </c:pt>
                <c:pt idx="5131">
                  <c:v>87.383320949999998</c:v>
                </c:pt>
                <c:pt idx="5132">
                  <c:v>87.396451232999993</c:v>
                </c:pt>
                <c:pt idx="5133">
                  <c:v>87.409581514999999</c:v>
                </c:pt>
                <c:pt idx="5134">
                  <c:v>87.422711797999995</c:v>
                </c:pt>
                <c:pt idx="5135">
                  <c:v>87.435842081000004</c:v>
                </c:pt>
                <c:pt idx="5136">
                  <c:v>87.448972363999999</c:v>
                </c:pt>
                <c:pt idx="5137">
                  <c:v>87.462102646000005</c:v>
                </c:pt>
                <c:pt idx="5138">
                  <c:v>87.475232929000001</c:v>
                </c:pt>
                <c:pt idx="5139">
                  <c:v>87.488363211999996</c:v>
                </c:pt>
                <c:pt idx="5140">
                  <c:v>87.501493494000002</c:v>
                </c:pt>
                <c:pt idx="5141">
                  <c:v>87.514623776999997</c:v>
                </c:pt>
                <c:pt idx="5142">
                  <c:v>87.527754060000007</c:v>
                </c:pt>
                <c:pt idx="5143">
                  <c:v>87.540884341999998</c:v>
                </c:pt>
                <c:pt idx="5144">
                  <c:v>87.554014624999994</c:v>
                </c:pt>
                <c:pt idx="5145">
                  <c:v>87.567144908000003</c:v>
                </c:pt>
                <c:pt idx="5146">
                  <c:v>87.580275189999995</c:v>
                </c:pt>
                <c:pt idx="5147">
                  <c:v>87.593405473000004</c:v>
                </c:pt>
                <c:pt idx="5148">
                  <c:v>87.606535756</c:v>
                </c:pt>
                <c:pt idx="5149">
                  <c:v>87.619666038000005</c:v>
                </c:pt>
                <c:pt idx="5150">
                  <c:v>87.632796321000001</c:v>
                </c:pt>
                <c:pt idx="5151">
                  <c:v>87.645926603999996</c:v>
                </c:pt>
                <c:pt idx="5152">
                  <c:v>87.659056886000002</c:v>
                </c:pt>
                <c:pt idx="5153">
                  <c:v>87.672187168999997</c:v>
                </c:pt>
                <c:pt idx="5154">
                  <c:v>87.685317452000007</c:v>
                </c:pt>
                <c:pt idx="5155">
                  <c:v>87.698447733999998</c:v>
                </c:pt>
                <c:pt idx="5156">
                  <c:v>87.711578016999994</c:v>
                </c:pt>
                <c:pt idx="5157">
                  <c:v>87.724708300000003</c:v>
                </c:pt>
                <c:pt idx="5158">
                  <c:v>87.737838581999995</c:v>
                </c:pt>
                <c:pt idx="5159">
                  <c:v>87.750968865000004</c:v>
                </c:pt>
                <c:pt idx="5160">
                  <c:v>87.764099148</c:v>
                </c:pt>
                <c:pt idx="5161">
                  <c:v>87.777229430000006</c:v>
                </c:pt>
                <c:pt idx="5162">
                  <c:v>87.790359713000001</c:v>
                </c:pt>
                <c:pt idx="5163">
                  <c:v>87.803489995999996</c:v>
                </c:pt>
                <c:pt idx="5164">
                  <c:v>87.816620278000002</c:v>
                </c:pt>
                <c:pt idx="5165">
                  <c:v>87.829750560999997</c:v>
                </c:pt>
                <c:pt idx="5166">
                  <c:v>87.842880844000007</c:v>
                </c:pt>
                <c:pt idx="5167">
                  <c:v>87.856011125999999</c:v>
                </c:pt>
                <c:pt idx="5168">
                  <c:v>87.869141408999994</c:v>
                </c:pt>
                <c:pt idx="5169">
                  <c:v>87.882271692000003</c:v>
                </c:pt>
                <c:pt idx="5170">
                  <c:v>87.895401974999999</c:v>
                </c:pt>
                <c:pt idx="5171">
                  <c:v>87.908532257000005</c:v>
                </c:pt>
                <c:pt idx="5172">
                  <c:v>87.92166254</c:v>
                </c:pt>
                <c:pt idx="5173">
                  <c:v>87.934792822999995</c:v>
                </c:pt>
                <c:pt idx="5174">
                  <c:v>87.947923105000001</c:v>
                </c:pt>
                <c:pt idx="5175">
                  <c:v>87.961053387999996</c:v>
                </c:pt>
                <c:pt idx="5176">
                  <c:v>87.974183671000006</c:v>
                </c:pt>
                <c:pt idx="5177">
                  <c:v>87.987313952999997</c:v>
                </c:pt>
                <c:pt idx="5178">
                  <c:v>88.000444236000007</c:v>
                </c:pt>
                <c:pt idx="5179">
                  <c:v>88.013574519000002</c:v>
                </c:pt>
                <c:pt idx="5180">
                  <c:v>88.026704800999994</c:v>
                </c:pt>
                <c:pt idx="5181">
                  <c:v>88.039835084000003</c:v>
                </c:pt>
                <c:pt idx="5182">
                  <c:v>88.052965366999999</c:v>
                </c:pt>
                <c:pt idx="5183">
                  <c:v>88.066095649000005</c:v>
                </c:pt>
                <c:pt idx="5184">
                  <c:v>88.079225932</c:v>
                </c:pt>
                <c:pt idx="5185">
                  <c:v>88.092356214999995</c:v>
                </c:pt>
                <c:pt idx="5186">
                  <c:v>88.105486497000001</c:v>
                </c:pt>
                <c:pt idx="5187">
                  <c:v>88.118616779999996</c:v>
                </c:pt>
                <c:pt idx="5188">
                  <c:v>88.131747063000006</c:v>
                </c:pt>
                <c:pt idx="5189">
                  <c:v>88.144877344999998</c:v>
                </c:pt>
                <c:pt idx="5190">
                  <c:v>88.158007627999993</c:v>
                </c:pt>
                <c:pt idx="5191">
                  <c:v>88.171137911000002</c:v>
                </c:pt>
                <c:pt idx="5192">
                  <c:v>88.184268192999994</c:v>
                </c:pt>
                <c:pt idx="5193">
                  <c:v>88.197398476000004</c:v>
                </c:pt>
                <c:pt idx="5194">
                  <c:v>88.210528758999999</c:v>
                </c:pt>
                <c:pt idx="5195">
                  <c:v>88.223659041000005</c:v>
                </c:pt>
                <c:pt idx="5196">
                  <c:v>88.236789324</c:v>
                </c:pt>
                <c:pt idx="5197">
                  <c:v>88.249919606999995</c:v>
                </c:pt>
                <c:pt idx="5198">
                  <c:v>88.263049889000001</c:v>
                </c:pt>
                <c:pt idx="5199">
                  <c:v>88.276180171999997</c:v>
                </c:pt>
                <c:pt idx="5200">
                  <c:v>88.289310455000006</c:v>
                </c:pt>
                <c:pt idx="5201">
                  <c:v>88.302440736999998</c:v>
                </c:pt>
                <c:pt idx="5202">
                  <c:v>88.315571019999993</c:v>
                </c:pt>
                <c:pt idx="5203">
                  <c:v>88.328701303000003</c:v>
                </c:pt>
                <c:pt idx="5204">
                  <c:v>88.341831584999994</c:v>
                </c:pt>
                <c:pt idx="5205">
                  <c:v>88.354961868000004</c:v>
                </c:pt>
                <c:pt idx="5206">
                  <c:v>88.368092150999999</c:v>
                </c:pt>
                <c:pt idx="5207">
                  <c:v>88.381222433999994</c:v>
                </c:pt>
                <c:pt idx="5208">
                  <c:v>88.394352716</c:v>
                </c:pt>
                <c:pt idx="5209">
                  <c:v>88.407482998999996</c:v>
                </c:pt>
                <c:pt idx="5210">
                  <c:v>88.420613282000005</c:v>
                </c:pt>
                <c:pt idx="5211">
                  <c:v>88.433743563999997</c:v>
                </c:pt>
                <c:pt idx="5212">
                  <c:v>88.446873847000006</c:v>
                </c:pt>
                <c:pt idx="5213">
                  <c:v>88.460004130000002</c:v>
                </c:pt>
                <c:pt idx="5214">
                  <c:v>88.473134411999993</c:v>
                </c:pt>
                <c:pt idx="5215">
                  <c:v>88.486264695000003</c:v>
                </c:pt>
                <c:pt idx="5216">
                  <c:v>88.499394977999998</c:v>
                </c:pt>
                <c:pt idx="5217">
                  <c:v>88.512525260000004</c:v>
                </c:pt>
                <c:pt idx="5218">
                  <c:v>88.525655542999999</c:v>
                </c:pt>
                <c:pt idx="5219">
                  <c:v>88.538785825999994</c:v>
                </c:pt>
                <c:pt idx="5220">
                  <c:v>88.551916108</c:v>
                </c:pt>
                <c:pt idx="5221">
                  <c:v>88.565046390999996</c:v>
                </c:pt>
                <c:pt idx="5222">
                  <c:v>88.578176674000005</c:v>
                </c:pt>
                <c:pt idx="5223">
                  <c:v>88.591306955999997</c:v>
                </c:pt>
                <c:pt idx="5224">
                  <c:v>88.604437239000006</c:v>
                </c:pt>
                <c:pt idx="5225">
                  <c:v>88.617567522000002</c:v>
                </c:pt>
                <c:pt idx="5226">
                  <c:v>88.630697803999993</c:v>
                </c:pt>
                <c:pt idx="5227">
                  <c:v>88.643828087000003</c:v>
                </c:pt>
                <c:pt idx="5228">
                  <c:v>88.656958369999998</c:v>
                </c:pt>
                <c:pt idx="5229">
                  <c:v>88.670088652000004</c:v>
                </c:pt>
                <c:pt idx="5230">
                  <c:v>88.683218934999999</c:v>
                </c:pt>
                <c:pt idx="5231">
                  <c:v>88.696349217999995</c:v>
                </c:pt>
                <c:pt idx="5232">
                  <c:v>88.7094795</c:v>
                </c:pt>
                <c:pt idx="5233">
                  <c:v>88.722609782999996</c:v>
                </c:pt>
                <c:pt idx="5234">
                  <c:v>88.735740066000005</c:v>
                </c:pt>
                <c:pt idx="5235">
                  <c:v>88.748870347999997</c:v>
                </c:pt>
                <c:pt idx="5236">
                  <c:v>88.762000631000006</c:v>
                </c:pt>
                <c:pt idx="5237">
                  <c:v>88.775130914000002</c:v>
                </c:pt>
                <c:pt idx="5238">
                  <c:v>88.788261195999993</c:v>
                </c:pt>
                <c:pt idx="5239">
                  <c:v>88.801391479000003</c:v>
                </c:pt>
                <c:pt idx="5240">
                  <c:v>88.814521761999998</c:v>
                </c:pt>
                <c:pt idx="5241">
                  <c:v>88.827652044999994</c:v>
                </c:pt>
                <c:pt idx="5242">
                  <c:v>88.840782326999999</c:v>
                </c:pt>
                <c:pt idx="5243">
                  <c:v>88.853912609999995</c:v>
                </c:pt>
                <c:pt idx="5244">
                  <c:v>88.867042893000004</c:v>
                </c:pt>
                <c:pt idx="5245">
                  <c:v>88.880173174999996</c:v>
                </c:pt>
                <c:pt idx="5246">
                  <c:v>88.893303458000005</c:v>
                </c:pt>
                <c:pt idx="5247">
                  <c:v>88.906433741000001</c:v>
                </c:pt>
                <c:pt idx="5248">
                  <c:v>88.919564023000007</c:v>
                </c:pt>
                <c:pt idx="5249">
                  <c:v>88.932694306000002</c:v>
                </c:pt>
                <c:pt idx="5250">
                  <c:v>88.945824588999997</c:v>
                </c:pt>
                <c:pt idx="5251">
                  <c:v>88.958954871000003</c:v>
                </c:pt>
                <c:pt idx="5252">
                  <c:v>88.972085153999998</c:v>
                </c:pt>
                <c:pt idx="5253">
                  <c:v>88.985215436999994</c:v>
                </c:pt>
                <c:pt idx="5254">
                  <c:v>88.998345719</c:v>
                </c:pt>
                <c:pt idx="5255">
                  <c:v>89.011476001999995</c:v>
                </c:pt>
                <c:pt idx="5256">
                  <c:v>89.024606285000004</c:v>
                </c:pt>
                <c:pt idx="5257">
                  <c:v>89.037736566999996</c:v>
                </c:pt>
                <c:pt idx="5258">
                  <c:v>89.050866850000006</c:v>
                </c:pt>
                <c:pt idx="5259">
                  <c:v>89.063997133000001</c:v>
                </c:pt>
                <c:pt idx="5260">
                  <c:v>89.077127415000007</c:v>
                </c:pt>
                <c:pt idx="5261">
                  <c:v>89.090257698000002</c:v>
                </c:pt>
                <c:pt idx="5262">
                  <c:v>89.103387980999997</c:v>
                </c:pt>
                <c:pt idx="5263">
                  <c:v>89.116518263000003</c:v>
                </c:pt>
                <c:pt idx="5264">
                  <c:v>89.129648545999999</c:v>
                </c:pt>
                <c:pt idx="5265">
                  <c:v>89.142778828999994</c:v>
                </c:pt>
                <c:pt idx="5266">
                  <c:v>89.155909111</c:v>
                </c:pt>
                <c:pt idx="5267">
                  <c:v>89.169039393999995</c:v>
                </c:pt>
                <c:pt idx="5268">
                  <c:v>89.182169677000005</c:v>
                </c:pt>
                <c:pt idx="5269">
                  <c:v>89.195299958999996</c:v>
                </c:pt>
                <c:pt idx="5270">
                  <c:v>89.208430242000006</c:v>
                </c:pt>
                <c:pt idx="5271">
                  <c:v>89.221560525000001</c:v>
                </c:pt>
                <c:pt idx="5272">
                  <c:v>89.234690807000007</c:v>
                </c:pt>
                <c:pt idx="5273">
                  <c:v>89.247821090000002</c:v>
                </c:pt>
                <c:pt idx="5274">
                  <c:v>89.260951372999997</c:v>
                </c:pt>
                <c:pt idx="5275">
                  <c:v>89.274081655000003</c:v>
                </c:pt>
                <c:pt idx="5276">
                  <c:v>89.287211937999999</c:v>
                </c:pt>
                <c:pt idx="5277">
                  <c:v>89.300342220999994</c:v>
                </c:pt>
                <c:pt idx="5278">
                  <c:v>89.313472504000003</c:v>
                </c:pt>
                <c:pt idx="5279">
                  <c:v>89.326602785999995</c:v>
                </c:pt>
                <c:pt idx="5280">
                  <c:v>89.339733069000005</c:v>
                </c:pt>
                <c:pt idx="5281">
                  <c:v>89.352863352</c:v>
                </c:pt>
                <c:pt idx="5282">
                  <c:v>89.365993634000006</c:v>
                </c:pt>
                <c:pt idx="5283">
                  <c:v>89.379123917000001</c:v>
                </c:pt>
                <c:pt idx="5284">
                  <c:v>89.392254199999996</c:v>
                </c:pt>
                <c:pt idx="5285">
                  <c:v>89.405384482000002</c:v>
                </c:pt>
                <c:pt idx="5286">
                  <c:v>89.418514764999998</c:v>
                </c:pt>
                <c:pt idx="5287">
                  <c:v>89.431645047999993</c:v>
                </c:pt>
                <c:pt idx="5288">
                  <c:v>89.444775329999999</c:v>
                </c:pt>
                <c:pt idx="5289">
                  <c:v>89.457905612999994</c:v>
                </c:pt>
                <c:pt idx="5290">
                  <c:v>89.471035896000004</c:v>
                </c:pt>
                <c:pt idx="5291">
                  <c:v>89.484166177999995</c:v>
                </c:pt>
                <c:pt idx="5292">
                  <c:v>89.497296461000005</c:v>
                </c:pt>
                <c:pt idx="5293">
                  <c:v>89.510426744</c:v>
                </c:pt>
                <c:pt idx="5294">
                  <c:v>89.523557026000006</c:v>
                </c:pt>
                <c:pt idx="5295">
                  <c:v>89.536687309000001</c:v>
                </c:pt>
                <c:pt idx="5296">
                  <c:v>89.549817591999997</c:v>
                </c:pt>
                <c:pt idx="5297">
                  <c:v>89.562947874000002</c:v>
                </c:pt>
                <c:pt idx="5298">
                  <c:v>89.576078156999998</c:v>
                </c:pt>
                <c:pt idx="5299">
                  <c:v>89.589208439999993</c:v>
                </c:pt>
                <c:pt idx="5300">
                  <c:v>89.602338721999999</c:v>
                </c:pt>
                <c:pt idx="5301">
                  <c:v>89.615469004999994</c:v>
                </c:pt>
                <c:pt idx="5302">
                  <c:v>89.628599288000004</c:v>
                </c:pt>
                <c:pt idx="5303">
                  <c:v>89.641729569999995</c:v>
                </c:pt>
                <c:pt idx="5304">
                  <c:v>89.654859853000005</c:v>
                </c:pt>
                <c:pt idx="5305">
                  <c:v>89.667990136</c:v>
                </c:pt>
                <c:pt idx="5306">
                  <c:v>89.681120418000006</c:v>
                </c:pt>
                <c:pt idx="5307">
                  <c:v>89.694250701000001</c:v>
                </c:pt>
                <c:pt idx="5308">
                  <c:v>89.707380983999997</c:v>
                </c:pt>
                <c:pt idx="5309">
                  <c:v>89.720511266000003</c:v>
                </c:pt>
                <c:pt idx="5310">
                  <c:v>89.733641548999998</c:v>
                </c:pt>
                <c:pt idx="5311">
                  <c:v>89.746771831999993</c:v>
                </c:pt>
                <c:pt idx="5312">
                  <c:v>89.759902115000003</c:v>
                </c:pt>
                <c:pt idx="5313">
                  <c:v>89.773032396999994</c:v>
                </c:pt>
                <c:pt idx="5314">
                  <c:v>89.786162680000004</c:v>
                </c:pt>
                <c:pt idx="5315">
                  <c:v>89.799292962999999</c:v>
                </c:pt>
                <c:pt idx="5316">
                  <c:v>89.812423245000005</c:v>
                </c:pt>
                <c:pt idx="5317">
                  <c:v>89.825553528</c:v>
                </c:pt>
                <c:pt idx="5318">
                  <c:v>89.838683810999996</c:v>
                </c:pt>
                <c:pt idx="5319">
                  <c:v>89.851814093000002</c:v>
                </c:pt>
                <c:pt idx="5320">
                  <c:v>89.864944375999997</c:v>
                </c:pt>
                <c:pt idx="5321">
                  <c:v>89.878074659000006</c:v>
                </c:pt>
                <c:pt idx="5322">
                  <c:v>89.891204940999998</c:v>
                </c:pt>
                <c:pt idx="5323">
                  <c:v>89.904335223999993</c:v>
                </c:pt>
                <c:pt idx="5324">
                  <c:v>89.917465507000003</c:v>
                </c:pt>
                <c:pt idx="5325">
                  <c:v>89.930595788999995</c:v>
                </c:pt>
                <c:pt idx="5326">
                  <c:v>89.943726072000004</c:v>
                </c:pt>
                <c:pt idx="5327">
                  <c:v>89.956856354999999</c:v>
                </c:pt>
                <c:pt idx="5328">
                  <c:v>89.969986637000005</c:v>
                </c:pt>
                <c:pt idx="5329">
                  <c:v>89.983116920000001</c:v>
                </c:pt>
              </c:numCache>
            </c:numRef>
          </c:xVal>
          <c:yVal>
            <c:numRef>
              <c:f>Sheet1!$B$1:$B$5330</c:f>
              <c:numCache>
                <c:formatCode>General</c:formatCode>
                <c:ptCount val="5330"/>
                <c:pt idx="0">
                  <c:v>3854</c:v>
                </c:pt>
                <c:pt idx="1">
                  <c:v>3687</c:v>
                </c:pt>
                <c:pt idx="2">
                  <c:v>3703</c:v>
                </c:pt>
                <c:pt idx="3">
                  <c:v>3615</c:v>
                </c:pt>
                <c:pt idx="4">
                  <c:v>3556</c:v>
                </c:pt>
                <c:pt idx="5">
                  <c:v>3663</c:v>
                </c:pt>
                <c:pt idx="6">
                  <c:v>3665</c:v>
                </c:pt>
                <c:pt idx="7">
                  <c:v>3699</c:v>
                </c:pt>
                <c:pt idx="8">
                  <c:v>3602</c:v>
                </c:pt>
                <c:pt idx="9">
                  <c:v>3615</c:v>
                </c:pt>
                <c:pt idx="10">
                  <c:v>3617</c:v>
                </c:pt>
                <c:pt idx="11">
                  <c:v>3774</c:v>
                </c:pt>
                <c:pt idx="12">
                  <c:v>3783</c:v>
                </c:pt>
                <c:pt idx="13">
                  <c:v>3726</c:v>
                </c:pt>
                <c:pt idx="14">
                  <c:v>3676</c:v>
                </c:pt>
                <c:pt idx="15">
                  <c:v>3747</c:v>
                </c:pt>
                <c:pt idx="16">
                  <c:v>3792</c:v>
                </c:pt>
                <c:pt idx="17">
                  <c:v>3874</c:v>
                </c:pt>
                <c:pt idx="18">
                  <c:v>3947</c:v>
                </c:pt>
                <c:pt idx="19">
                  <c:v>3979</c:v>
                </c:pt>
                <c:pt idx="20">
                  <c:v>3996</c:v>
                </c:pt>
                <c:pt idx="21">
                  <c:v>4145</c:v>
                </c:pt>
                <c:pt idx="22">
                  <c:v>4047</c:v>
                </c:pt>
                <c:pt idx="23">
                  <c:v>4138</c:v>
                </c:pt>
                <c:pt idx="24">
                  <c:v>4158</c:v>
                </c:pt>
                <c:pt idx="25">
                  <c:v>4230</c:v>
                </c:pt>
                <c:pt idx="26">
                  <c:v>4100</c:v>
                </c:pt>
                <c:pt idx="27">
                  <c:v>4194</c:v>
                </c:pt>
                <c:pt idx="28">
                  <c:v>4170</c:v>
                </c:pt>
                <c:pt idx="29">
                  <c:v>4167</c:v>
                </c:pt>
                <c:pt idx="30">
                  <c:v>4216</c:v>
                </c:pt>
                <c:pt idx="31">
                  <c:v>4226</c:v>
                </c:pt>
                <c:pt idx="32">
                  <c:v>4206</c:v>
                </c:pt>
                <c:pt idx="33">
                  <c:v>4094</c:v>
                </c:pt>
                <c:pt idx="34">
                  <c:v>4044</c:v>
                </c:pt>
                <c:pt idx="35">
                  <c:v>4115</c:v>
                </c:pt>
                <c:pt idx="36">
                  <c:v>4247</c:v>
                </c:pt>
                <c:pt idx="37">
                  <c:v>3950</c:v>
                </c:pt>
                <c:pt idx="38">
                  <c:v>4030</c:v>
                </c:pt>
                <c:pt idx="39">
                  <c:v>3941</c:v>
                </c:pt>
                <c:pt idx="40">
                  <c:v>3920</c:v>
                </c:pt>
                <c:pt idx="41">
                  <c:v>3874</c:v>
                </c:pt>
                <c:pt idx="42">
                  <c:v>4036</c:v>
                </c:pt>
                <c:pt idx="43">
                  <c:v>3884</c:v>
                </c:pt>
                <c:pt idx="44">
                  <c:v>3863</c:v>
                </c:pt>
                <c:pt idx="45">
                  <c:v>3991</c:v>
                </c:pt>
                <c:pt idx="46">
                  <c:v>3746</c:v>
                </c:pt>
                <c:pt idx="47">
                  <c:v>3889</c:v>
                </c:pt>
                <c:pt idx="48">
                  <c:v>3760</c:v>
                </c:pt>
                <c:pt idx="49">
                  <c:v>3671</c:v>
                </c:pt>
                <c:pt idx="50">
                  <c:v>3634</c:v>
                </c:pt>
                <c:pt idx="51">
                  <c:v>3628</c:v>
                </c:pt>
                <c:pt idx="52">
                  <c:v>3672</c:v>
                </c:pt>
                <c:pt idx="53">
                  <c:v>3720</c:v>
                </c:pt>
                <c:pt idx="54">
                  <c:v>3729</c:v>
                </c:pt>
                <c:pt idx="55">
                  <c:v>3703</c:v>
                </c:pt>
                <c:pt idx="56">
                  <c:v>3693</c:v>
                </c:pt>
                <c:pt idx="57">
                  <c:v>3703</c:v>
                </c:pt>
                <c:pt idx="58">
                  <c:v>3809</c:v>
                </c:pt>
                <c:pt idx="59">
                  <c:v>3674</c:v>
                </c:pt>
                <c:pt idx="60">
                  <c:v>3637</c:v>
                </c:pt>
                <c:pt idx="61">
                  <c:v>3659</c:v>
                </c:pt>
                <c:pt idx="62">
                  <c:v>3618</c:v>
                </c:pt>
                <c:pt idx="63">
                  <c:v>3599</c:v>
                </c:pt>
                <c:pt idx="64">
                  <c:v>3718</c:v>
                </c:pt>
                <c:pt idx="65">
                  <c:v>3645</c:v>
                </c:pt>
                <c:pt idx="66">
                  <c:v>3718</c:v>
                </c:pt>
                <c:pt idx="67">
                  <c:v>3651</c:v>
                </c:pt>
                <c:pt idx="68">
                  <c:v>3488</c:v>
                </c:pt>
                <c:pt idx="69">
                  <c:v>3546</c:v>
                </c:pt>
                <c:pt idx="70">
                  <c:v>3525</c:v>
                </c:pt>
                <c:pt idx="71">
                  <c:v>3490</c:v>
                </c:pt>
                <c:pt idx="72">
                  <c:v>3434</c:v>
                </c:pt>
                <c:pt idx="73">
                  <c:v>3584</c:v>
                </c:pt>
                <c:pt idx="74">
                  <c:v>3501</c:v>
                </c:pt>
                <c:pt idx="75">
                  <c:v>3607</c:v>
                </c:pt>
                <c:pt idx="76">
                  <c:v>3523</c:v>
                </c:pt>
                <c:pt idx="77">
                  <c:v>3618</c:v>
                </c:pt>
                <c:pt idx="78">
                  <c:v>3590</c:v>
                </c:pt>
                <c:pt idx="79">
                  <c:v>3506</c:v>
                </c:pt>
                <c:pt idx="80">
                  <c:v>3477</c:v>
                </c:pt>
                <c:pt idx="81">
                  <c:v>3568</c:v>
                </c:pt>
                <c:pt idx="82">
                  <c:v>3551</c:v>
                </c:pt>
                <c:pt idx="83">
                  <c:v>3441</c:v>
                </c:pt>
                <c:pt idx="84">
                  <c:v>3634</c:v>
                </c:pt>
                <c:pt idx="85">
                  <c:v>3571</c:v>
                </c:pt>
                <c:pt idx="86">
                  <c:v>3550</c:v>
                </c:pt>
                <c:pt idx="87">
                  <c:v>3567</c:v>
                </c:pt>
                <c:pt idx="88">
                  <c:v>3537</c:v>
                </c:pt>
                <c:pt idx="89">
                  <c:v>3497</c:v>
                </c:pt>
                <c:pt idx="90">
                  <c:v>3528</c:v>
                </c:pt>
                <c:pt idx="91">
                  <c:v>3381</c:v>
                </c:pt>
                <c:pt idx="92">
                  <c:v>3529</c:v>
                </c:pt>
                <c:pt idx="93">
                  <c:v>3549</c:v>
                </c:pt>
                <c:pt idx="94">
                  <c:v>3462</c:v>
                </c:pt>
                <c:pt idx="95">
                  <c:v>3459</c:v>
                </c:pt>
                <c:pt idx="96">
                  <c:v>3579</c:v>
                </c:pt>
                <c:pt idx="97">
                  <c:v>3394</c:v>
                </c:pt>
                <c:pt idx="98">
                  <c:v>3365</c:v>
                </c:pt>
                <c:pt idx="99">
                  <c:v>3545</c:v>
                </c:pt>
                <c:pt idx="100">
                  <c:v>3473</c:v>
                </c:pt>
                <c:pt idx="101">
                  <c:v>3361</c:v>
                </c:pt>
                <c:pt idx="102">
                  <c:v>3394</c:v>
                </c:pt>
                <c:pt idx="103">
                  <c:v>3457</c:v>
                </c:pt>
                <c:pt idx="104">
                  <c:v>3499</c:v>
                </c:pt>
                <c:pt idx="105">
                  <c:v>3482</c:v>
                </c:pt>
                <c:pt idx="106">
                  <c:v>3405</c:v>
                </c:pt>
                <c:pt idx="107">
                  <c:v>3421</c:v>
                </c:pt>
                <c:pt idx="108">
                  <c:v>3419</c:v>
                </c:pt>
                <c:pt idx="109">
                  <c:v>3536</c:v>
                </c:pt>
                <c:pt idx="110">
                  <c:v>3482</c:v>
                </c:pt>
                <c:pt idx="111">
                  <c:v>3501</c:v>
                </c:pt>
                <c:pt idx="112">
                  <c:v>3479</c:v>
                </c:pt>
                <c:pt idx="113">
                  <c:v>3447</c:v>
                </c:pt>
                <c:pt idx="114">
                  <c:v>3448</c:v>
                </c:pt>
                <c:pt idx="115">
                  <c:v>3497</c:v>
                </c:pt>
                <c:pt idx="116">
                  <c:v>3480</c:v>
                </c:pt>
                <c:pt idx="117">
                  <c:v>3535</c:v>
                </c:pt>
                <c:pt idx="118">
                  <c:v>3497</c:v>
                </c:pt>
                <c:pt idx="119">
                  <c:v>3540</c:v>
                </c:pt>
                <c:pt idx="120">
                  <c:v>3590</c:v>
                </c:pt>
                <c:pt idx="121">
                  <c:v>3450</c:v>
                </c:pt>
                <c:pt idx="122">
                  <c:v>3537</c:v>
                </c:pt>
                <c:pt idx="123">
                  <c:v>3413</c:v>
                </c:pt>
                <c:pt idx="124">
                  <c:v>3560</c:v>
                </c:pt>
                <c:pt idx="125">
                  <c:v>3458</c:v>
                </c:pt>
                <c:pt idx="126">
                  <c:v>3464</c:v>
                </c:pt>
                <c:pt idx="127">
                  <c:v>3372</c:v>
                </c:pt>
                <c:pt idx="128">
                  <c:v>3522</c:v>
                </c:pt>
                <c:pt idx="129">
                  <c:v>3387</c:v>
                </c:pt>
                <c:pt idx="130">
                  <c:v>3380</c:v>
                </c:pt>
                <c:pt idx="131">
                  <c:v>3525</c:v>
                </c:pt>
                <c:pt idx="132">
                  <c:v>3589</c:v>
                </c:pt>
                <c:pt idx="133">
                  <c:v>3511</c:v>
                </c:pt>
                <c:pt idx="134">
                  <c:v>3528</c:v>
                </c:pt>
                <c:pt idx="135">
                  <c:v>3554</c:v>
                </c:pt>
                <c:pt idx="136">
                  <c:v>3531</c:v>
                </c:pt>
                <c:pt idx="137">
                  <c:v>3526</c:v>
                </c:pt>
                <c:pt idx="138">
                  <c:v>3525</c:v>
                </c:pt>
                <c:pt idx="139">
                  <c:v>3594</c:v>
                </c:pt>
                <c:pt idx="140">
                  <c:v>3592</c:v>
                </c:pt>
                <c:pt idx="141">
                  <c:v>3412</c:v>
                </c:pt>
                <c:pt idx="142">
                  <c:v>3519</c:v>
                </c:pt>
                <c:pt idx="143">
                  <c:v>3364</c:v>
                </c:pt>
                <c:pt idx="144">
                  <c:v>3488</c:v>
                </c:pt>
                <c:pt idx="145">
                  <c:v>3563</c:v>
                </c:pt>
                <c:pt idx="146">
                  <c:v>3665</c:v>
                </c:pt>
                <c:pt idx="147">
                  <c:v>3553</c:v>
                </c:pt>
                <c:pt idx="148">
                  <c:v>3522</c:v>
                </c:pt>
                <c:pt idx="149">
                  <c:v>3557</c:v>
                </c:pt>
                <c:pt idx="150">
                  <c:v>3604</c:v>
                </c:pt>
                <c:pt idx="151">
                  <c:v>3666</c:v>
                </c:pt>
                <c:pt idx="152">
                  <c:v>3587</c:v>
                </c:pt>
                <c:pt idx="153">
                  <c:v>3649</c:v>
                </c:pt>
                <c:pt idx="154">
                  <c:v>3763</c:v>
                </c:pt>
                <c:pt idx="155">
                  <c:v>3777</c:v>
                </c:pt>
                <c:pt idx="156">
                  <c:v>3731</c:v>
                </c:pt>
                <c:pt idx="157">
                  <c:v>3756</c:v>
                </c:pt>
                <c:pt idx="158">
                  <c:v>3908</c:v>
                </c:pt>
                <c:pt idx="159">
                  <c:v>3811</c:v>
                </c:pt>
                <c:pt idx="160">
                  <c:v>3859</c:v>
                </c:pt>
                <c:pt idx="161">
                  <c:v>3850</c:v>
                </c:pt>
                <c:pt idx="162">
                  <c:v>3904</c:v>
                </c:pt>
                <c:pt idx="163">
                  <c:v>3879</c:v>
                </c:pt>
                <c:pt idx="164">
                  <c:v>4147</c:v>
                </c:pt>
                <c:pt idx="165">
                  <c:v>4043</c:v>
                </c:pt>
                <c:pt idx="166">
                  <c:v>4182</c:v>
                </c:pt>
                <c:pt idx="167">
                  <c:v>4420</c:v>
                </c:pt>
                <c:pt idx="168">
                  <c:v>4539</c:v>
                </c:pt>
                <c:pt idx="169">
                  <c:v>4612</c:v>
                </c:pt>
                <c:pt idx="170">
                  <c:v>4769</c:v>
                </c:pt>
                <c:pt idx="171">
                  <c:v>5173</c:v>
                </c:pt>
                <c:pt idx="172">
                  <c:v>5433</c:v>
                </c:pt>
                <c:pt idx="173">
                  <c:v>5767</c:v>
                </c:pt>
                <c:pt idx="174">
                  <c:v>6371</c:v>
                </c:pt>
                <c:pt idx="175">
                  <c:v>6699</c:v>
                </c:pt>
                <c:pt idx="176">
                  <c:v>7078</c:v>
                </c:pt>
                <c:pt idx="177">
                  <c:v>7674</c:v>
                </c:pt>
                <c:pt idx="178">
                  <c:v>7650</c:v>
                </c:pt>
                <c:pt idx="179">
                  <c:v>7535</c:v>
                </c:pt>
                <c:pt idx="180">
                  <c:v>6800</c:v>
                </c:pt>
                <c:pt idx="181">
                  <c:v>6621</c:v>
                </c:pt>
                <c:pt idx="182">
                  <c:v>5886</c:v>
                </c:pt>
                <c:pt idx="183">
                  <c:v>5405</c:v>
                </c:pt>
                <c:pt idx="184">
                  <c:v>4932</c:v>
                </c:pt>
                <c:pt idx="185">
                  <c:v>4466</c:v>
                </c:pt>
                <c:pt idx="186">
                  <c:v>4168</c:v>
                </c:pt>
                <c:pt idx="187">
                  <c:v>3990</c:v>
                </c:pt>
                <c:pt idx="188">
                  <c:v>3901</c:v>
                </c:pt>
                <c:pt idx="189">
                  <c:v>3584</c:v>
                </c:pt>
                <c:pt idx="190">
                  <c:v>3629</c:v>
                </c:pt>
                <c:pt idx="191">
                  <c:v>3551</c:v>
                </c:pt>
                <c:pt idx="192">
                  <c:v>3634</c:v>
                </c:pt>
                <c:pt idx="193">
                  <c:v>3445</c:v>
                </c:pt>
                <c:pt idx="194">
                  <c:v>3561</c:v>
                </c:pt>
                <c:pt idx="195">
                  <c:v>3611</c:v>
                </c:pt>
                <c:pt idx="196">
                  <c:v>3590</c:v>
                </c:pt>
                <c:pt idx="197">
                  <c:v>3465</c:v>
                </c:pt>
                <c:pt idx="198">
                  <c:v>3544</c:v>
                </c:pt>
                <c:pt idx="199">
                  <c:v>3537</c:v>
                </c:pt>
                <c:pt idx="200">
                  <c:v>3588</c:v>
                </c:pt>
                <c:pt idx="201">
                  <c:v>3393</c:v>
                </c:pt>
                <c:pt idx="202">
                  <c:v>3430</c:v>
                </c:pt>
                <c:pt idx="203">
                  <c:v>3456</c:v>
                </c:pt>
                <c:pt idx="204">
                  <c:v>3512</c:v>
                </c:pt>
                <c:pt idx="205">
                  <c:v>3344</c:v>
                </c:pt>
                <c:pt idx="206">
                  <c:v>3433</c:v>
                </c:pt>
                <c:pt idx="207">
                  <c:v>3472</c:v>
                </c:pt>
                <c:pt idx="208">
                  <c:v>3437</c:v>
                </c:pt>
                <c:pt idx="209">
                  <c:v>3498</c:v>
                </c:pt>
                <c:pt idx="210">
                  <c:v>3522</c:v>
                </c:pt>
                <c:pt idx="211">
                  <c:v>3519</c:v>
                </c:pt>
                <c:pt idx="212">
                  <c:v>3352</c:v>
                </c:pt>
                <c:pt idx="213">
                  <c:v>3373</c:v>
                </c:pt>
                <c:pt idx="214">
                  <c:v>3461</c:v>
                </c:pt>
                <c:pt idx="215">
                  <c:v>3488</c:v>
                </c:pt>
                <c:pt idx="216">
                  <c:v>3483</c:v>
                </c:pt>
                <c:pt idx="217">
                  <c:v>3490</c:v>
                </c:pt>
                <c:pt idx="218">
                  <c:v>3312</c:v>
                </c:pt>
                <c:pt idx="219">
                  <c:v>3360</c:v>
                </c:pt>
                <c:pt idx="220">
                  <c:v>3336</c:v>
                </c:pt>
                <c:pt idx="221">
                  <c:v>3313</c:v>
                </c:pt>
                <c:pt idx="222">
                  <c:v>3403</c:v>
                </c:pt>
                <c:pt idx="223">
                  <c:v>3418</c:v>
                </c:pt>
                <c:pt idx="224">
                  <c:v>3454</c:v>
                </c:pt>
                <c:pt idx="225">
                  <c:v>3373</c:v>
                </c:pt>
                <c:pt idx="226">
                  <c:v>3437</c:v>
                </c:pt>
                <c:pt idx="227">
                  <c:v>3412</c:v>
                </c:pt>
                <c:pt idx="228">
                  <c:v>3317</c:v>
                </c:pt>
                <c:pt idx="229">
                  <c:v>3388</c:v>
                </c:pt>
                <c:pt idx="230">
                  <c:v>3351</c:v>
                </c:pt>
                <c:pt idx="231">
                  <c:v>3474</c:v>
                </c:pt>
                <c:pt idx="232">
                  <c:v>3381</c:v>
                </c:pt>
                <c:pt idx="233">
                  <c:v>3353</c:v>
                </c:pt>
                <c:pt idx="234">
                  <c:v>3450</c:v>
                </c:pt>
                <c:pt idx="235">
                  <c:v>3279</c:v>
                </c:pt>
                <c:pt idx="236">
                  <c:v>3324</c:v>
                </c:pt>
                <c:pt idx="237">
                  <c:v>3287</c:v>
                </c:pt>
                <c:pt idx="238">
                  <c:v>3418</c:v>
                </c:pt>
                <c:pt idx="239">
                  <c:v>3317</c:v>
                </c:pt>
                <c:pt idx="240">
                  <c:v>3234</c:v>
                </c:pt>
                <c:pt idx="241">
                  <c:v>3344</c:v>
                </c:pt>
                <c:pt idx="242">
                  <c:v>3486</c:v>
                </c:pt>
                <c:pt idx="243">
                  <c:v>3379</c:v>
                </c:pt>
                <c:pt idx="244">
                  <c:v>3291</c:v>
                </c:pt>
                <c:pt idx="245">
                  <c:v>3345</c:v>
                </c:pt>
                <c:pt idx="246">
                  <c:v>3386</c:v>
                </c:pt>
                <c:pt idx="247">
                  <c:v>3380</c:v>
                </c:pt>
                <c:pt idx="248">
                  <c:v>3274</c:v>
                </c:pt>
                <c:pt idx="249">
                  <c:v>3400</c:v>
                </c:pt>
                <c:pt idx="250">
                  <c:v>3350</c:v>
                </c:pt>
                <c:pt idx="251">
                  <c:v>3436</c:v>
                </c:pt>
                <c:pt idx="252">
                  <c:v>3351</c:v>
                </c:pt>
                <c:pt idx="253">
                  <c:v>3325</c:v>
                </c:pt>
                <c:pt idx="254">
                  <c:v>3366</c:v>
                </c:pt>
                <c:pt idx="255">
                  <c:v>3271</c:v>
                </c:pt>
                <c:pt idx="256">
                  <c:v>3391</c:v>
                </c:pt>
                <c:pt idx="257">
                  <c:v>3302</c:v>
                </c:pt>
                <c:pt idx="258">
                  <c:v>3333</c:v>
                </c:pt>
                <c:pt idx="259">
                  <c:v>3309</c:v>
                </c:pt>
                <c:pt idx="260">
                  <c:v>3270</c:v>
                </c:pt>
                <c:pt idx="261">
                  <c:v>3304</c:v>
                </c:pt>
                <c:pt idx="262">
                  <c:v>3299</c:v>
                </c:pt>
                <c:pt idx="263">
                  <c:v>3311</c:v>
                </c:pt>
                <c:pt idx="264">
                  <c:v>3296</c:v>
                </c:pt>
                <c:pt idx="265">
                  <c:v>3405</c:v>
                </c:pt>
                <c:pt idx="266">
                  <c:v>3255</c:v>
                </c:pt>
                <c:pt idx="267">
                  <c:v>3249</c:v>
                </c:pt>
                <c:pt idx="268">
                  <c:v>3327</c:v>
                </c:pt>
                <c:pt idx="269">
                  <c:v>3300</c:v>
                </c:pt>
                <c:pt idx="270">
                  <c:v>3304</c:v>
                </c:pt>
                <c:pt idx="271">
                  <c:v>3295</c:v>
                </c:pt>
                <c:pt idx="272">
                  <c:v>3323</c:v>
                </c:pt>
                <c:pt idx="273">
                  <c:v>3330</c:v>
                </c:pt>
                <c:pt idx="274">
                  <c:v>3187</c:v>
                </c:pt>
                <c:pt idx="275">
                  <c:v>3401</c:v>
                </c:pt>
                <c:pt idx="276">
                  <c:v>3243</c:v>
                </c:pt>
                <c:pt idx="277">
                  <c:v>3262</c:v>
                </c:pt>
                <c:pt idx="278">
                  <c:v>3251</c:v>
                </c:pt>
                <c:pt idx="279">
                  <c:v>3211</c:v>
                </c:pt>
                <c:pt idx="280">
                  <c:v>3331</c:v>
                </c:pt>
                <c:pt idx="281">
                  <c:v>3265</c:v>
                </c:pt>
                <c:pt idx="282">
                  <c:v>3310</c:v>
                </c:pt>
                <c:pt idx="283">
                  <c:v>3203</c:v>
                </c:pt>
                <c:pt idx="284">
                  <c:v>3322</c:v>
                </c:pt>
                <c:pt idx="285">
                  <c:v>3302</c:v>
                </c:pt>
                <c:pt idx="286">
                  <c:v>3269</c:v>
                </c:pt>
                <c:pt idx="287">
                  <c:v>3309</c:v>
                </c:pt>
                <c:pt idx="288">
                  <c:v>3202</c:v>
                </c:pt>
                <c:pt idx="289">
                  <c:v>3276</c:v>
                </c:pt>
                <c:pt idx="290">
                  <c:v>3264</c:v>
                </c:pt>
                <c:pt idx="291">
                  <c:v>3258</c:v>
                </c:pt>
                <c:pt idx="292">
                  <c:v>3374</c:v>
                </c:pt>
                <c:pt idx="293">
                  <c:v>3392</c:v>
                </c:pt>
                <c:pt idx="294">
                  <c:v>3330</c:v>
                </c:pt>
                <c:pt idx="295">
                  <c:v>3304</c:v>
                </c:pt>
                <c:pt idx="296">
                  <c:v>3445</c:v>
                </c:pt>
                <c:pt idx="297">
                  <c:v>3332</c:v>
                </c:pt>
                <c:pt idx="298">
                  <c:v>3240</c:v>
                </c:pt>
                <c:pt idx="299">
                  <c:v>3325</c:v>
                </c:pt>
                <c:pt idx="300">
                  <c:v>3363</c:v>
                </c:pt>
                <c:pt idx="301">
                  <c:v>3313</c:v>
                </c:pt>
                <c:pt idx="302">
                  <c:v>3339</c:v>
                </c:pt>
                <c:pt idx="303">
                  <c:v>3222</c:v>
                </c:pt>
                <c:pt idx="304">
                  <c:v>3447</c:v>
                </c:pt>
                <c:pt idx="305">
                  <c:v>3337</c:v>
                </c:pt>
                <c:pt idx="306">
                  <c:v>3420</c:v>
                </c:pt>
                <c:pt idx="307">
                  <c:v>3412</c:v>
                </c:pt>
                <c:pt idx="308">
                  <c:v>3313</c:v>
                </c:pt>
                <c:pt idx="309">
                  <c:v>3463</c:v>
                </c:pt>
                <c:pt idx="310">
                  <c:v>3411</c:v>
                </c:pt>
                <c:pt idx="311">
                  <c:v>3410</c:v>
                </c:pt>
                <c:pt idx="312">
                  <c:v>3326</c:v>
                </c:pt>
                <c:pt idx="313">
                  <c:v>3349</c:v>
                </c:pt>
                <c:pt idx="314">
                  <c:v>3419</c:v>
                </c:pt>
                <c:pt idx="315">
                  <c:v>3205</c:v>
                </c:pt>
                <c:pt idx="316">
                  <c:v>3272</c:v>
                </c:pt>
                <c:pt idx="317">
                  <c:v>3352</c:v>
                </c:pt>
                <c:pt idx="318">
                  <c:v>3316</c:v>
                </c:pt>
                <c:pt idx="319">
                  <c:v>3255</c:v>
                </c:pt>
                <c:pt idx="320">
                  <c:v>3324</c:v>
                </c:pt>
                <c:pt idx="321">
                  <c:v>3362</c:v>
                </c:pt>
                <c:pt idx="322">
                  <c:v>3337</c:v>
                </c:pt>
                <c:pt idx="323">
                  <c:v>3318</c:v>
                </c:pt>
                <c:pt idx="324">
                  <c:v>3350</c:v>
                </c:pt>
                <c:pt idx="325">
                  <c:v>3411</c:v>
                </c:pt>
                <c:pt idx="326">
                  <c:v>3372</c:v>
                </c:pt>
                <c:pt idx="327">
                  <c:v>3467</c:v>
                </c:pt>
                <c:pt idx="328">
                  <c:v>3273</c:v>
                </c:pt>
                <c:pt idx="329">
                  <c:v>3414</c:v>
                </c:pt>
                <c:pt idx="330">
                  <c:v>3286</c:v>
                </c:pt>
                <c:pt idx="331">
                  <c:v>3377</c:v>
                </c:pt>
                <c:pt idx="332">
                  <c:v>3291</c:v>
                </c:pt>
                <c:pt idx="333">
                  <c:v>3330</c:v>
                </c:pt>
                <c:pt idx="334">
                  <c:v>3268</c:v>
                </c:pt>
                <c:pt idx="335">
                  <c:v>3287</c:v>
                </c:pt>
                <c:pt idx="336">
                  <c:v>3341</c:v>
                </c:pt>
                <c:pt idx="337">
                  <c:v>3270</c:v>
                </c:pt>
                <c:pt idx="338">
                  <c:v>3359</c:v>
                </c:pt>
                <c:pt idx="339">
                  <c:v>3464</c:v>
                </c:pt>
                <c:pt idx="340">
                  <c:v>3361</c:v>
                </c:pt>
                <c:pt idx="341">
                  <c:v>3407</c:v>
                </c:pt>
                <c:pt idx="342">
                  <c:v>3462</c:v>
                </c:pt>
                <c:pt idx="343">
                  <c:v>3349</c:v>
                </c:pt>
                <c:pt idx="344">
                  <c:v>3447</c:v>
                </c:pt>
                <c:pt idx="345">
                  <c:v>3453</c:v>
                </c:pt>
                <c:pt idx="346">
                  <c:v>3448</c:v>
                </c:pt>
                <c:pt idx="347">
                  <c:v>3471</c:v>
                </c:pt>
                <c:pt idx="348">
                  <c:v>3426</c:v>
                </c:pt>
                <c:pt idx="349">
                  <c:v>3369</c:v>
                </c:pt>
                <c:pt idx="350">
                  <c:v>3357</c:v>
                </c:pt>
                <c:pt idx="351">
                  <c:v>3506</c:v>
                </c:pt>
                <c:pt idx="352">
                  <c:v>3437</c:v>
                </c:pt>
                <c:pt idx="353">
                  <c:v>3690</c:v>
                </c:pt>
                <c:pt idx="354">
                  <c:v>3651</c:v>
                </c:pt>
                <c:pt idx="355">
                  <c:v>3466</c:v>
                </c:pt>
                <c:pt idx="356">
                  <c:v>3566</c:v>
                </c:pt>
                <c:pt idx="357">
                  <c:v>3612</c:v>
                </c:pt>
                <c:pt idx="358">
                  <c:v>3611</c:v>
                </c:pt>
                <c:pt idx="359">
                  <c:v>3601</c:v>
                </c:pt>
                <c:pt idx="360">
                  <c:v>3533</c:v>
                </c:pt>
                <c:pt idx="361">
                  <c:v>3528</c:v>
                </c:pt>
                <c:pt idx="362">
                  <c:v>3515</c:v>
                </c:pt>
                <c:pt idx="363">
                  <c:v>3609</c:v>
                </c:pt>
                <c:pt idx="364">
                  <c:v>3760</c:v>
                </c:pt>
                <c:pt idx="365">
                  <c:v>3577</c:v>
                </c:pt>
                <c:pt idx="366">
                  <c:v>3734</c:v>
                </c:pt>
                <c:pt idx="367">
                  <c:v>3854</c:v>
                </c:pt>
                <c:pt idx="368">
                  <c:v>3961</c:v>
                </c:pt>
                <c:pt idx="369">
                  <c:v>3964</c:v>
                </c:pt>
                <c:pt idx="370">
                  <c:v>3980</c:v>
                </c:pt>
                <c:pt idx="371">
                  <c:v>3921</c:v>
                </c:pt>
                <c:pt idx="372">
                  <c:v>4047</c:v>
                </c:pt>
                <c:pt idx="373">
                  <c:v>4181</c:v>
                </c:pt>
                <c:pt idx="374">
                  <c:v>4258</c:v>
                </c:pt>
                <c:pt idx="375">
                  <c:v>4322</c:v>
                </c:pt>
                <c:pt idx="376">
                  <c:v>4480</c:v>
                </c:pt>
                <c:pt idx="377">
                  <c:v>4446</c:v>
                </c:pt>
                <c:pt idx="378">
                  <c:v>4794</c:v>
                </c:pt>
                <c:pt idx="379">
                  <c:v>4637</c:v>
                </c:pt>
                <c:pt idx="380">
                  <c:v>4941</c:v>
                </c:pt>
                <c:pt idx="381">
                  <c:v>5124</c:v>
                </c:pt>
                <c:pt idx="382">
                  <c:v>5432</c:v>
                </c:pt>
                <c:pt idx="383">
                  <c:v>5692</c:v>
                </c:pt>
                <c:pt idx="384">
                  <c:v>6169</c:v>
                </c:pt>
                <c:pt idx="385">
                  <c:v>6512</c:v>
                </c:pt>
                <c:pt idx="386">
                  <c:v>7050</c:v>
                </c:pt>
                <c:pt idx="387">
                  <c:v>7638</c:v>
                </c:pt>
                <c:pt idx="388">
                  <c:v>8207</c:v>
                </c:pt>
                <c:pt idx="389">
                  <c:v>9061</c:v>
                </c:pt>
                <c:pt idx="390">
                  <c:v>9700</c:v>
                </c:pt>
                <c:pt idx="391">
                  <c:v>10407</c:v>
                </c:pt>
                <c:pt idx="392">
                  <c:v>10943</c:v>
                </c:pt>
                <c:pt idx="393">
                  <c:v>10975</c:v>
                </c:pt>
                <c:pt idx="394">
                  <c:v>10857</c:v>
                </c:pt>
                <c:pt idx="395">
                  <c:v>9899</c:v>
                </c:pt>
                <c:pt idx="396">
                  <c:v>9458</c:v>
                </c:pt>
                <c:pt idx="397">
                  <c:v>9002</c:v>
                </c:pt>
                <c:pt idx="398">
                  <c:v>8446</c:v>
                </c:pt>
                <c:pt idx="399">
                  <c:v>7606</c:v>
                </c:pt>
                <c:pt idx="400">
                  <c:v>6961</c:v>
                </c:pt>
                <c:pt idx="401">
                  <c:v>6456</c:v>
                </c:pt>
                <c:pt idx="402">
                  <c:v>6161</c:v>
                </c:pt>
                <c:pt idx="403">
                  <c:v>5932</c:v>
                </c:pt>
                <c:pt idx="404">
                  <c:v>5609</c:v>
                </c:pt>
                <c:pt idx="405">
                  <c:v>5401</c:v>
                </c:pt>
                <c:pt idx="406">
                  <c:v>5636</c:v>
                </c:pt>
                <c:pt idx="407">
                  <c:v>5350</c:v>
                </c:pt>
                <c:pt idx="408">
                  <c:v>5516</c:v>
                </c:pt>
                <c:pt idx="409">
                  <c:v>5517</c:v>
                </c:pt>
                <c:pt idx="410">
                  <c:v>5731</c:v>
                </c:pt>
                <c:pt idx="411">
                  <c:v>5990</c:v>
                </c:pt>
                <c:pt idx="412">
                  <c:v>6283</c:v>
                </c:pt>
                <c:pt idx="413">
                  <c:v>6740</c:v>
                </c:pt>
                <c:pt idx="414">
                  <c:v>7433</c:v>
                </c:pt>
                <c:pt idx="415">
                  <c:v>8016</c:v>
                </c:pt>
                <c:pt idx="416">
                  <c:v>8886</c:v>
                </c:pt>
                <c:pt idx="417">
                  <c:v>10110</c:v>
                </c:pt>
                <c:pt idx="418">
                  <c:v>11429</c:v>
                </c:pt>
                <c:pt idx="419">
                  <c:v>12740</c:v>
                </c:pt>
                <c:pt idx="420">
                  <c:v>14455</c:v>
                </c:pt>
                <c:pt idx="421">
                  <c:v>16235</c:v>
                </c:pt>
                <c:pt idx="422">
                  <c:v>18141</c:v>
                </c:pt>
                <c:pt idx="423">
                  <c:v>19299</c:v>
                </c:pt>
                <c:pt idx="424">
                  <c:v>18465</c:v>
                </c:pt>
                <c:pt idx="425">
                  <c:v>16850</c:v>
                </c:pt>
                <c:pt idx="426">
                  <c:v>14911</c:v>
                </c:pt>
                <c:pt idx="427">
                  <c:v>13482</c:v>
                </c:pt>
                <c:pt idx="428">
                  <c:v>12325</c:v>
                </c:pt>
                <c:pt idx="429">
                  <c:v>10819</c:v>
                </c:pt>
                <c:pt idx="430">
                  <c:v>8879</c:v>
                </c:pt>
                <c:pt idx="431">
                  <c:v>7358</c:v>
                </c:pt>
                <c:pt idx="432">
                  <c:v>6417</c:v>
                </c:pt>
                <c:pt idx="433">
                  <c:v>5734</c:v>
                </c:pt>
                <c:pt idx="434">
                  <c:v>5204</c:v>
                </c:pt>
                <c:pt idx="435">
                  <c:v>5123</c:v>
                </c:pt>
                <c:pt idx="436">
                  <c:v>4929</c:v>
                </c:pt>
                <c:pt idx="437">
                  <c:v>4960</c:v>
                </c:pt>
                <c:pt idx="438">
                  <c:v>4913</c:v>
                </c:pt>
                <c:pt idx="439">
                  <c:v>4963</c:v>
                </c:pt>
                <c:pt idx="440">
                  <c:v>5092</c:v>
                </c:pt>
                <c:pt idx="441">
                  <c:v>5032</c:v>
                </c:pt>
                <c:pt idx="442">
                  <c:v>5104</c:v>
                </c:pt>
                <c:pt idx="443">
                  <c:v>4991</c:v>
                </c:pt>
                <c:pt idx="444">
                  <c:v>4923</c:v>
                </c:pt>
                <c:pt idx="445">
                  <c:v>4914</c:v>
                </c:pt>
                <c:pt idx="446">
                  <c:v>4768</c:v>
                </c:pt>
                <c:pt idx="447">
                  <c:v>4604</c:v>
                </c:pt>
                <c:pt idx="448">
                  <c:v>4603</c:v>
                </c:pt>
                <c:pt idx="449">
                  <c:v>4417</c:v>
                </c:pt>
                <c:pt idx="450">
                  <c:v>4234</c:v>
                </c:pt>
                <c:pt idx="451">
                  <c:v>4149</c:v>
                </c:pt>
                <c:pt idx="452">
                  <c:v>4059</c:v>
                </c:pt>
                <c:pt idx="453">
                  <c:v>3924</c:v>
                </c:pt>
                <c:pt idx="454">
                  <c:v>3853</c:v>
                </c:pt>
                <c:pt idx="455">
                  <c:v>3744</c:v>
                </c:pt>
                <c:pt idx="456">
                  <c:v>3852</c:v>
                </c:pt>
                <c:pt idx="457">
                  <c:v>3634</c:v>
                </c:pt>
                <c:pt idx="458">
                  <c:v>3609</c:v>
                </c:pt>
                <c:pt idx="459">
                  <c:v>3650</c:v>
                </c:pt>
                <c:pt idx="460">
                  <c:v>3597</c:v>
                </c:pt>
                <c:pt idx="461">
                  <c:v>3584</c:v>
                </c:pt>
                <c:pt idx="462">
                  <c:v>3630</c:v>
                </c:pt>
                <c:pt idx="463">
                  <c:v>3580</c:v>
                </c:pt>
                <c:pt idx="464">
                  <c:v>3627</c:v>
                </c:pt>
                <c:pt idx="465">
                  <c:v>3604</c:v>
                </c:pt>
                <c:pt idx="466">
                  <c:v>3494</c:v>
                </c:pt>
                <c:pt idx="467">
                  <c:v>3453</c:v>
                </c:pt>
                <c:pt idx="468">
                  <c:v>3545</c:v>
                </c:pt>
                <c:pt idx="469">
                  <c:v>3474</c:v>
                </c:pt>
                <c:pt idx="470">
                  <c:v>3584</c:v>
                </c:pt>
                <c:pt idx="471">
                  <c:v>3516</c:v>
                </c:pt>
                <c:pt idx="472">
                  <c:v>3591</c:v>
                </c:pt>
                <c:pt idx="473">
                  <c:v>3515</c:v>
                </c:pt>
                <c:pt idx="474">
                  <c:v>3539</c:v>
                </c:pt>
                <c:pt idx="475">
                  <c:v>3669</c:v>
                </c:pt>
                <c:pt idx="476">
                  <c:v>3678</c:v>
                </c:pt>
                <c:pt idx="477">
                  <c:v>3654</c:v>
                </c:pt>
                <c:pt idx="478">
                  <c:v>3556</c:v>
                </c:pt>
                <c:pt idx="479">
                  <c:v>3569</c:v>
                </c:pt>
                <c:pt idx="480">
                  <c:v>3650</c:v>
                </c:pt>
                <c:pt idx="481">
                  <c:v>3696</c:v>
                </c:pt>
                <c:pt idx="482">
                  <c:v>3760</c:v>
                </c:pt>
                <c:pt idx="483">
                  <c:v>3745</c:v>
                </c:pt>
                <c:pt idx="484">
                  <c:v>3871</c:v>
                </c:pt>
                <c:pt idx="485">
                  <c:v>3713</c:v>
                </c:pt>
                <c:pt idx="486">
                  <c:v>3734</c:v>
                </c:pt>
                <c:pt idx="487">
                  <c:v>3833</c:v>
                </c:pt>
                <c:pt idx="488">
                  <c:v>3782</c:v>
                </c:pt>
                <c:pt idx="489">
                  <c:v>3777</c:v>
                </c:pt>
                <c:pt idx="490">
                  <c:v>3807</c:v>
                </c:pt>
                <c:pt idx="491">
                  <c:v>3746</c:v>
                </c:pt>
                <c:pt idx="492">
                  <c:v>3762</c:v>
                </c:pt>
                <c:pt idx="493">
                  <c:v>3789</c:v>
                </c:pt>
                <c:pt idx="494">
                  <c:v>3704</c:v>
                </c:pt>
                <c:pt idx="495">
                  <c:v>3761</c:v>
                </c:pt>
                <c:pt idx="496">
                  <c:v>3729</c:v>
                </c:pt>
                <c:pt idx="497">
                  <c:v>3827</c:v>
                </c:pt>
                <c:pt idx="498">
                  <c:v>3759</c:v>
                </c:pt>
                <c:pt idx="499">
                  <c:v>4048</c:v>
                </c:pt>
                <c:pt idx="500">
                  <c:v>4038</c:v>
                </c:pt>
                <c:pt idx="501">
                  <c:v>4125</c:v>
                </c:pt>
                <c:pt idx="502">
                  <c:v>4149</c:v>
                </c:pt>
                <c:pt idx="503">
                  <c:v>4168</c:v>
                </c:pt>
                <c:pt idx="504">
                  <c:v>4446</c:v>
                </c:pt>
                <c:pt idx="505">
                  <c:v>4524</c:v>
                </c:pt>
                <c:pt idx="506">
                  <c:v>4510</c:v>
                </c:pt>
                <c:pt idx="507">
                  <c:v>4842</c:v>
                </c:pt>
                <c:pt idx="508">
                  <c:v>4999</c:v>
                </c:pt>
                <c:pt idx="509">
                  <c:v>4961</c:v>
                </c:pt>
                <c:pt idx="510">
                  <c:v>5229</c:v>
                </c:pt>
                <c:pt idx="511">
                  <c:v>5250</c:v>
                </c:pt>
                <c:pt idx="512">
                  <c:v>5094</c:v>
                </c:pt>
                <c:pt idx="513">
                  <c:v>4993</c:v>
                </c:pt>
                <c:pt idx="514">
                  <c:v>4921</c:v>
                </c:pt>
                <c:pt idx="515">
                  <c:v>4726</c:v>
                </c:pt>
                <c:pt idx="516">
                  <c:v>4660</c:v>
                </c:pt>
                <c:pt idx="517">
                  <c:v>4589</c:v>
                </c:pt>
                <c:pt idx="518">
                  <c:v>4363</c:v>
                </c:pt>
                <c:pt idx="519">
                  <c:v>4312</c:v>
                </c:pt>
                <c:pt idx="520">
                  <c:v>4040</c:v>
                </c:pt>
                <c:pt idx="521">
                  <c:v>3974</c:v>
                </c:pt>
                <c:pt idx="522">
                  <c:v>3903</c:v>
                </c:pt>
                <c:pt idx="523">
                  <c:v>3745</c:v>
                </c:pt>
                <c:pt idx="524">
                  <c:v>3726</c:v>
                </c:pt>
                <c:pt idx="525">
                  <c:v>3619</c:v>
                </c:pt>
                <c:pt idx="526">
                  <c:v>3830</c:v>
                </c:pt>
                <c:pt idx="527">
                  <c:v>3705</c:v>
                </c:pt>
                <c:pt idx="528">
                  <c:v>3589</c:v>
                </c:pt>
                <c:pt idx="529">
                  <c:v>3749</c:v>
                </c:pt>
                <c:pt idx="530">
                  <c:v>3696</c:v>
                </c:pt>
                <c:pt idx="531">
                  <c:v>3781</c:v>
                </c:pt>
                <c:pt idx="532">
                  <c:v>3731</c:v>
                </c:pt>
                <c:pt idx="533">
                  <c:v>3988</c:v>
                </c:pt>
                <c:pt idx="534">
                  <c:v>3889</c:v>
                </c:pt>
                <c:pt idx="535">
                  <c:v>3855</c:v>
                </c:pt>
                <c:pt idx="536">
                  <c:v>3895</c:v>
                </c:pt>
                <c:pt idx="537">
                  <c:v>3969</c:v>
                </c:pt>
                <c:pt idx="538">
                  <c:v>4044</c:v>
                </c:pt>
                <c:pt idx="539">
                  <c:v>4043</c:v>
                </c:pt>
                <c:pt idx="540">
                  <c:v>3910</c:v>
                </c:pt>
                <c:pt idx="541">
                  <c:v>4059</c:v>
                </c:pt>
                <c:pt idx="542">
                  <c:v>4027</c:v>
                </c:pt>
                <c:pt idx="543">
                  <c:v>4044</c:v>
                </c:pt>
                <c:pt idx="544">
                  <c:v>3995</c:v>
                </c:pt>
                <c:pt idx="545">
                  <c:v>4108</c:v>
                </c:pt>
                <c:pt idx="546">
                  <c:v>4079</c:v>
                </c:pt>
                <c:pt idx="547">
                  <c:v>4083</c:v>
                </c:pt>
                <c:pt idx="548">
                  <c:v>4090</c:v>
                </c:pt>
                <c:pt idx="549">
                  <c:v>4360</c:v>
                </c:pt>
                <c:pt idx="550">
                  <c:v>4561</c:v>
                </c:pt>
                <c:pt idx="551">
                  <c:v>4691</c:v>
                </c:pt>
                <c:pt idx="552">
                  <c:v>4829</c:v>
                </c:pt>
                <c:pt idx="553">
                  <c:v>5096</c:v>
                </c:pt>
                <c:pt idx="554">
                  <c:v>5558</c:v>
                </c:pt>
                <c:pt idx="555">
                  <c:v>6002</c:v>
                </c:pt>
                <c:pt idx="556">
                  <c:v>6432</c:v>
                </c:pt>
                <c:pt idx="557">
                  <c:v>7348</c:v>
                </c:pt>
                <c:pt idx="558">
                  <c:v>8043</c:v>
                </c:pt>
                <c:pt idx="559">
                  <c:v>8786</c:v>
                </c:pt>
                <c:pt idx="560">
                  <c:v>9242</c:v>
                </c:pt>
                <c:pt idx="561">
                  <c:v>8827</c:v>
                </c:pt>
                <c:pt idx="562">
                  <c:v>8121</c:v>
                </c:pt>
                <c:pt idx="563">
                  <c:v>7646</c:v>
                </c:pt>
                <c:pt idx="564">
                  <c:v>7085</c:v>
                </c:pt>
                <c:pt idx="565">
                  <c:v>6445</c:v>
                </c:pt>
                <c:pt idx="566">
                  <c:v>6112</c:v>
                </c:pt>
                <c:pt idx="567">
                  <c:v>5273</c:v>
                </c:pt>
                <c:pt idx="568">
                  <c:v>4673</c:v>
                </c:pt>
                <c:pt idx="569">
                  <c:v>4362</c:v>
                </c:pt>
                <c:pt idx="570">
                  <c:v>4025</c:v>
                </c:pt>
                <c:pt idx="571">
                  <c:v>3701</c:v>
                </c:pt>
                <c:pt idx="572">
                  <c:v>3490</c:v>
                </c:pt>
                <c:pt idx="573">
                  <c:v>3478</c:v>
                </c:pt>
                <c:pt idx="574">
                  <c:v>3494</c:v>
                </c:pt>
                <c:pt idx="575">
                  <c:v>3427</c:v>
                </c:pt>
                <c:pt idx="576">
                  <c:v>3521</c:v>
                </c:pt>
                <c:pt idx="577">
                  <c:v>3435</c:v>
                </c:pt>
                <c:pt idx="578">
                  <c:v>3483</c:v>
                </c:pt>
                <c:pt idx="579">
                  <c:v>3411</c:v>
                </c:pt>
                <c:pt idx="580">
                  <c:v>3511</c:v>
                </c:pt>
                <c:pt idx="581">
                  <c:v>3466</c:v>
                </c:pt>
                <c:pt idx="582">
                  <c:v>3375</c:v>
                </c:pt>
                <c:pt idx="583">
                  <c:v>3438</c:v>
                </c:pt>
                <c:pt idx="584">
                  <c:v>3423</c:v>
                </c:pt>
                <c:pt idx="585">
                  <c:v>3291</c:v>
                </c:pt>
                <c:pt idx="586">
                  <c:v>3294</c:v>
                </c:pt>
                <c:pt idx="587">
                  <c:v>3485</c:v>
                </c:pt>
                <c:pt idx="588">
                  <c:v>3254</c:v>
                </c:pt>
                <c:pt idx="589">
                  <c:v>3299</c:v>
                </c:pt>
                <c:pt idx="590">
                  <c:v>3281</c:v>
                </c:pt>
                <c:pt idx="591">
                  <c:v>3362</c:v>
                </c:pt>
                <c:pt idx="592">
                  <c:v>3313</c:v>
                </c:pt>
                <c:pt idx="593">
                  <c:v>3342</c:v>
                </c:pt>
                <c:pt idx="594">
                  <c:v>3449</c:v>
                </c:pt>
                <c:pt idx="595">
                  <c:v>3365</c:v>
                </c:pt>
                <c:pt idx="596">
                  <c:v>3359</c:v>
                </c:pt>
                <c:pt idx="597">
                  <c:v>3365</c:v>
                </c:pt>
                <c:pt idx="598">
                  <c:v>3356</c:v>
                </c:pt>
                <c:pt idx="599">
                  <c:v>3358</c:v>
                </c:pt>
                <c:pt idx="600">
                  <c:v>3324</c:v>
                </c:pt>
                <c:pt idx="601">
                  <c:v>3421</c:v>
                </c:pt>
                <c:pt idx="602">
                  <c:v>3208</c:v>
                </c:pt>
                <c:pt idx="603">
                  <c:v>3441</c:v>
                </c:pt>
                <c:pt idx="604">
                  <c:v>3422</c:v>
                </c:pt>
                <c:pt idx="605">
                  <c:v>3254</c:v>
                </c:pt>
                <c:pt idx="606">
                  <c:v>3272</c:v>
                </c:pt>
                <c:pt idx="607">
                  <c:v>3359</c:v>
                </c:pt>
                <c:pt idx="608">
                  <c:v>3348</c:v>
                </c:pt>
                <c:pt idx="609">
                  <c:v>3382</c:v>
                </c:pt>
                <c:pt idx="610">
                  <c:v>3366</c:v>
                </c:pt>
                <c:pt idx="611">
                  <c:v>3298</c:v>
                </c:pt>
                <c:pt idx="612">
                  <c:v>3337</c:v>
                </c:pt>
                <c:pt idx="613">
                  <c:v>3244</c:v>
                </c:pt>
                <c:pt idx="614">
                  <c:v>3331</c:v>
                </c:pt>
                <c:pt idx="615">
                  <c:v>3230</c:v>
                </c:pt>
                <c:pt idx="616">
                  <c:v>3395</c:v>
                </c:pt>
                <c:pt idx="617">
                  <c:v>3291</c:v>
                </c:pt>
                <c:pt idx="618">
                  <c:v>3392</c:v>
                </c:pt>
                <c:pt idx="619">
                  <c:v>3334</c:v>
                </c:pt>
                <c:pt idx="620">
                  <c:v>3359</c:v>
                </c:pt>
                <c:pt idx="621">
                  <c:v>3289</c:v>
                </c:pt>
                <c:pt idx="622">
                  <c:v>3327</c:v>
                </c:pt>
                <c:pt idx="623">
                  <c:v>3293</c:v>
                </c:pt>
                <c:pt idx="624">
                  <c:v>3345</c:v>
                </c:pt>
                <c:pt idx="625">
                  <c:v>3231</c:v>
                </c:pt>
                <c:pt idx="626">
                  <c:v>3164</c:v>
                </c:pt>
                <c:pt idx="627">
                  <c:v>3272</c:v>
                </c:pt>
                <c:pt idx="628">
                  <c:v>3337</c:v>
                </c:pt>
                <c:pt idx="629">
                  <c:v>3331</c:v>
                </c:pt>
                <c:pt idx="630">
                  <c:v>3197</c:v>
                </c:pt>
                <c:pt idx="631">
                  <c:v>3183</c:v>
                </c:pt>
                <c:pt idx="632">
                  <c:v>3102</c:v>
                </c:pt>
                <c:pt idx="633">
                  <c:v>3171</c:v>
                </c:pt>
                <c:pt idx="634">
                  <c:v>3151</c:v>
                </c:pt>
                <c:pt idx="635">
                  <c:v>3219</c:v>
                </c:pt>
                <c:pt idx="636">
                  <c:v>3300</c:v>
                </c:pt>
                <c:pt idx="637">
                  <c:v>3119</c:v>
                </c:pt>
                <c:pt idx="638">
                  <c:v>3221</c:v>
                </c:pt>
                <c:pt idx="639">
                  <c:v>3278</c:v>
                </c:pt>
                <c:pt idx="640">
                  <c:v>3159</c:v>
                </c:pt>
                <c:pt idx="641">
                  <c:v>3288</c:v>
                </c:pt>
                <c:pt idx="642">
                  <c:v>3171</c:v>
                </c:pt>
                <c:pt idx="643">
                  <c:v>3116</c:v>
                </c:pt>
                <c:pt idx="644">
                  <c:v>3144</c:v>
                </c:pt>
                <c:pt idx="645">
                  <c:v>3303</c:v>
                </c:pt>
                <c:pt idx="646">
                  <c:v>3222</c:v>
                </c:pt>
                <c:pt idx="647">
                  <c:v>3131</c:v>
                </c:pt>
                <c:pt idx="648">
                  <c:v>3207</c:v>
                </c:pt>
                <c:pt idx="649">
                  <c:v>3276</c:v>
                </c:pt>
                <c:pt idx="650">
                  <c:v>3200</c:v>
                </c:pt>
                <c:pt idx="651">
                  <c:v>3249</c:v>
                </c:pt>
                <c:pt idx="652">
                  <c:v>3221</c:v>
                </c:pt>
                <c:pt idx="653">
                  <c:v>3169</c:v>
                </c:pt>
                <c:pt idx="654">
                  <c:v>3160</c:v>
                </c:pt>
                <c:pt idx="655">
                  <c:v>3188</c:v>
                </c:pt>
                <c:pt idx="656">
                  <c:v>3077</c:v>
                </c:pt>
                <c:pt idx="657">
                  <c:v>3196</c:v>
                </c:pt>
                <c:pt idx="658">
                  <c:v>3249</c:v>
                </c:pt>
                <c:pt idx="659">
                  <c:v>3265</c:v>
                </c:pt>
                <c:pt idx="660">
                  <c:v>3290</c:v>
                </c:pt>
                <c:pt idx="661">
                  <c:v>3261</c:v>
                </c:pt>
                <c:pt idx="662">
                  <c:v>3258</c:v>
                </c:pt>
                <c:pt idx="663">
                  <c:v>3177</c:v>
                </c:pt>
                <c:pt idx="664">
                  <c:v>3245</c:v>
                </c:pt>
                <c:pt idx="665">
                  <c:v>3160</c:v>
                </c:pt>
                <c:pt idx="666">
                  <c:v>3237</c:v>
                </c:pt>
                <c:pt idx="667">
                  <c:v>3172</c:v>
                </c:pt>
                <c:pt idx="668">
                  <c:v>3225</c:v>
                </c:pt>
                <c:pt idx="669">
                  <c:v>3267</c:v>
                </c:pt>
                <c:pt idx="670">
                  <c:v>3219</c:v>
                </c:pt>
                <c:pt idx="671">
                  <c:v>3084</c:v>
                </c:pt>
                <c:pt idx="672">
                  <c:v>3225</c:v>
                </c:pt>
                <c:pt idx="673">
                  <c:v>3193</c:v>
                </c:pt>
                <c:pt idx="674">
                  <c:v>3125</c:v>
                </c:pt>
                <c:pt idx="675">
                  <c:v>3311</c:v>
                </c:pt>
                <c:pt idx="676">
                  <c:v>3173</c:v>
                </c:pt>
                <c:pt idx="677">
                  <c:v>3144</c:v>
                </c:pt>
                <c:pt idx="678">
                  <c:v>3145</c:v>
                </c:pt>
                <c:pt idx="679">
                  <c:v>3212</c:v>
                </c:pt>
                <c:pt idx="680">
                  <c:v>3174</c:v>
                </c:pt>
                <c:pt idx="681">
                  <c:v>3160</c:v>
                </c:pt>
                <c:pt idx="682">
                  <c:v>3178</c:v>
                </c:pt>
                <c:pt idx="683">
                  <c:v>3155</c:v>
                </c:pt>
                <c:pt idx="684">
                  <c:v>3243</c:v>
                </c:pt>
                <c:pt idx="685">
                  <c:v>3271</c:v>
                </c:pt>
                <c:pt idx="686">
                  <c:v>3207</c:v>
                </c:pt>
                <c:pt idx="687">
                  <c:v>3277</c:v>
                </c:pt>
                <c:pt idx="688">
                  <c:v>3187</c:v>
                </c:pt>
                <c:pt idx="689">
                  <c:v>3247</c:v>
                </c:pt>
                <c:pt idx="690">
                  <c:v>3224</c:v>
                </c:pt>
                <c:pt idx="691">
                  <c:v>3136</c:v>
                </c:pt>
                <c:pt idx="692">
                  <c:v>3250</c:v>
                </c:pt>
                <c:pt idx="693">
                  <c:v>3231</c:v>
                </c:pt>
                <c:pt idx="694">
                  <c:v>3236</c:v>
                </c:pt>
                <c:pt idx="695">
                  <c:v>3355</c:v>
                </c:pt>
                <c:pt idx="696">
                  <c:v>3252</c:v>
                </c:pt>
                <c:pt idx="697">
                  <c:v>3187</c:v>
                </c:pt>
                <c:pt idx="698">
                  <c:v>3328</c:v>
                </c:pt>
                <c:pt idx="699">
                  <c:v>3293</c:v>
                </c:pt>
                <c:pt idx="700">
                  <c:v>3193</c:v>
                </c:pt>
                <c:pt idx="701">
                  <c:v>3259</c:v>
                </c:pt>
                <c:pt idx="702">
                  <c:v>3241</c:v>
                </c:pt>
                <c:pt idx="703">
                  <c:v>3180</c:v>
                </c:pt>
                <c:pt idx="704">
                  <c:v>3225</c:v>
                </c:pt>
                <c:pt idx="705">
                  <c:v>3266</c:v>
                </c:pt>
                <c:pt idx="706">
                  <c:v>3192</c:v>
                </c:pt>
                <c:pt idx="707">
                  <c:v>3303</c:v>
                </c:pt>
                <c:pt idx="708">
                  <c:v>3283</c:v>
                </c:pt>
                <c:pt idx="709">
                  <c:v>3163</c:v>
                </c:pt>
                <c:pt idx="710">
                  <c:v>3367</c:v>
                </c:pt>
                <c:pt idx="711">
                  <c:v>3332</c:v>
                </c:pt>
                <c:pt idx="712">
                  <c:v>3270</c:v>
                </c:pt>
                <c:pt idx="713">
                  <c:v>3344</c:v>
                </c:pt>
                <c:pt idx="714">
                  <c:v>3317</c:v>
                </c:pt>
                <c:pt idx="715">
                  <c:v>3369</c:v>
                </c:pt>
                <c:pt idx="716">
                  <c:v>3261</c:v>
                </c:pt>
                <c:pt idx="717">
                  <c:v>3428</c:v>
                </c:pt>
                <c:pt idx="718">
                  <c:v>3361</c:v>
                </c:pt>
                <c:pt idx="719">
                  <c:v>3438</c:v>
                </c:pt>
                <c:pt idx="720">
                  <c:v>3376</c:v>
                </c:pt>
                <c:pt idx="721">
                  <c:v>3376</c:v>
                </c:pt>
                <c:pt idx="722">
                  <c:v>3306</c:v>
                </c:pt>
                <c:pt idx="723">
                  <c:v>3612</c:v>
                </c:pt>
                <c:pt idx="724">
                  <c:v>3517</c:v>
                </c:pt>
                <c:pt idx="725">
                  <c:v>3617</c:v>
                </c:pt>
                <c:pt idx="726">
                  <c:v>3590</c:v>
                </c:pt>
                <c:pt idx="727">
                  <c:v>3592</c:v>
                </c:pt>
                <c:pt idx="728">
                  <c:v>3653</c:v>
                </c:pt>
                <c:pt idx="729">
                  <c:v>3672</c:v>
                </c:pt>
                <c:pt idx="730">
                  <c:v>3760</c:v>
                </c:pt>
                <c:pt idx="731">
                  <c:v>3697</c:v>
                </c:pt>
                <c:pt idx="732">
                  <c:v>3867</c:v>
                </c:pt>
                <c:pt idx="733">
                  <c:v>3853</c:v>
                </c:pt>
                <c:pt idx="734">
                  <c:v>3772</c:v>
                </c:pt>
                <c:pt idx="735">
                  <c:v>3923</c:v>
                </c:pt>
                <c:pt idx="736">
                  <c:v>3778</c:v>
                </c:pt>
                <c:pt idx="737">
                  <c:v>3939</c:v>
                </c:pt>
                <c:pt idx="738">
                  <c:v>3971</c:v>
                </c:pt>
                <c:pt idx="739">
                  <c:v>3827</c:v>
                </c:pt>
                <c:pt idx="740">
                  <c:v>3954</c:v>
                </c:pt>
                <c:pt idx="741">
                  <c:v>3751</c:v>
                </c:pt>
                <c:pt idx="742">
                  <c:v>3739</c:v>
                </c:pt>
                <c:pt idx="743">
                  <c:v>3687</c:v>
                </c:pt>
                <c:pt idx="744">
                  <c:v>3573</c:v>
                </c:pt>
                <c:pt idx="745">
                  <c:v>3550</c:v>
                </c:pt>
                <c:pt idx="746">
                  <c:v>3595</c:v>
                </c:pt>
                <c:pt idx="747">
                  <c:v>3504</c:v>
                </c:pt>
                <c:pt idx="748">
                  <c:v>3422</c:v>
                </c:pt>
                <c:pt idx="749">
                  <c:v>3438</c:v>
                </c:pt>
                <c:pt idx="750">
                  <c:v>3484</c:v>
                </c:pt>
                <c:pt idx="751">
                  <c:v>3383</c:v>
                </c:pt>
                <c:pt idx="752">
                  <c:v>3451</c:v>
                </c:pt>
                <c:pt idx="753">
                  <c:v>3475</c:v>
                </c:pt>
                <c:pt idx="754">
                  <c:v>3452</c:v>
                </c:pt>
                <c:pt idx="755">
                  <c:v>3366</c:v>
                </c:pt>
                <c:pt idx="756">
                  <c:v>3362</c:v>
                </c:pt>
                <c:pt idx="757">
                  <c:v>3325</c:v>
                </c:pt>
                <c:pt idx="758">
                  <c:v>3321</c:v>
                </c:pt>
                <c:pt idx="759">
                  <c:v>3376</c:v>
                </c:pt>
                <c:pt idx="760">
                  <c:v>3307</c:v>
                </c:pt>
                <c:pt idx="761">
                  <c:v>3304</c:v>
                </c:pt>
                <c:pt idx="762">
                  <c:v>3401</c:v>
                </c:pt>
                <c:pt idx="763">
                  <c:v>3270</c:v>
                </c:pt>
                <c:pt idx="764">
                  <c:v>3340</c:v>
                </c:pt>
                <c:pt idx="765">
                  <c:v>3469</c:v>
                </c:pt>
                <c:pt idx="766">
                  <c:v>3397</c:v>
                </c:pt>
                <c:pt idx="767">
                  <c:v>3334</c:v>
                </c:pt>
                <c:pt idx="768">
                  <c:v>3466</c:v>
                </c:pt>
                <c:pt idx="769">
                  <c:v>3227</c:v>
                </c:pt>
                <c:pt idx="770">
                  <c:v>3438</c:v>
                </c:pt>
                <c:pt idx="771">
                  <c:v>3466</c:v>
                </c:pt>
                <c:pt idx="772">
                  <c:v>3448</c:v>
                </c:pt>
                <c:pt idx="773">
                  <c:v>3394</c:v>
                </c:pt>
                <c:pt idx="774">
                  <c:v>3514</c:v>
                </c:pt>
                <c:pt idx="775">
                  <c:v>3360</c:v>
                </c:pt>
                <c:pt idx="776">
                  <c:v>3491</c:v>
                </c:pt>
                <c:pt idx="777">
                  <c:v>3444</c:v>
                </c:pt>
                <c:pt idx="778">
                  <c:v>3496</c:v>
                </c:pt>
                <c:pt idx="779">
                  <c:v>3310</c:v>
                </c:pt>
                <c:pt idx="780">
                  <c:v>3477</c:v>
                </c:pt>
                <c:pt idx="781">
                  <c:v>3553</c:v>
                </c:pt>
                <c:pt idx="782">
                  <c:v>3413</c:v>
                </c:pt>
                <c:pt idx="783">
                  <c:v>3360</c:v>
                </c:pt>
                <c:pt idx="784">
                  <c:v>3424</c:v>
                </c:pt>
                <c:pt idx="785">
                  <c:v>3417</c:v>
                </c:pt>
                <c:pt idx="786">
                  <c:v>3431</c:v>
                </c:pt>
                <c:pt idx="787">
                  <c:v>3489</c:v>
                </c:pt>
                <c:pt idx="788">
                  <c:v>3502</c:v>
                </c:pt>
                <c:pt idx="789">
                  <c:v>3521</c:v>
                </c:pt>
                <c:pt idx="790">
                  <c:v>3715</c:v>
                </c:pt>
                <c:pt idx="791">
                  <c:v>3740</c:v>
                </c:pt>
                <c:pt idx="792">
                  <c:v>3800</c:v>
                </c:pt>
                <c:pt idx="793">
                  <c:v>3915</c:v>
                </c:pt>
                <c:pt idx="794">
                  <c:v>4125</c:v>
                </c:pt>
                <c:pt idx="795">
                  <c:v>4010</c:v>
                </c:pt>
                <c:pt idx="796">
                  <c:v>4419</c:v>
                </c:pt>
                <c:pt idx="797">
                  <c:v>4657</c:v>
                </c:pt>
                <c:pt idx="798">
                  <c:v>4675</c:v>
                </c:pt>
                <c:pt idx="799">
                  <c:v>5252</c:v>
                </c:pt>
                <c:pt idx="800">
                  <c:v>5551</c:v>
                </c:pt>
                <c:pt idx="801">
                  <c:v>6071</c:v>
                </c:pt>
                <c:pt idx="802">
                  <c:v>6712</c:v>
                </c:pt>
                <c:pt idx="803">
                  <c:v>7678</c:v>
                </c:pt>
                <c:pt idx="804">
                  <c:v>8935</c:v>
                </c:pt>
                <c:pt idx="805">
                  <c:v>10107</c:v>
                </c:pt>
                <c:pt idx="806">
                  <c:v>12263</c:v>
                </c:pt>
                <c:pt idx="807">
                  <c:v>13944</c:v>
                </c:pt>
                <c:pt idx="808">
                  <c:v>16080</c:v>
                </c:pt>
                <c:pt idx="809">
                  <c:v>19621</c:v>
                </c:pt>
                <c:pt idx="810">
                  <c:v>23210</c:v>
                </c:pt>
                <c:pt idx="811">
                  <c:v>25699</c:v>
                </c:pt>
                <c:pt idx="812">
                  <c:v>25695</c:v>
                </c:pt>
                <c:pt idx="813">
                  <c:v>23984</c:v>
                </c:pt>
                <c:pt idx="814">
                  <c:v>21317</c:v>
                </c:pt>
                <c:pt idx="815">
                  <c:v>19722</c:v>
                </c:pt>
                <c:pt idx="816">
                  <c:v>17736</c:v>
                </c:pt>
                <c:pt idx="817">
                  <c:v>15742</c:v>
                </c:pt>
                <c:pt idx="818">
                  <c:v>13863</c:v>
                </c:pt>
                <c:pt idx="819">
                  <c:v>12347</c:v>
                </c:pt>
                <c:pt idx="820">
                  <c:v>10226</c:v>
                </c:pt>
                <c:pt idx="821">
                  <c:v>8377</c:v>
                </c:pt>
                <c:pt idx="822">
                  <c:v>6741</c:v>
                </c:pt>
                <c:pt idx="823">
                  <c:v>5214</c:v>
                </c:pt>
                <c:pt idx="824">
                  <c:v>4532</c:v>
                </c:pt>
                <c:pt idx="825">
                  <c:v>4239</c:v>
                </c:pt>
                <c:pt idx="826">
                  <c:v>4043</c:v>
                </c:pt>
                <c:pt idx="827">
                  <c:v>3953</c:v>
                </c:pt>
                <c:pt idx="828">
                  <c:v>3769</c:v>
                </c:pt>
                <c:pt idx="829">
                  <c:v>3747</c:v>
                </c:pt>
                <c:pt idx="830">
                  <c:v>3644</c:v>
                </c:pt>
                <c:pt idx="831">
                  <c:v>3548</c:v>
                </c:pt>
                <c:pt idx="832">
                  <c:v>3515</c:v>
                </c:pt>
                <c:pt idx="833">
                  <c:v>3532</c:v>
                </c:pt>
                <c:pt idx="834">
                  <c:v>3536</c:v>
                </c:pt>
                <c:pt idx="835">
                  <c:v>3547</c:v>
                </c:pt>
                <c:pt idx="836">
                  <c:v>3514</c:v>
                </c:pt>
                <c:pt idx="837">
                  <c:v>3475</c:v>
                </c:pt>
                <c:pt idx="838">
                  <c:v>3377</c:v>
                </c:pt>
                <c:pt idx="839">
                  <c:v>3475</c:v>
                </c:pt>
                <c:pt idx="840">
                  <c:v>3374</c:v>
                </c:pt>
                <c:pt idx="841">
                  <c:v>3546</c:v>
                </c:pt>
                <c:pt idx="842">
                  <c:v>3505</c:v>
                </c:pt>
                <c:pt idx="843">
                  <c:v>3589</c:v>
                </c:pt>
                <c:pt idx="844">
                  <c:v>3602</c:v>
                </c:pt>
                <c:pt idx="845">
                  <c:v>3671</c:v>
                </c:pt>
                <c:pt idx="846">
                  <c:v>3789</c:v>
                </c:pt>
                <c:pt idx="847">
                  <c:v>3833</c:v>
                </c:pt>
                <c:pt idx="848">
                  <c:v>4006</c:v>
                </c:pt>
                <c:pt idx="849">
                  <c:v>4169</c:v>
                </c:pt>
                <c:pt idx="850">
                  <c:v>4314</c:v>
                </c:pt>
                <c:pt idx="851">
                  <c:v>4522</c:v>
                </c:pt>
                <c:pt idx="852">
                  <c:v>4868</c:v>
                </c:pt>
                <c:pt idx="853">
                  <c:v>5024</c:v>
                </c:pt>
                <c:pt idx="854">
                  <c:v>5181</c:v>
                </c:pt>
                <c:pt idx="855">
                  <c:v>5021</c:v>
                </c:pt>
                <c:pt idx="856">
                  <c:v>4973</c:v>
                </c:pt>
                <c:pt idx="857">
                  <c:v>4851</c:v>
                </c:pt>
                <c:pt idx="858">
                  <c:v>4855</c:v>
                </c:pt>
                <c:pt idx="859">
                  <c:v>4741</c:v>
                </c:pt>
                <c:pt idx="860">
                  <c:v>4611</c:v>
                </c:pt>
                <c:pt idx="861">
                  <c:v>4586</c:v>
                </c:pt>
                <c:pt idx="862">
                  <c:v>4476</c:v>
                </c:pt>
                <c:pt idx="863">
                  <c:v>4279</c:v>
                </c:pt>
                <c:pt idx="864">
                  <c:v>4308</c:v>
                </c:pt>
                <c:pt idx="865">
                  <c:v>4210</c:v>
                </c:pt>
                <c:pt idx="866">
                  <c:v>4171</c:v>
                </c:pt>
                <c:pt idx="867">
                  <c:v>4110</c:v>
                </c:pt>
                <c:pt idx="868">
                  <c:v>4160</c:v>
                </c:pt>
                <c:pt idx="869">
                  <c:v>4121</c:v>
                </c:pt>
                <c:pt idx="870">
                  <c:v>3953</c:v>
                </c:pt>
                <c:pt idx="871">
                  <c:v>3917</c:v>
                </c:pt>
                <c:pt idx="872">
                  <c:v>3920</c:v>
                </c:pt>
                <c:pt idx="873">
                  <c:v>4010</c:v>
                </c:pt>
                <c:pt idx="874">
                  <c:v>3904</c:v>
                </c:pt>
                <c:pt idx="875">
                  <c:v>3873</c:v>
                </c:pt>
                <c:pt idx="876">
                  <c:v>3772</c:v>
                </c:pt>
                <c:pt idx="877">
                  <c:v>3673</c:v>
                </c:pt>
                <c:pt idx="878">
                  <c:v>3547</c:v>
                </c:pt>
                <c:pt idx="879">
                  <c:v>3618</c:v>
                </c:pt>
                <c:pt idx="880">
                  <c:v>3528</c:v>
                </c:pt>
                <c:pt idx="881">
                  <c:v>3512</c:v>
                </c:pt>
                <c:pt idx="882">
                  <c:v>3451</c:v>
                </c:pt>
                <c:pt idx="883">
                  <c:v>3536</c:v>
                </c:pt>
                <c:pt idx="884">
                  <c:v>3520</c:v>
                </c:pt>
                <c:pt idx="885">
                  <c:v>3468</c:v>
                </c:pt>
                <c:pt idx="886">
                  <c:v>3454</c:v>
                </c:pt>
                <c:pt idx="887">
                  <c:v>3376</c:v>
                </c:pt>
                <c:pt idx="888">
                  <c:v>3242</c:v>
                </c:pt>
                <c:pt idx="889">
                  <c:v>3344</c:v>
                </c:pt>
                <c:pt idx="890">
                  <c:v>3303</c:v>
                </c:pt>
                <c:pt idx="891">
                  <c:v>3367</c:v>
                </c:pt>
                <c:pt idx="892">
                  <c:v>3380</c:v>
                </c:pt>
                <c:pt idx="893">
                  <c:v>3274</c:v>
                </c:pt>
                <c:pt idx="894">
                  <c:v>3466</c:v>
                </c:pt>
                <c:pt idx="895">
                  <c:v>3281</c:v>
                </c:pt>
                <c:pt idx="896">
                  <c:v>3424</c:v>
                </c:pt>
                <c:pt idx="897">
                  <c:v>3292</c:v>
                </c:pt>
                <c:pt idx="898">
                  <c:v>3307</c:v>
                </c:pt>
                <c:pt idx="899">
                  <c:v>3319</c:v>
                </c:pt>
                <c:pt idx="900">
                  <c:v>3325</c:v>
                </c:pt>
                <c:pt idx="901">
                  <c:v>3300</c:v>
                </c:pt>
                <c:pt idx="902">
                  <c:v>3207</c:v>
                </c:pt>
                <c:pt idx="903">
                  <c:v>3101</c:v>
                </c:pt>
                <c:pt idx="904">
                  <c:v>3141</c:v>
                </c:pt>
                <c:pt idx="905">
                  <c:v>3299</c:v>
                </c:pt>
                <c:pt idx="906">
                  <c:v>3222</c:v>
                </c:pt>
                <c:pt idx="907">
                  <c:v>3119</c:v>
                </c:pt>
                <c:pt idx="908">
                  <c:v>3238</c:v>
                </c:pt>
                <c:pt idx="909">
                  <c:v>3190</c:v>
                </c:pt>
                <c:pt idx="910">
                  <c:v>3272</c:v>
                </c:pt>
                <c:pt idx="911">
                  <c:v>3171</c:v>
                </c:pt>
                <c:pt idx="912">
                  <c:v>3244</c:v>
                </c:pt>
                <c:pt idx="913">
                  <c:v>3074</c:v>
                </c:pt>
                <c:pt idx="914">
                  <c:v>3253</c:v>
                </c:pt>
                <c:pt idx="915">
                  <c:v>3151</c:v>
                </c:pt>
                <c:pt idx="916">
                  <c:v>3392</c:v>
                </c:pt>
                <c:pt idx="917">
                  <c:v>3314</c:v>
                </c:pt>
                <c:pt idx="918">
                  <c:v>3279</c:v>
                </c:pt>
                <c:pt idx="919">
                  <c:v>3345</c:v>
                </c:pt>
                <c:pt idx="920">
                  <c:v>3295</c:v>
                </c:pt>
                <c:pt idx="921">
                  <c:v>3348</c:v>
                </c:pt>
                <c:pt idx="922">
                  <c:v>3388</c:v>
                </c:pt>
                <c:pt idx="923">
                  <c:v>3351</c:v>
                </c:pt>
                <c:pt idx="924">
                  <c:v>3369</c:v>
                </c:pt>
                <c:pt idx="925">
                  <c:v>3498</c:v>
                </c:pt>
                <c:pt idx="926">
                  <c:v>3567</c:v>
                </c:pt>
                <c:pt idx="927">
                  <c:v>3557</c:v>
                </c:pt>
                <c:pt idx="928">
                  <c:v>3699</c:v>
                </c:pt>
                <c:pt idx="929">
                  <c:v>3645</c:v>
                </c:pt>
                <c:pt idx="930">
                  <c:v>3480</c:v>
                </c:pt>
                <c:pt idx="931">
                  <c:v>3473</c:v>
                </c:pt>
                <c:pt idx="932">
                  <c:v>3480</c:v>
                </c:pt>
                <c:pt idx="933">
                  <c:v>3575</c:v>
                </c:pt>
                <c:pt idx="934">
                  <c:v>3446</c:v>
                </c:pt>
                <c:pt idx="935">
                  <c:v>3412</c:v>
                </c:pt>
                <c:pt idx="936">
                  <c:v>3392</c:v>
                </c:pt>
                <c:pt idx="937">
                  <c:v>3285</c:v>
                </c:pt>
                <c:pt idx="938">
                  <c:v>3212</c:v>
                </c:pt>
                <c:pt idx="939">
                  <c:v>3309</c:v>
                </c:pt>
                <c:pt idx="940">
                  <c:v>3220</c:v>
                </c:pt>
                <c:pt idx="941">
                  <c:v>3264</c:v>
                </c:pt>
                <c:pt idx="942">
                  <c:v>3159</c:v>
                </c:pt>
                <c:pt idx="943">
                  <c:v>3284</c:v>
                </c:pt>
                <c:pt idx="944">
                  <c:v>3167</c:v>
                </c:pt>
                <c:pt idx="945">
                  <c:v>3225</c:v>
                </c:pt>
                <c:pt idx="946">
                  <c:v>3177</c:v>
                </c:pt>
                <c:pt idx="947">
                  <c:v>3249</c:v>
                </c:pt>
                <c:pt idx="948">
                  <c:v>3219</c:v>
                </c:pt>
                <c:pt idx="949">
                  <c:v>3130</c:v>
                </c:pt>
                <c:pt idx="950">
                  <c:v>3238</c:v>
                </c:pt>
                <c:pt idx="951">
                  <c:v>3313</c:v>
                </c:pt>
                <c:pt idx="952">
                  <c:v>3177</c:v>
                </c:pt>
                <c:pt idx="953">
                  <c:v>3232</c:v>
                </c:pt>
                <c:pt idx="954">
                  <c:v>3083</c:v>
                </c:pt>
                <c:pt idx="955">
                  <c:v>3128</c:v>
                </c:pt>
                <c:pt idx="956">
                  <c:v>3186</c:v>
                </c:pt>
                <c:pt idx="957">
                  <c:v>3210</c:v>
                </c:pt>
                <c:pt idx="958">
                  <c:v>3197</c:v>
                </c:pt>
                <c:pt idx="959">
                  <c:v>3168</c:v>
                </c:pt>
                <c:pt idx="960">
                  <c:v>3216</c:v>
                </c:pt>
                <c:pt idx="961">
                  <c:v>3153</c:v>
                </c:pt>
                <c:pt idx="962">
                  <c:v>3081</c:v>
                </c:pt>
                <c:pt idx="963">
                  <c:v>3191</c:v>
                </c:pt>
                <c:pt idx="964">
                  <c:v>3105</c:v>
                </c:pt>
                <c:pt idx="965">
                  <c:v>3177</c:v>
                </c:pt>
                <c:pt idx="966">
                  <c:v>3103</c:v>
                </c:pt>
                <c:pt idx="967">
                  <c:v>3206</c:v>
                </c:pt>
                <c:pt idx="968">
                  <c:v>3189</c:v>
                </c:pt>
                <c:pt idx="969">
                  <c:v>3214</c:v>
                </c:pt>
                <c:pt idx="970">
                  <c:v>3308</c:v>
                </c:pt>
                <c:pt idx="971">
                  <c:v>3355</c:v>
                </c:pt>
                <c:pt idx="972">
                  <c:v>3370</c:v>
                </c:pt>
                <c:pt idx="973">
                  <c:v>3271</c:v>
                </c:pt>
                <c:pt idx="974">
                  <c:v>3265</c:v>
                </c:pt>
                <c:pt idx="975">
                  <c:v>3299</c:v>
                </c:pt>
                <c:pt idx="976">
                  <c:v>3269</c:v>
                </c:pt>
                <c:pt idx="977">
                  <c:v>3226</c:v>
                </c:pt>
                <c:pt idx="978">
                  <c:v>3224</c:v>
                </c:pt>
                <c:pt idx="979">
                  <c:v>3169</c:v>
                </c:pt>
                <c:pt idx="980">
                  <c:v>3226</c:v>
                </c:pt>
                <c:pt idx="981">
                  <c:v>3135</c:v>
                </c:pt>
                <c:pt idx="982">
                  <c:v>3235</c:v>
                </c:pt>
                <c:pt idx="983">
                  <c:v>3123</c:v>
                </c:pt>
                <c:pt idx="984">
                  <c:v>3182</c:v>
                </c:pt>
                <c:pt idx="985">
                  <c:v>3170</c:v>
                </c:pt>
                <c:pt idx="986">
                  <c:v>3127</c:v>
                </c:pt>
                <c:pt idx="987">
                  <c:v>3288</c:v>
                </c:pt>
                <c:pt idx="988">
                  <c:v>3183</c:v>
                </c:pt>
                <c:pt idx="989">
                  <c:v>3089</c:v>
                </c:pt>
                <c:pt idx="990">
                  <c:v>3294</c:v>
                </c:pt>
                <c:pt idx="991">
                  <c:v>3166</c:v>
                </c:pt>
                <c:pt idx="992">
                  <c:v>3163</c:v>
                </c:pt>
                <c:pt idx="993">
                  <c:v>3108</c:v>
                </c:pt>
                <c:pt idx="994">
                  <c:v>3100</c:v>
                </c:pt>
                <c:pt idx="995">
                  <c:v>3322</c:v>
                </c:pt>
                <c:pt idx="996">
                  <c:v>3232</c:v>
                </c:pt>
                <c:pt idx="997">
                  <c:v>3169</c:v>
                </c:pt>
                <c:pt idx="998">
                  <c:v>3127</c:v>
                </c:pt>
                <c:pt idx="999">
                  <c:v>3093</c:v>
                </c:pt>
                <c:pt idx="1000">
                  <c:v>3205</c:v>
                </c:pt>
                <c:pt idx="1001">
                  <c:v>3139</c:v>
                </c:pt>
                <c:pt idx="1002">
                  <c:v>3182</c:v>
                </c:pt>
                <c:pt idx="1003">
                  <c:v>3106</c:v>
                </c:pt>
                <c:pt idx="1004">
                  <c:v>3351</c:v>
                </c:pt>
                <c:pt idx="1005">
                  <c:v>3298</c:v>
                </c:pt>
                <c:pt idx="1006">
                  <c:v>3308</c:v>
                </c:pt>
                <c:pt idx="1007">
                  <c:v>3196</c:v>
                </c:pt>
                <c:pt idx="1008">
                  <c:v>3196</c:v>
                </c:pt>
                <c:pt idx="1009">
                  <c:v>3351</c:v>
                </c:pt>
                <c:pt idx="1010">
                  <c:v>3310</c:v>
                </c:pt>
                <c:pt idx="1011">
                  <c:v>3313</c:v>
                </c:pt>
                <c:pt idx="1012">
                  <c:v>3250</c:v>
                </c:pt>
                <c:pt idx="1013">
                  <c:v>3263</c:v>
                </c:pt>
                <c:pt idx="1014">
                  <c:v>3310</c:v>
                </c:pt>
                <c:pt idx="1015">
                  <c:v>3249</c:v>
                </c:pt>
                <c:pt idx="1016">
                  <c:v>3251</c:v>
                </c:pt>
                <c:pt idx="1017">
                  <c:v>3282</c:v>
                </c:pt>
                <c:pt idx="1018">
                  <c:v>3385</c:v>
                </c:pt>
                <c:pt idx="1019">
                  <c:v>3376</c:v>
                </c:pt>
                <c:pt idx="1020">
                  <c:v>3365</c:v>
                </c:pt>
                <c:pt idx="1021">
                  <c:v>3465</c:v>
                </c:pt>
                <c:pt idx="1022">
                  <c:v>3518</c:v>
                </c:pt>
                <c:pt idx="1023">
                  <c:v>3491</c:v>
                </c:pt>
                <c:pt idx="1024">
                  <c:v>3551</c:v>
                </c:pt>
                <c:pt idx="1025">
                  <c:v>3600</c:v>
                </c:pt>
                <c:pt idx="1026">
                  <c:v>3586</c:v>
                </c:pt>
                <c:pt idx="1027">
                  <c:v>3700</c:v>
                </c:pt>
                <c:pt idx="1028">
                  <c:v>3632</c:v>
                </c:pt>
                <c:pt idx="1029">
                  <c:v>3865</c:v>
                </c:pt>
                <c:pt idx="1030">
                  <c:v>3917</c:v>
                </c:pt>
                <c:pt idx="1031">
                  <c:v>4082</c:v>
                </c:pt>
                <c:pt idx="1032">
                  <c:v>4339</c:v>
                </c:pt>
                <c:pt idx="1033">
                  <c:v>4502</c:v>
                </c:pt>
                <c:pt idx="1034">
                  <c:v>4792</c:v>
                </c:pt>
                <c:pt idx="1035">
                  <c:v>5230</c:v>
                </c:pt>
                <c:pt idx="1036">
                  <c:v>5716</c:v>
                </c:pt>
                <c:pt idx="1037">
                  <c:v>6098</c:v>
                </c:pt>
                <c:pt idx="1038">
                  <c:v>6655</c:v>
                </c:pt>
                <c:pt idx="1039">
                  <c:v>7076</c:v>
                </c:pt>
                <c:pt idx="1040">
                  <c:v>7799</c:v>
                </c:pt>
                <c:pt idx="1041">
                  <c:v>7863</c:v>
                </c:pt>
                <c:pt idx="1042">
                  <c:v>7404</c:v>
                </c:pt>
                <c:pt idx="1043">
                  <c:v>6892</c:v>
                </c:pt>
                <c:pt idx="1044">
                  <c:v>6397</c:v>
                </c:pt>
                <c:pt idx="1045">
                  <c:v>6276</c:v>
                </c:pt>
                <c:pt idx="1046">
                  <c:v>6242</c:v>
                </c:pt>
                <c:pt idx="1047">
                  <c:v>6219</c:v>
                </c:pt>
                <c:pt idx="1048">
                  <c:v>6152</c:v>
                </c:pt>
                <c:pt idx="1049">
                  <c:v>5725</c:v>
                </c:pt>
                <c:pt idx="1050">
                  <c:v>5580</c:v>
                </c:pt>
                <c:pt idx="1051">
                  <c:v>5518</c:v>
                </c:pt>
                <c:pt idx="1052">
                  <c:v>5530</c:v>
                </c:pt>
                <c:pt idx="1053">
                  <c:v>5778</c:v>
                </c:pt>
                <c:pt idx="1054">
                  <c:v>6182</c:v>
                </c:pt>
                <c:pt idx="1055">
                  <c:v>6482</c:v>
                </c:pt>
                <c:pt idx="1056">
                  <c:v>6724</c:v>
                </c:pt>
                <c:pt idx="1057">
                  <c:v>6848</c:v>
                </c:pt>
                <c:pt idx="1058">
                  <c:v>6456</c:v>
                </c:pt>
                <c:pt idx="1059">
                  <c:v>6049</c:v>
                </c:pt>
                <c:pt idx="1060">
                  <c:v>5697</c:v>
                </c:pt>
                <c:pt idx="1061">
                  <c:v>5478</c:v>
                </c:pt>
                <c:pt idx="1062">
                  <c:v>5349</c:v>
                </c:pt>
                <c:pt idx="1063">
                  <c:v>5070</c:v>
                </c:pt>
                <c:pt idx="1064">
                  <c:v>4801</c:v>
                </c:pt>
                <c:pt idx="1065">
                  <c:v>4590</c:v>
                </c:pt>
                <c:pt idx="1066">
                  <c:v>4238</c:v>
                </c:pt>
                <c:pt idx="1067">
                  <c:v>3975</c:v>
                </c:pt>
                <c:pt idx="1068">
                  <c:v>3758</c:v>
                </c:pt>
                <c:pt idx="1069">
                  <c:v>3569</c:v>
                </c:pt>
                <c:pt idx="1070">
                  <c:v>3459</c:v>
                </c:pt>
                <c:pt idx="1071">
                  <c:v>3309</c:v>
                </c:pt>
                <c:pt idx="1072">
                  <c:v>3317</c:v>
                </c:pt>
                <c:pt idx="1073">
                  <c:v>3245</c:v>
                </c:pt>
                <c:pt idx="1074">
                  <c:v>3252</c:v>
                </c:pt>
                <c:pt idx="1075">
                  <c:v>3304</c:v>
                </c:pt>
                <c:pt idx="1076">
                  <c:v>3208</c:v>
                </c:pt>
                <c:pt idx="1077">
                  <c:v>3161</c:v>
                </c:pt>
                <c:pt idx="1078">
                  <c:v>3165</c:v>
                </c:pt>
                <c:pt idx="1079">
                  <c:v>3214</c:v>
                </c:pt>
                <c:pt idx="1080">
                  <c:v>3215</c:v>
                </c:pt>
                <c:pt idx="1081">
                  <c:v>3151</c:v>
                </c:pt>
                <c:pt idx="1082">
                  <c:v>3206</c:v>
                </c:pt>
                <c:pt idx="1083">
                  <c:v>3281</c:v>
                </c:pt>
                <c:pt idx="1084">
                  <c:v>3181</c:v>
                </c:pt>
                <c:pt idx="1085">
                  <c:v>3285</c:v>
                </c:pt>
                <c:pt idx="1086">
                  <c:v>3325</c:v>
                </c:pt>
                <c:pt idx="1087">
                  <c:v>3248</c:v>
                </c:pt>
                <c:pt idx="1088">
                  <c:v>3322</c:v>
                </c:pt>
                <c:pt idx="1089">
                  <c:v>3389</c:v>
                </c:pt>
                <c:pt idx="1090">
                  <c:v>3323</c:v>
                </c:pt>
                <c:pt idx="1091">
                  <c:v>3367</c:v>
                </c:pt>
                <c:pt idx="1092">
                  <c:v>3432</c:v>
                </c:pt>
                <c:pt idx="1093">
                  <c:v>3518</c:v>
                </c:pt>
                <c:pt idx="1094">
                  <c:v>3613</c:v>
                </c:pt>
                <c:pt idx="1095">
                  <c:v>3704</c:v>
                </c:pt>
                <c:pt idx="1096">
                  <c:v>3627</c:v>
                </c:pt>
                <c:pt idx="1097">
                  <c:v>3621</c:v>
                </c:pt>
                <c:pt idx="1098">
                  <c:v>3648</c:v>
                </c:pt>
                <c:pt idx="1099">
                  <c:v>3599</c:v>
                </c:pt>
                <c:pt idx="1100">
                  <c:v>3670</c:v>
                </c:pt>
                <c:pt idx="1101">
                  <c:v>3558</c:v>
                </c:pt>
                <c:pt idx="1102">
                  <c:v>3413</c:v>
                </c:pt>
                <c:pt idx="1103">
                  <c:v>3538</c:v>
                </c:pt>
                <c:pt idx="1104">
                  <c:v>3541</c:v>
                </c:pt>
                <c:pt idx="1105">
                  <c:v>3555</c:v>
                </c:pt>
                <c:pt idx="1106">
                  <c:v>3499</c:v>
                </c:pt>
                <c:pt idx="1107">
                  <c:v>3319</c:v>
                </c:pt>
                <c:pt idx="1108">
                  <c:v>3329</c:v>
                </c:pt>
                <c:pt idx="1109">
                  <c:v>3281</c:v>
                </c:pt>
                <c:pt idx="1110">
                  <c:v>3364</c:v>
                </c:pt>
                <c:pt idx="1111">
                  <c:v>3194</c:v>
                </c:pt>
                <c:pt idx="1112">
                  <c:v>3106</c:v>
                </c:pt>
                <c:pt idx="1113">
                  <c:v>3245</c:v>
                </c:pt>
                <c:pt idx="1114">
                  <c:v>3213</c:v>
                </c:pt>
                <c:pt idx="1115">
                  <c:v>3184</c:v>
                </c:pt>
                <c:pt idx="1116">
                  <c:v>3256</c:v>
                </c:pt>
                <c:pt idx="1117">
                  <c:v>3134</c:v>
                </c:pt>
                <c:pt idx="1118">
                  <c:v>3159</c:v>
                </c:pt>
                <c:pt idx="1119">
                  <c:v>3228</c:v>
                </c:pt>
                <c:pt idx="1120">
                  <c:v>3164</c:v>
                </c:pt>
                <c:pt idx="1121">
                  <c:v>3261</c:v>
                </c:pt>
                <c:pt idx="1122">
                  <c:v>3212</c:v>
                </c:pt>
                <c:pt idx="1123">
                  <c:v>3167</c:v>
                </c:pt>
                <c:pt idx="1124">
                  <c:v>2988</c:v>
                </c:pt>
                <c:pt idx="1125">
                  <c:v>3129</c:v>
                </c:pt>
                <c:pt idx="1126">
                  <c:v>3134</c:v>
                </c:pt>
                <c:pt idx="1127">
                  <c:v>3234</c:v>
                </c:pt>
                <c:pt idx="1128">
                  <c:v>3130</c:v>
                </c:pt>
                <c:pt idx="1129">
                  <c:v>3156</c:v>
                </c:pt>
                <c:pt idx="1130">
                  <c:v>3234</c:v>
                </c:pt>
                <c:pt idx="1131">
                  <c:v>3160</c:v>
                </c:pt>
                <c:pt idx="1132">
                  <c:v>3245</c:v>
                </c:pt>
                <c:pt idx="1133">
                  <c:v>3222</c:v>
                </c:pt>
                <c:pt idx="1134">
                  <c:v>3345</c:v>
                </c:pt>
                <c:pt idx="1135">
                  <c:v>3256</c:v>
                </c:pt>
                <c:pt idx="1136">
                  <c:v>3328</c:v>
                </c:pt>
                <c:pt idx="1137">
                  <c:v>3374</c:v>
                </c:pt>
                <c:pt idx="1138">
                  <c:v>3447</c:v>
                </c:pt>
                <c:pt idx="1139">
                  <c:v>3295</c:v>
                </c:pt>
                <c:pt idx="1140">
                  <c:v>3488</c:v>
                </c:pt>
                <c:pt idx="1141">
                  <c:v>3677</c:v>
                </c:pt>
                <c:pt idx="1142">
                  <c:v>3793</c:v>
                </c:pt>
                <c:pt idx="1143">
                  <c:v>3952</c:v>
                </c:pt>
                <c:pt idx="1144">
                  <c:v>4332</c:v>
                </c:pt>
                <c:pt idx="1145">
                  <c:v>4561</c:v>
                </c:pt>
                <c:pt idx="1146">
                  <c:v>4862</c:v>
                </c:pt>
                <c:pt idx="1147">
                  <c:v>5278</c:v>
                </c:pt>
                <c:pt idx="1148">
                  <c:v>5312</c:v>
                </c:pt>
                <c:pt idx="1149">
                  <c:v>5397</c:v>
                </c:pt>
                <c:pt idx="1150">
                  <c:v>5296</c:v>
                </c:pt>
                <c:pt idx="1151">
                  <c:v>5011</c:v>
                </c:pt>
                <c:pt idx="1152">
                  <c:v>4874</c:v>
                </c:pt>
                <c:pt idx="1153">
                  <c:v>4816</c:v>
                </c:pt>
                <c:pt idx="1154">
                  <c:v>4701</c:v>
                </c:pt>
                <c:pt idx="1155">
                  <c:v>4661</c:v>
                </c:pt>
                <c:pt idx="1156">
                  <c:v>4660</c:v>
                </c:pt>
                <c:pt idx="1157">
                  <c:v>4372</c:v>
                </c:pt>
                <c:pt idx="1158">
                  <c:v>4230</c:v>
                </c:pt>
                <c:pt idx="1159">
                  <c:v>4038</c:v>
                </c:pt>
                <c:pt idx="1160">
                  <c:v>3921</c:v>
                </c:pt>
                <c:pt idx="1161">
                  <c:v>3847</c:v>
                </c:pt>
                <c:pt idx="1162">
                  <c:v>3921</c:v>
                </c:pt>
                <c:pt idx="1163">
                  <c:v>3743</c:v>
                </c:pt>
                <c:pt idx="1164">
                  <c:v>3625</c:v>
                </c:pt>
                <c:pt idx="1165">
                  <c:v>3720</c:v>
                </c:pt>
                <c:pt idx="1166">
                  <c:v>3560</c:v>
                </c:pt>
                <c:pt idx="1167">
                  <c:v>3680</c:v>
                </c:pt>
                <c:pt idx="1168">
                  <c:v>3624</c:v>
                </c:pt>
                <c:pt idx="1169">
                  <c:v>3542</c:v>
                </c:pt>
                <c:pt idx="1170">
                  <c:v>3528</c:v>
                </c:pt>
                <c:pt idx="1171">
                  <c:v>3432</c:v>
                </c:pt>
                <c:pt idx="1172">
                  <c:v>3441</c:v>
                </c:pt>
                <c:pt idx="1173">
                  <c:v>3383</c:v>
                </c:pt>
                <c:pt idx="1174">
                  <c:v>3390</c:v>
                </c:pt>
                <c:pt idx="1175">
                  <c:v>3331</c:v>
                </c:pt>
                <c:pt idx="1176">
                  <c:v>3294</c:v>
                </c:pt>
                <c:pt idx="1177">
                  <c:v>3376</c:v>
                </c:pt>
                <c:pt idx="1178">
                  <c:v>3287</c:v>
                </c:pt>
                <c:pt idx="1179">
                  <c:v>3375</c:v>
                </c:pt>
                <c:pt idx="1180">
                  <c:v>3318</c:v>
                </c:pt>
                <c:pt idx="1181">
                  <c:v>3198</c:v>
                </c:pt>
                <c:pt idx="1182">
                  <c:v>3297</c:v>
                </c:pt>
                <c:pt idx="1183">
                  <c:v>3275</c:v>
                </c:pt>
                <c:pt idx="1184">
                  <c:v>3275</c:v>
                </c:pt>
                <c:pt idx="1185">
                  <c:v>3323</c:v>
                </c:pt>
                <c:pt idx="1186">
                  <c:v>3341</c:v>
                </c:pt>
                <c:pt idx="1187">
                  <c:v>3192</c:v>
                </c:pt>
                <c:pt idx="1188">
                  <c:v>3230</c:v>
                </c:pt>
                <c:pt idx="1189">
                  <c:v>3252</c:v>
                </c:pt>
                <c:pt idx="1190">
                  <c:v>3244</c:v>
                </c:pt>
                <c:pt idx="1191">
                  <c:v>3361</c:v>
                </c:pt>
                <c:pt idx="1192">
                  <c:v>3252</c:v>
                </c:pt>
                <c:pt idx="1193">
                  <c:v>3265</c:v>
                </c:pt>
                <c:pt idx="1194">
                  <c:v>3198</c:v>
                </c:pt>
                <c:pt idx="1195">
                  <c:v>3233</c:v>
                </c:pt>
                <c:pt idx="1196">
                  <c:v>3159</c:v>
                </c:pt>
                <c:pt idx="1197">
                  <c:v>3229</c:v>
                </c:pt>
                <c:pt idx="1198">
                  <c:v>3274</c:v>
                </c:pt>
                <c:pt idx="1199">
                  <c:v>3241</c:v>
                </c:pt>
                <c:pt idx="1200">
                  <c:v>3273</c:v>
                </c:pt>
                <c:pt idx="1201">
                  <c:v>3299</c:v>
                </c:pt>
                <c:pt idx="1202">
                  <c:v>3283</c:v>
                </c:pt>
                <c:pt idx="1203">
                  <c:v>3312</c:v>
                </c:pt>
                <c:pt idx="1204">
                  <c:v>3214</c:v>
                </c:pt>
                <c:pt idx="1205">
                  <c:v>3252</c:v>
                </c:pt>
                <c:pt idx="1206">
                  <c:v>3281</c:v>
                </c:pt>
                <c:pt idx="1207">
                  <c:v>3375</c:v>
                </c:pt>
                <c:pt idx="1208">
                  <c:v>3351</c:v>
                </c:pt>
                <c:pt idx="1209">
                  <c:v>3315</c:v>
                </c:pt>
                <c:pt idx="1210">
                  <c:v>3530</c:v>
                </c:pt>
                <c:pt idx="1211">
                  <c:v>3413</c:v>
                </c:pt>
                <c:pt idx="1212">
                  <c:v>3394</c:v>
                </c:pt>
                <c:pt idx="1213">
                  <c:v>3395</c:v>
                </c:pt>
                <c:pt idx="1214">
                  <c:v>3524</c:v>
                </c:pt>
                <c:pt idx="1215">
                  <c:v>3513</c:v>
                </c:pt>
                <c:pt idx="1216">
                  <c:v>3430</c:v>
                </c:pt>
                <c:pt idx="1217">
                  <c:v>3500</c:v>
                </c:pt>
                <c:pt idx="1218">
                  <c:v>3524</c:v>
                </c:pt>
                <c:pt idx="1219">
                  <c:v>3662</c:v>
                </c:pt>
                <c:pt idx="1220">
                  <c:v>3605</c:v>
                </c:pt>
                <c:pt idx="1221">
                  <c:v>3547</c:v>
                </c:pt>
                <c:pt idx="1222">
                  <c:v>3617</c:v>
                </c:pt>
                <c:pt idx="1223">
                  <c:v>3671</c:v>
                </c:pt>
                <c:pt idx="1224">
                  <c:v>3905</c:v>
                </c:pt>
                <c:pt idx="1225">
                  <c:v>3790</c:v>
                </c:pt>
                <c:pt idx="1226">
                  <c:v>3830</c:v>
                </c:pt>
                <c:pt idx="1227">
                  <c:v>3937</c:v>
                </c:pt>
                <c:pt idx="1228">
                  <c:v>3913</c:v>
                </c:pt>
                <c:pt idx="1229">
                  <c:v>4000</c:v>
                </c:pt>
                <c:pt idx="1230">
                  <c:v>4032</c:v>
                </c:pt>
                <c:pt idx="1231">
                  <c:v>4040</c:v>
                </c:pt>
                <c:pt idx="1232">
                  <c:v>4031</c:v>
                </c:pt>
                <c:pt idx="1233">
                  <c:v>4042</c:v>
                </c:pt>
                <c:pt idx="1234">
                  <c:v>3924</c:v>
                </c:pt>
                <c:pt idx="1235">
                  <c:v>3894</c:v>
                </c:pt>
                <c:pt idx="1236">
                  <c:v>4031</c:v>
                </c:pt>
                <c:pt idx="1237">
                  <c:v>3943</c:v>
                </c:pt>
                <c:pt idx="1238">
                  <c:v>4023</c:v>
                </c:pt>
                <c:pt idx="1239">
                  <c:v>3851</c:v>
                </c:pt>
                <c:pt idx="1240">
                  <c:v>3885</c:v>
                </c:pt>
                <c:pt idx="1241">
                  <c:v>3885</c:v>
                </c:pt>
                <c:pt idx="1242">
                  <c:v>3730</c:v>
                </c:pt>
                <c:pt idx="1243">
                  <c:v>3831</c:v>
                </c:pt>
                <c:pt idx="1244">
                  <c:v>3802</c:v>
                </c:pt>
                <c:pt idx="1245">
                  <c:v>3805</c:v>
                </c:pt>
                <c:pt idx="1246">
                  <c:v>3842</c:v>
                </c:pt>
                <c:pt idx="1247">
                  <c:v>3700</c:v>
                </c:pt>
                <c:pt idx="1248">
                  <c:v>3638</c:v>
                </c:pt>
                <c:pt idx="1249">
                  <c:v>3881</c:v>
                </c:pt>
                <c:pt idx="1250">
                  <c:v>3779</c:v>
                </c:pt>
                <c:pt idx="1251">
                  <c:v>3890</c:v>
                </c:pt>
                <c:pt idx="1252">
                  <c:v>4037</c:v>
                </c:pt>
                <c:pt idx="1253">
                  <c:v>3946</c:v>
                </c:pt>
                <c:pt idx="1254">
                  <c:v>4175</c:v>
                </c:pt>
                <c:pt idx="1255">
                  <c:v>4196</c:v>
                </c:pt>
                <c:pt idx="1256">
                  <c:v>4061</c:v>
                </c:pt>
                <c:pt idx="1257">
                  <c:v>4221</c:v>
                </c:pt>
                <c:pt idx="1258">
                  <c:v>4247</c:v>
                </c:pt>
                <c:pt idx="1259">
                  <c:v>4262</c:v>
                </c:pt>
                <c:pt idx="1260">
                  <c:v>4295</c:v>
                </c:pt>
                <c:pt idx="1261">
                  <c:v>4294</c:v>
                </c:pt>
                <c:pt idx="1262">
                  <c:v>4411</c:v>
                </c:pt>
                <c:pt idx="1263">
                  <c:v>4313</c:v>
                </c:pt>
                <c:pt idx="1264">
                  <c:v>4279</c:v>
                </c:pt>
                <c:pt idx="1265">
                  <c:v>4435</c:v>
                </c:pt>
                <c:pt idx="1266">
                  <c:v>4441</c:v>
                </c:pt>
                <c:pt idx="1267">
                  <c:v>4235</c:v>
                </c:pt>
                <c:pt idx="1268">
                  <c:v>4264</c:v>
                </c:pt>
                <c:pt idx="1269">
                  <c:v>4246</c:v>
                </c:pt>
                <c:pt idx="1270">
                  <c:v>4301</c:v>
                </c:pt>
                <c:pt idx="1271">
                  <c:v>4190</c:v>
                </c:pt>
                <c:pt idx="1272">
                  <c:v>4358</c:v>
                </c:pt>
                <c:pt idx="1273">
                  <c:v>4349</c:v>
                </c:pt>
                <c:pt idx="1274">
                  <c:v>4374</c:v>
                </c:pt>
                <c:pt idx="1275">
                  <c:v>4526</c:v>
                </c:pt>
                <c:pt idx="1276">
                  <c:v>4443</c:v>
                </c:pt>
                <c:pt idx="1277">
                  <c:v>4666</c:v>
                </c:pt>
                <c:pt idx="1278">
                  <c:v>4743</c:v>
                </c:pt>
                <c:pt idx="1279">
                  <c:v>4629</c:v>
                </c:pt>
                <c:pt idx="1280">
                  <c:v>4836</c:v>
                </c:pt>
                <c:pt idx="1281">
                  <c:v>4732</c:v>
                </c:pt>
                <c:pt idx="1282">
                  <c:v>4937</c:v>
                </c:pt>
                <c:pt idx="1283">
                  <c:v>4807</c:v>
                </c:pt>
                <c:pt idx="1284">
                  <c:v>4812</c:v>
                </c:pt>
                <c:pt idx="1285">
                  <c:v>4618</c:v>
                </c:pt>
                <c:pt idx="1286">
                  <c:v>4482</c:v>
                </c:pt>
                <c:pt idx="1287">
                  <c:v>4566</c:v>
                </c:pt>
                <c:pt idx="1288">
                  <c:v>4443</c:v>
                </c:pt>
                <c:pt idx="1289">
                  <c:v>4251</c:v>
                </c:pt>
                <c:pt idx="1290">
                  <c:v>4217</c:v>
                </c:pt>
                <c:pt idx="1291">
                  <c:v>4047</c:v>
                </c:pt>
                <c:pt idx="1292">
                  <c:v>3967</c:v>
                </c:pt>
                <c:pt idx="1293">
                  <c:v>3955</c:v>
                </c:pt>
                <c:pt idx="1294">
                  <c:v>3773</c:v>
                </c:pt>
                <c:pt idx="1295">
                  <c:v>3740</c:v>
                </c:pt>
                <c:pt idx="1296">
                  <c:v>3719</c:v>
                </c:pt>
                <c:pt idx="1297">
                  <c:v>3593</c:v>
                </c:pt>
                <c:pt idx="1298">
                  <c:v>3494</c:v>
                </c:pt>
                <c:pt idx="1299">
                  <c:v>3555</c:v>
                </c:pt>
                <c:pt idx="1300">
                  <c:v>3491</c:v>
                </c:pt>
                <c:pt idx="1301">
                  <c:v>3459</c:v>
                </c:pt>
                <c:pt idx="1302">
                  <c:v>3415</c:v>
                </c:pt>
                <c:pt idx="1303">
                  <c:v>3326</c:v>
                </c:pt>
                <c:pt idx="1304">
                  <c:v>3331</c:v>
                </c:pt>
                <c:pt idx="1305">
                  <c:v>3341</c:v>
                </c:pt>
                <c:pt idx="1306">
                  <c:v>3342</c:v>
                </c:pt>
                <c:pt idx="1307">
                  <c:v>3303</c:v>
                </c:pt>
                <c:pt idx="1308">
                  <c:v>3424</c:v>
                </c:pt>
                <c:pt idx="1309">
                  <c:v>3404</c:v>
                </c:pt>
                <c:pt idx="1310">
                  <c:v>3420</c:v>
                </c:pt>
                <c:pt idx="1311">
                  <c:v>3368</c:v>
                </c:pt>
                <c:pt idx="1312">
                  <c:v>3381</c:v>
                </c:pt>
                <c:pt idx="1313">
                  <c:v>3330</c:v>
                </c:pt>
                <c:pt idx="1314">
                  <c:v>3413</c:v>
                </c:pt>
                <c:pt idx="1315">
                  <c:v>3416</c:v>
                </c:pt>
                <c:pt idx="1316">
                  <c:v>3470</c:v>
                </c:pt>
                <c:pt idx="1317">
                  <c:v>3395</c:v>
                </c:pt>
                <c:pt idx="1318">
                  <c:v>3435</c:v>
                </c:pt>
                <c:pt idx="1319">
                  <c:v>3504</c:v>
                </c:pt>
                <c:pt idx="1320">
                  <c:v>3386</c:v>
                </c:pt>
                <c:pt idx="1321">
                  <c:v>3491</c:v>
                </c:pt>
                <c:pt idx="1322">
                  <c:v>3401</c:v>
                </c:pt>
                <c:pt idx="1323">
                  <c:v>3551</c:v>
                </c:pt>
                <c:pt idx="1324">
                  <c:v>3586</c:v>
                </c:pt>
                <c:pt idx="1325">
                  <c:v>3626</c:v>
                </c:pt>
                <c:pt idx="1326">
                  <c:v>3637</c:v>
                </c:pt>
                <c:pt idx="1327">
                  <c:v>3654</c:v>
                </c:pt>
                <c:pt idx="1328">
                  <c:v>3699</c:v>
                </c:pt>
                <c:pt idx="1329">
                  <c:v>3884</c:v>
                </c:pt>
                <c:pt idx="1330">
                  <c:v>3936</c:v>
                </c:pt>
                <c:pt idx="1331">
                  <c:v>4108</c:v>
                </c:pt>
                <c:pt idx="1332">
                  <c:v>4202</c:v>
                </c:pt>
                <c:pt idx="1333">
                  <c:v>4168</c:v>
                </c:pt>
                <c:pt idx="1334">
                  <c:v>4291</c:v>
                </c:pt>
                <c:pt idx="1335">
                  <c:v>4642</c:v>
                </c:pt>
                <c:pt idx="1336">
                  <c:v>4580</c:v>
                </c:pt>
                <c:pt idx="1337">
                  <c:v>4818</c:v>
                </c:pt>
                <c:pt idx="1338">
                  <c:v>4944</c:v>
                </c:pt>
                <c:pt idx="1339">
                  <c:v>5203</c:v>
                </c:pt>
                <c:pt idx="1340">
                  <c:v>5285</c:v>
                </c:pt>
                <c:pt idx="1341">
                  <c:v>5539</c:v>
                </c:pt>
                <c:pt idx="1342">
                  <c:v>5716</c:v>
                </c:pt>
                <c:pt idx="1343">
                  <c:v>5816</c:v>
                </c:pt>
                <c:pt idx="1344">
                  <c:v>6098</c:v>
                </c:pt>
                <c:pt idx="1345">
                  <c:v>6343</c:v>
                </c:pt>
                <c:pt idx="1346">
                  <c:v>7128</c:v>
                </c:pt>
                <c:pt idx="1347">
                  <c:v>7799</c:v>
                </c:pt>
                <c:pt idx="1348">
                  <c:v>8858</c:v>
                </c:pt>
                <c:pt idx="1349">
                  <c:v>10491</c:v>
                </c:pt>
                <c:pt idx="1350">
                  <c:v>12412</c:v>
                </c:pt>
                <c:pt idx="1351">
                  <c:v>14963</c:v>
                </c:pt>
                <c:pt idx="1352">
                  <c:v>16808</c:v>
                </c:pt>
                <c:pt idx="1353">
                  <c:v>18443</c:v>
                </c:pt>
                <c:pt idx="1354">
                  <c:v>18360</c:v>
                </c:pt>
                <c:pt idx="1355">
                  <c:v>16168</c:v>
                </c:pt>
                <c:pt idx="1356">
                  <c:v>13774</c:v>
                </c:pt>
                <c:pt idx="1357">
                  <c:v>12080</c:v>
                </c:pt>
                <c:pt idx="1358">
                  <c:v>11393</c:v>
                </c:pt>
                <c:pt idx="1359">
                  <c:v>11310</c:v>
                </c:pt>
                <c:pt idx="1360">
                  <c:v>11171</c:v>
                </c:pt>
                <c:pt idx="1361">
                  <c:v>10846</c:v>
                </c:pt>
                <c:pt idx="1362">
                  <c:v>9891</c:v>
                </c:pt>
                <c:pt idx="1363">
                  <c:v>8134</c:v>
                </c:pt>
                <c:pt idx="1364">
                  <c:v>6810</c:v>
                </c:pt>
                <c:pt idx="1365">
                  <c:v>5628</c:v>
                </c:pt>
                <c:pt idx="1366">
                  <c:v>4907</c:v>
                </c:pt>
                <c:pt idx="1367">
                  <c:v>4509</c:v>
                </c:pt>
                <c:pt idx="1368">
                  <c:v>4098</c:v>
                </c:pt>
                <c:pt idx="1369">
                  <c:v>3780</c:v>
                </c:pt>
                <c:pt idx="1370">
                  <c:v>3631</c:v>
                </c:pt>
                <c:pt idx="1371">
                  <c:v>3483</c:v>
                </c:pt>
                <c:pt idx="1372">
                  <c:v>3431</c:v>
                </c:pt>
                <c:pt idx="1373">
                  <c:v>3508</c:v>
                </c:pt>
                <c:pt idx="1374">
                  <c:v>3442</c:v>
                </c:pt>
                <c:pt idx="1375">
                  <c:v>3473</c:v>
                </c:pt>
                <c:pt idx="1376">
                  <c:v>3453</c:v>
                </c:pt>
                <c:pt idx="1377">
                  <c:v>3346</c:v>
                </c:pt>
                <c:pt idx="1378">
                  <c:v>3274</c:v>
                </c:pt>
                <c:pt idx="1379">
                  <c:v>3291</c:v>
                </c:pt>
                <c:pt idx="1380">
                  <c:v>3210</c:v>
                </c:pt>
                <c:pt idx="1381">
                  <c:v>3221</c:v>
                </c:pt>
                <c:pt idx="1382">
                  <c:v>3302</c:v>
                </c:pt>
                <c:pt idx="1383">
                  <c:v>3404</c:v>
                </c:pt>
                <c:pt idx="1384">
                  <c:v>3293</c:v>
                </c:pt>
                <c:pt idx="1385">
                  <c:v>3181</c:v>
                </c:pt>
                <c:pt idx="1386">
                  <c:v>3189</c:v>
                </c:pt>
                <c:pt idx="1387">
                  <c:v>3191</c:v>
                </c:pt>
                <c:pt idx="1388">
                  <c:v>3193</c:v>
                </c:pt>
                <c:pt idx="1389">
                  <c:v>3238</c:v>
                </c:pt>
                <c:pt idx="1390">
                  <c:v>3166</c:v>
                </c:pt>
                <c:pt idx="1391">
                  <c:v>3177</c:v>
                </c:pt>
                <c:pt idx="1392">
                  <c:v>3279</c:v>
                </c:pt>
                <c:pt idx="1393">
                  <c:v>3121</c:v>
                </c:pt>
                <c:pt idx="1394">
                  <c:v>3183</c:v>
                </c:pt>
                <c:pt idx="1395">
                  <c:v>3087</c:v>
                </c:pt>
                <c:pt idx="1396">
                  <c:v>3247</c:v>
                </c:pt>
                <c:pt idx="1397">
                  <c:v>3189</c:v>
                </c:pt>
                <c:pt idx="1398">
                  <c:v>3171</c:v>
                </c:pt>
                <c:pt idx="1399">
                  <c:v>3228</c:v>
                </c:pt>
                <c:pt idx="1400">
                  <c:v>3259</c:v>
                </c:pt>
                <c:pt idx="1401">
                  <c:v>3216</c:v>
                </c:pt>
                <c:pt idx="1402">
                  <c:v>3250</c:v>
                </c:pt>
                <c:pt idx="1403">
                  <c:v>3231</c:v>
                </c:pt>
                <c:pt idx="1404">
                  <c:v>3265</c:v>
                </c:pt>
                <c:pt idx="1405">
                  <c:v>3127</c:v>
                </c:pt>
                <c:pt idx="1406">
                  <c:v>3079</c:v>
                </c:pt>
                <c:pt idx="1407">
                  <c:v>3108</c:v>
                </c:pt>
                <c:pt idx="1408">
                  <c:v>3140</c:v>
                </c:pt>
                <c:pt idx="1409">
                  <c:v>3143</c:v>
                </c:pt>
                <c:pt idx="1410">
                  <c:v>3095</c:v>
                </c:pt>
                <c:pt idx="1411">
                  <c:v>3177</c:v>
                </c:pt>
                <c:pt idx="1412">
                  <c:v>3038</c:v>
                </c:pt>
                <c:pt idx="1413">
                  <c:v>2930</c:v>
                </c:pt>
                <c:pt idx="1414">
                  <c:v>3212</c:v>
                </c:pt>
                <c:pt idx="1415">
                  <c:v>3079</c:v>
                </c:pt>
                <c:pt idx="1416">
                  <c:v>3152</c:v>
                </c:pt>
                <c:pt idx="1417">
                  <c:v>3038</c:v>
                </c:pt>
                <c:pt idx="1418">
                  <c:v>3172</c:v>
                </c:pt>
                <c:pt idx="1419">
                  <c:v>3119</c:v>
                </c:pt>
                <c:pt idx="1420">
                  <c:v>3184</c:v>
                </c:pt>
                <c:pt idx="1421">
                  <c:v>3179</c:v>
                </c:pt>
                <c:pt idx="1422">
                  <c:v>3163</c:v>
                </c:pt>
                <c:pt idx="1423">
                  <c:v>3154</c:v>
                </c:pt>
                <c:pt idx="1424">
                  <c:v>2992</c:v>
                </c:pt>
                <c:pt idx="1425">
                  <c:v>3129</c:v>
                </c:pt>
                <c:pt idx="1426">
                  <c:v>3089</c:v>
                </c:pt>
                <c:pt idx="1427">
                  <c:v>3152</c:v>
                </c:pt>
                <c:pt idx="1428">
                  <c:v>3171</c:v>
                </c:pt>
                <c:pt idx="1429">
                  <c:v>3075</c:v>
                </c:pt>
                <c:pt idx="1430">
                  <c:v>3154</c:v>
                </c:pt>
                <c:pt idx="1431">
                  <c:v>3102</c:v>
                </c:pt>
                <c:pt idx="1432">
                  <c:v>3173</c:v>
                </c:pt>
                <c:pt idx="1433">
                  <c:v>3153</c:v>
                </c:pt>
                <c:pt idx="1434">
                  <c:v>3060</c:v>
                </c:pt>
                <c:pt idx="1435">
                  <c:v>3227</c:v>
                </c:pt>
                <c:pt idx="1436">
                  <c:v>3291</c:v>
                </c:pt>
                <c:pt idx="1437">
                  <c:v>3160</c:v>
                </c:pt>
                <c:pt idx="1438">
                  <c:v>3265</c:v>
                </c:pt>
                <c:pt idx="1439">
                  <c:v>3246</c:v>
                </c:pt>
                <c:pt idx="1440">
                  <c:v>3261</c:v>
                </c:pt>
                <c:pt idx="1441">
                  <c:v>3409</c:v>
                </c:pt>
                <c:pt idx="1442">
                  <c:v>3299</c:v>
                </c:pt>
                <c:pt idx="1443">
                  <c:v>3348</c:v>
                </c:pt>
                <c:pt idx="1444">
                  <c:v>3362</c:v>
                </c:pt>
                <c:pt idx="1445">
                  <c:v>3617</c:v>
                </c:pt>
                <c:pt idx="1446">
                  <c:v>3702</c:v>
                </c:pt>
                <c:pt idx="1447">
                  <c:v>3805</c:v>
                </c:pt>
                <c:pt idx="1448">
                  <c:v>4031</c:v>
                </c:pt>
                <c:pt idx="1449">
                  <c:v>4501</c:v>
                </c:pt>
                <c:pt idx="1450">
                  <c:v>4874</c:v>
                </c:pt>
                <c:pt idx="1451">
                  <c:v>5206</c:v>
                </c:pt>
                <c:pt idx="1452">
                  <c:v>5375</c:v>
                </c:pt>
                <c:pt idx="1453">
                  <c:v>5095</c:v>
                </c:pt>
                <c:pt idx="1454">
                  <c:v>4772</c:v>
                </c:pt>
                <c:pt idx="1455">
                  <c:v>4942</c:v>
                </c:pt>
                <c:pt idx="1456">
                  <c:v>5057</c:v>
                </c:pt>
                <c:pt idx="1457">
                  <c:v>5388</c:v>
                </c:pt>
                <c:pt idx="1458">
                  <c:v>5876</c:v>
                </c:pt>
                <c:pt idx="1459">
                  <c:v>6372</c:v>
                </c:pt>
                <c:pt idx="1460">
                  <c:v>6264</c:v>
                </c:pt>
                <c:pt idx="1461">
                  <c:v>6381</c:v>
                </c:pt>
                <c:pt idx="1462">
                  <c:v>5926</c:v>
                </c:pt>
                <c:pt idx="1463">
                  <c:v>5382</c:v>
                </c:pt>
                <c:pt idx="1464">
                  <c:v>4886</c:v>
                </c:pt>
                <c:pt idx="1465">
                  <c:v>4623</c:v>
                </c:pt>
                <c:pt idx="1466">
                  <c:v>4676</c:v>
                </c:pt>
                <c:pt idx="1467">
                  <c:v>4637</c:v>
                </c:pt>
                <c:pt idx="1468">
                  <c:v>4418</c:v>
                </c:pt>
                <c:pt idx="1469">
                  <c:v>4479</c:v>
                </c:pt>
                <c:pt idx="1470">
                  <c:v>4188</c:v>
                </c:pt>
                <c:pt idx="1471">
                  <c:v>3912</c:v>
                </c:pt>
                <c:pt idx="1472">
                  <c:v>3588</c:v>
                </c:pt>
                <c:pt idx="1473">
                  <c:v>3469</c:v>
                </c:pt>
                <c:pt idx="1474">
                  <c:v>3396</c:v>
                </c:pt>
                <c:pt idx="1475">
                  <c:v>3283</c:v>
                </c:pt>
                <c:pt idx="1476">
                  <c:v>3258</c:v>
                </c:pt>
                <c:pt idx="1477">
                  <c:v>3258</c:v>
                </c:pt>
                <c:pt idx="1478">
                  <c:v>3236</c:v>
                </c:pt>
                <c:pt idx="1479">
                  <c:v>3075</c:v>
                </c:pt>
                <c:pt idx="1480">
                  <c:v>3149</c:v>
                </c:pt>
                <c:pt idx="1481">
                  <c:v>3270</c:v>
                </c:pt>
                <c:pt idx="1482">
                  <c:v>3081</c:v>
                </c:pt>
                <c:pt idx="1483">
                  <c:v>3235</c:v>
                </c:pt>
                <c:pt idx="1484">
                  <c:v>3138</c:v>
                </c:pt>
                <c:pt idx="1485">
                  <c:v>3122</c:v>
                </c:pt>
                <c:pt idx="1486">
                  <c:v>3107</c:v>
                </c:pt>
                <c:pt idx="1487">
                  <c:v>3054</c:v>
                </c:pt>
                <c:pt idx="1488">
                  <c:v>3201</c:v>
                </c:pt>
                <c:pt idx="1489">
                  <c:v>3103</c:v>
                </c:pt>
                <c:pt idx="1490">
                  <c:v>3105</c:v>
                </c:pt>
                <c:pt idx="1491">
                  <c:v>3164</c:v>
                </c:pt>
                <c:pt idx="1492">
                  <c:v>3172</c:v>
                </c:pt>
                <c:pt idx="1493">
                  <c:v>3221</c:v>
                </c:pt>
                <c:pt idx="1494">
                  <c:v>3256</c:v>
                </c:pt>
                <c:pt idx="1495">
                  <c:v>3158</c:v>
                </c:pt>
                <c:pt idx="1496">
                  <c:v>3116</c:v>
                </c:pt>
                <c:pt idx="1497">
                  <c:v>3090</c:v>
                </c:pt>
                <c:pt idx="1498">
                  <c:v>3074</c:v>
                </c:pt>
                <c:pt idx="1499">
                  <c:v>3134</c:v>
                </c:pt>
                <c:pt idx="1500">
                  <c:v>2998</c:v>
                </c:pt>
                <c:pt idx="1501">
                  <c:v>3186</c:v>
                </c:pt>
                <c:pt idx="1502">
                  <c:v>3043</c:v>
                </c:pt>
                <c:pt idx="1503">
                  <c:v>3059</c:v>
                </c:pt>
                <c:pt idx="1504">
                  <c:v>3256</c:v>
                </c:pt>
                <c:pt idx="1505">
                  <c:v>3156</c:v>
                </c:pt>
                <c:pt idx="1506">
                  <c:v>3147</c:v>
                </c:pt>
                <c:pt idx="1507">
                  <c:v>3087</c:v>
                </c:pt>
                <c:pt idx="1508">
                  <c:v>3124</c:v>
                </c:pt>
                <c:pt idx="1509">
                  <c:v>3150</c:v>
                </c:pt>
                <c:pt idx="1510">
                  <c:v>3099</c:v>
                </c:pt>
                <c:pt idx="1511">
                  <c:v>3193</c:v>
                </c:pt>
                <c:pt idx="1512">
                  <c:v>3013</c:v>
                </c:pt>
                <c:pt idx="1513">
                  <c:v>3170</c:v>
                </c:pt>
                <c:pt idx="1514">
                  <c:v>3103</c:v>
                </c:pt>
                <c:pt idx="1515">
                  <c:v>3069</c:v>
                </c:pt>
                <c:pt idx="1516">
                  <c:v>3046</c:v>
                </c:pt>
                <c:pt idx="1517">
                  <c:v>3153</c:v>
                </c:pt>
                <c:pt idx="1518">
                  <c:v>3179</c:v>
                </c:pt>
                <c:pt idx="1519">
                  <c:v>3239</c:v>
                </c:pt>
                <c:pt idx="1520">
                  <c:v>3027</c:v>
                </c:pt>
                <c:pt idx="1521">
                  <c:v>3146</c:v>
                </c:pt>
                <c:pt idx="1522">
                  <c:v>3163</c:v>
                </c:pt>
                <c:pt idx="1523">
                  <c:v>3096</c:v>
                </c:pt>
                <c:pt idx="1524">
                  <c:v>3150</c:v>
                </c:pt>
                <c:pt idx="1525">
                  <c:v>3153</c:v>
                </c:pt>
                <c:pt idx="1526">
                  <c:v>3150</c:v>
                </c:pt>
                <c:pt idx="1527">
                  <c:v>3113</c:v>
                </c:pt>
                <c:pt idx="1528">
                  <c:v>3106</c:v>
                </c:pt>
                <c:pt idx="1529">
                  <c:v>3225</c:v>
                </c:pt>
                <c:pt idx="1530">
                  <c:v>3267</c:v>
                </c:pt>
                <c:pt idx="1531">
                  <c:v>3369</c:v>
                </c:pt>
                <c:pt idx="1532">
                  <c:v>3293</c:v>
                </c:pt>
                <c:pt idx="1533">
                  <c:v>3251</c:v>
                </c:pt>
                <c:pt idx="1534">
                  <c:v>3334</c:v>
                </c:pt>
                <c:pt idx="1535">
                  <c:v>3291</c:v>
                </c:pt>
                <c:pt idx="1536">
                  <c:v>3285</c:v>
                </c:pt>
                <c:pt idx="1537">
                  <c:v>3372</c:v>
                </c:pt>
                <c:pt idx="1538">
                  <c:v>3290</c:v>
                </c:pt>
                <c:pt idx="1539">
                  <c:v>3213</c:v>
                </c:pt>
                <c:pt idx="1540">
                  <c:v>3330</c:v>
                </c:pt>
                <c:pt idx="1541">
                  <c:v>3573</c:v>
                </c:pt>
                <c:pt idx="1542">
                  <c:v>3501</c:v>
                </c:pt>
                <c:pt idx="1543">
                  <c:v>3588</c:v>
                </c:pt>
                <c:pt idx="1544">
                  <c:v>3611</c:v>
                </c:pt>
                <c:pt idx="1545">
                  <c:v>3659</c:v>
                </c:pt>
                <c:pt idx="1546">
                  <c:v>3724</c:v>
                </c:pt>
                <c:pt idx="1547">
                  <c:v>3817</c:v>
                </c:pt>
                <c:pt idx="1548">
                  <c:v>3779</c:v>
                </c:pt>
                <c:pt idx="1549">
                  <c:v>3685</c:v>
                </c:pt>
                <c:pt idx="1550">
                  <c:v>3835</c:v>
                </c:pt>
                <c:pt idx="1551">
                  <c:v>3739</c:v>
                </c:pt>
                <c:pt idx="1552">
                  <c:v>3758</c:v>
                </c:pt>
                <c:pt idx="1553">
                  <c:v>3823</c:v>
                </c:pt>
                <c:pt idx="1554">
                  <c:v>3726</c:v>
                </c:pt>
                <c:pt idx="1555">
                  <c:v>3730</c:v>
                </c:pt>
                <c:pt idx="1556">
                  <c:v>3761</c:v>
                </c:pt>
                <c:pt idx="1557">
                  <c:v>3561</c:v>
                </c:pt>
                <c:pt idx="1558">
                  <c:v>3450</c:v>
                </c:pt>
                <c:pt idx="1559">
                  <c:v>3466</c:v>
                </c:pt>
                <c:pt idx="1560">
                  <c:v>3388</c:v>
                </c:pt>
                <c:pt idx="1561">
                  <c:v>3437</c:v>
                </c:pt>
                <c:pt idx="1562">
                  <c:v>3413</c:v>
                </c:pt>
                <c:pt idx="1563">
                  <c:v>3219</c:v>
                </c:pt>
                <c:pt idx="1564">
                  <c:v>3322</c:v>
                </c:pt>
                <c:pt idx="1565">
                  <c:v>3193</c:v>
                </c:pt>
                <c:pt idx="1566">
                  <c:v>3319</c:v>
                </c:pt>
                <c:pt idx="1567">
                  <c:v>3295</c:v>
                </c:pt>
                <c:pt idx="1568">
                  <c:v>3190</c:v>
                </c:pt>
                <c:pt idx="1569">
                  <c:v>3201</c:v>
                </c:pt>
                <c:pt idx="1570">
                  <c:v>3355</c:v>
                </c:pt>
                <c:pt idx="1571">
                  <c:v>3220</c:v>
                </c:pt>
                <c:pt idx="1572">
                  <c:v>3255</c:v>
                </c:pt>
                <c:pt idx="1573">
                  <c:v>3253</c:v>
                </c:pt>
                <c:pt idx="1574">
                  <c:v>3194</c:v>
                </c:pt>
                <c:pt idx="1575">
                  <c:v>3204</c:v>
                </c:pt>
                <c:pt idx="1576">
                  <c:v>3311</c:v>
                </c:pt>
                <c:pt idx="1577">
                  <c:v>3259</c:v>
                </c:pt>
                <c:pt idx="1578">
                  <c:v>3259</c:v>
                </c:pt>
                <c:pt idx="1579">
                  <c:v>3362</c:v>
                </c:pt>
                <c:pt idx="1580">
                  <c:v>3307</c:v>
                </c:pt>
                <c:pt idx="1581">
                  <c:v>3385</c:v>
                </c:pt>
                <c:pt idx="1582">
                  <c:v>3363</c:v>
                </c:pt>
                <c:pt idx="1583">
                  <c:v>3488</c:v>
                </c:pt>
                <c:pt idx="1584">
                  <c:v>3476</c:v>
                </c:pt>
                <c:pt idx="1585">
                  <c:v>3592</c:v>
                </c:pt>
                <c:pt idx="1586">
                  <c:v>3627</c:v>
                </c:pt>
                <c:pt idx="1587">
                  <c:v>3987</c:v>
                </c:pt>
                <c:pt idx="1588">
                  <c:v>4251</c:v>
                </c:pt>
                <c:pt idx="1589">
                  <c:v>4489</c:v>
                </c:pt>
                <c:pt idx="1590">
                  <c:v>4868</c:v>
                </c:pt>
                <c:pt idx="1591">
                  <c:v>5450</c:v>
                </c:pt>
                <c:pt idx="1592">
                  <c:v>6083</c:v>
                </c:pt>
                <c:pt idx="1593">
                  <c:v>6790</c:v>
                </c:pt>
                <c:pt idx="1594">
                  <c:v>7123</c:v>
                </c:pt>
                <c:pt idx="1595">
                  <c:v>7402</c:v>
                </c:pt>
                <c:pt idx="1596">
                  <c:v>6983</c:v>
                </c:pt>
                <c:pt idx="1597">
                  <c:v>6433</c:v>
                </c:pt>
                <c:pt idx="1598">
                  <c:v>5929</c:v>
                </c:pt>
                <c:pt idx="1599">
                  <c:v>5546</c:v>
                </c:pt>
                <c:pt idx="1600">
                  <c:v>5462</c:v>
                </c:pt>
                <c:pt idx="1601">
                  <c:v>5329</c:v>
                </c:pt>
                <c:pt idx="1602">
                  <c:v>5402</c:v>
                </c:pt>
                <c:pt idx="1603">
                  <c:v>5350</c:v>
                </c:pt>
                <c:pt idx="1604">
                  <c:v>5069</c:v>
                </c:pt>
                <c:pt idx="1605">
                  <c:v>4745</c:v>
                </c:pt>
                <c:pt idx="1606">
                  <c:v>4392</c:v>
                </c:pt>
                <c:pt idx="1607">
                  <c:v>3977</c:v>
                </c:pt>
                <c:pt idx="1608">
                  <c:v>3751</c:v>
                </c:pt>
                <c:pt idx="1609">
                  <c:v>3675</c:v>
                </c:pt>
                <c:pt idx="1610">
                  <c:v>3495</c:v>
                </c:pt>
                <c:pt idx="1611">
                  <c:v>3328</c:v>
                </c:pt>
                <c:pt idx="1612">
                  <c:v>3268</c:v>
                </c:pt>
                <c:pt idx="1613">
                  <c:v>3378</c:v>
                </c:pt>
                <c:pt idx="1614">
                  <c:v>3304</c:v>
                </c:pt>
                <c:pt idx="1615">
                  <c:v>3193</c:v>
                </c:pt>
                <c:pt idx="1616">
                  <c:v>3149</c:v>
                </c:pt>
                <c:pt idx="1617">
                  <c:v>3317</c:v>
                </c:pt>
                <c:pt idx="1618">
                  <c:v>3411</c:v>
                </c:pt>
                <c:pt idx="1619">
                  <c:v>3277</c:v>
                </c:pt>
                <c:pt idx="1620">
                  <c:v>3390</c:v>
                </c:pt>
                <c:pt idx="1621">
                  <c:v>3515</c:v>
                </c:pt>
                <c:pt idx="1622">
                  <c:v>3388</c:v>
                </c:pt>
                <c:pt idx="1623">
                  <c:v>3430</c:v>
                </c:pt>
                <c:pt idx="1624">
                  <c:v>3435</c:v>
                </c:pt>
                <c:pt idx="1625">
                  <c:v>3362</c:v>
                </c:pt>
                <c:pt idx="1626">
                  <c:v>3396</c:v>
                </c:pt>
                <c:pt idx="1627">
                  <c:v>3427</c:v>
                </c:pt>
                <c:pt idx="1628">
                  <c:v>3352</c:v>
                </c:pt>
                <c:pt idx="1629">
                  <c:v>3452</c:v>
                </c:pt>
                <c:pt idx="1630">
                  <c:v>3267</c:v>
                </c:pt>
                <c:pt idx="1631">
                  <c:v>3461</c:v>
                </c:pt>
                <c:pt idx="1632">
                  <c:v>3368</c:v>
                </c:pt>
                <c:pt idx="1633">
                  <c:v>3306</c:v>
                </c:pt>
                <c:pt idx="1634">
                  <c:v>3222</c:v>
                </c:pt>
                <c:pt idx="1635">
                  <c:v>3304</c:v>
                </c:pt>
                <c:pt idx="1636">
                  <c:v>3363</c:v>
                </c:pt>
                <c:pt idx="1637">
                  <c:v>3380</c:v>
                </c:pt>
                <c:pt idx="1638">
                  <c:v>3081</c:v>
                </c:pt>
                <c:pt idx="1639">
                  <c:v>3240</c:v>
                </c:pt>
                <c:pt idx="1640">
                  <c:v>3270</c:v>
                </c:pt>
                <c:pt idx="1641">
                  <c:v>3215</c:v>
                </c:pt>
                <c:pt idx="1642">
                  <c:v>3249</c:v>
                </c:pt>
                <c:pt idx="1643">
                  <c:v>3152</c:v>
                </c:pt>
                <c:pt idx="1644">
                  <c:v>3139</c:v>
                </c:pt>
                <c:pt idx="1645">
                  <c:v>3182</c:v>
                </c:pt>
                <c:pt idx="1646">
                  <c:v>3150</c:v>
                </c:pt>
                <c:pt idx="1647">
                  <c:v>3125</c:v>
                </c:pt>
                <c:pt idx="1648">
                  <c:v>3292</c:v>
                </c:pt>
                <c:pt idx="1649">
                  <c:v>3213</c:v>
                </c:pt>
                <c:pt idx="1650">
                  <c:v>3161</c:v>
                </c:pt>
                <c:pt idx="1651">
                  <c:v>3147</c:v>
                </c:pt>
                <c:pt idx="1652">
                  <c:v>3109</c:v>
                </c:pt>
                <c:pt idx="1653">
                  <c:v>3057</c:v>
                </c:pt>
                <c:pt idx="1654">
                  <c:v>3230</c:v>
                </c:pt>
                <c:pt idx="1655">
                  <c:v>3082</c:v>
                </c:pt>
                <c:pt idx="1656">
                  <c:v>3150</c:v>
                </c:pt>
                <c:pt idx="1657">
                  <c:v>3116</c:v>
                </c:pt>
                <c:pt idx="1658">
                  <c:v>3084</c:v>
                </c:pt>
                <c:pt idx="1659">
                  <c:v>3210</c:v>
                </c:pt>
                <c:pt idx="1660">
                  <c:v>3245</c:v>
                </c:pt>
                <c:pt idx="1661">
                  <c:v>3165</c:v>
                </c:pt>
                <c:pt idx="1662">
                  <c:v>3081</c:v>
                </c:pt>
                <c:pt idx="1663">
                  <c:v>3129</c:v>
                </c:pt>
                <c:pt idx="1664">
                  <c:v>3247</c:v>
                </c:pt>
                <c:pt idx="1665">
                  <c:v>3157</c:v>
                </c:pt>
                <c:pt idx="1666">
                  <c:v>3262</c:v>
                </c:pt>
                <c:pt idx="1667">
                  <c:v>3079</c:v>
                </c:pt>
                <c:pt idx="1668">
                  <c:v>3154</c:v>
                </c:pt>
                <c:pt idx="1669">
                  <c:v>3184</c:v>
                </c:pt>
                <c:pt idx="1670">
                  <c:v>3101</c:v>
                </c:pt>
                <c:pt idx="1671">
                  <c:v>3132</c:v>
                </c:pt>
                <c:pt idx="1672">
                  <c:v>3114</c:v>
                </c:pt>
                <c:pt idx="1673">
                  <c:v>3172</c:v>
                </c:pt>
                <c:pt idx="1674">
                  <c:v>3199</c:v>
                </c:pt>
                <c:pt idx="1675">
                  <c:v>3201</c:v>
                </c:pt>
                <c:pt idx="1676">
                  <c:v>3248</c:v>
                </c:pt>
                <c:pt idx="1677">
                  <c:v>3124</c:v>
                </c:pt>
                <c:pt idx="1678">
                  <c:v>3212</c:v>
                </c:pt>
                <c:pt idx="1679">
                  <c:v>3104</c:v>
                </c:pt>
                <c:pt idx="1680">
                  <c:v>3139</c:v>
                </c:pt>
                <c:pt idx="1681">
                  <c:v>3215</c:v>
                </c:pt>
                <c:pt idx="1682">
                  <c:v>3225</c:v>
                </c:pt>
                <c:pt idx="1683">
                  <c:v>3132</c:v>
                </c:pt>
                <c:pt idx="1684">
                  <c:v>3095</c:v>
                </c:pt>
                <c:pt idx="1685">
                  <c:v>3082</c:v>
                </c:pt>
                <c:pt idx="1686">
                  <c:v>3085</c:v>
                </c:pt>
                <c:pt idx="1687">
                  <c:v>3135</c:v>
                </c:pt>
                <c:pt idx="1688">
                  <c:v>3077</c:v>
                </c:pt>
                <c:pt idx="1689">
                  <c:v>3098</c:v>
                </c:pt>
                <c:pt idx="1690">
                  <c:v>3174</c:v>
                </c:pt>
                <c:pt idx="1691">
                  <c:v>3165</c:v>
                </c:pt>
                <c:pt idx="1692">
                  <c:v>3079</c:v>
                </c:pt>
                <c:pt idx="1693">
                  <c:v>3113</c:v>
                </c:pt>
                <c:pt idx="1694">
                  <c:v>3024</c:v>
                </c:pt>
                <c:pt idx="1695">
                  <c:v>3161</c:v>
                </c:pt>
                <c:pt idx="1696">
                  <c:v>3112</c:v>
                </c:pt>
                <c:pt idx="1697">
                  <c:v>3208</c:v>
                </c:pt>
                <c:pt idx="1698">
                  <c:v>3100</c:v>
                </c:pt>
                <c:pt idx="1699">
                  <c:v>3014</c:v>
                </c:pt>
                <c:pt idx="1700">
                  <c:v>3053</c:v>
                </c:pt>
                <c:pt idx="1701">
                  <c:v>3197</c:v>
                </c:pt>
                <c:pt idx="1702">
                  <c:v>3152</c:v>
                </c:pt>
                <c:pt idx="1703">
                  <c:v>3281</c:v>
                </c:pt>
                <c:pt idx="1704">
                  <c:v>3218</c:v>
                </c:pt>
                <c:pt idx="1705">
                  <c:v>3147</c:v>
                </c:pt>
                <c:pt idx="1706">
                  <c:v>3101</c:v>
                </c:pt>
                <c:pt idx="1707">
                  <c:v>3242</c:v>
                </c:pt>
                <c:pt idx="1708">
                  <c:v>3298</c:v>
                </c:pt>
                <c:pt idx="1709">
                  <c:v>3303</c:v>
                </c:pt>
                <c:pt idx="1710">
                  <c:v>3294</c:v>
                </c:pt>
                <c:pt idx="1711">
                  <c:v>3307</c:v>
                </c:pt>
                <c:pt idx="1712">
                  <c:v>3384</c:v>
                </c:pt>
                <c:pt idx="1713">
                  <c:v>3350</c:v>
                </c:pt>
                <c:pt idx="1714">
                  <c:v>3619</c:v>
                </c:pt>
                <c:pt idx="1715">
                  <c:v>3601</c:v>
                </c:pt>
                <c:pt idx="1716">
                  <c:v>3514</c:v>
                </c:pt>
                <c:pt idx="1717">
                  <c:v>3626</c:v>
                </c:pt>
                <c:pt idx="1718">
                  <c:v>3787</c:v>
                </c:pt>
                <c:pt idx="1719">
                  <c:v>3991</c:v>
                </c:pt>
                <c:pt idx="1720">
                  <c:v>4143</c:v>
                </c:pt>
                <c:pt idx="1721">
                  <c:v>4451</c:v>
                </c:pt>
                <c:pt idx="1722">
                  <c:v>4973</c:v>
                </c:pt>
                <c:pt idx="1723">
                  <c:v>5490</c:v>
                </c:pt>
                <c:pt idx="1724">
                  <c:v>6445</c:v>
                </c:pt>
                <c:pt idx="1725">
                  <c:v>7608</c:v>
                </c:pt>
                <c:pt idx="1726">
                  <c:v>8984</c:v>
                </c:pt>
                <c:pt idx="1727">
                  <c:v>10973</c:v>
                </c:pt>
                <c:pt idx="1728">
                  <c:v>13424</c:v>
                </c:pt>
                <c:pt idx="1729">
                  <c:v>15792</c:v>
                </c:pt>
                <c:pt idx="1730">
                  <c:v>17764</c:v>
                </c:pt>
                <c:pt idx="1731">
                  <c:v>18559</c:v>
                </c:pt>
                <c:pt idx="1732">
                  <c:v>17020</c:v>
                </c:pt>
                <c:pt idx="1733">
                  <c:v>14351</c:v>
                </c:pt>
                <c:pt idx="1734">
                  <c:v>11947</c:v>
                </c:pt>
                <c:pt idx="1735">
                  <c:v>10433</c:v>
                </c:pt>
                <c:pt idx="1736">
                  <c:v>9964</c:v>
                </c:pt>
                <c:pt idx="1737">
                  <c:v>10291</c:v>
                </c:pt>
                <c:pt idx="1738">
                  <c:v>11036</c:v>
                </c:pt>
                <c:pt idx="1739">
                  <c:v>11286</c:v>
                </c:pt>
                <c:pt idx="1740">
                  <c:v>10524</c:v>
                </c:pt>
                <c:pt idx="1741">
                  <c:v>9276</c:v>
                </c:pt>
                <c:pt idx="1742">
                  <c:v>7790</c:v>
                </c:pt>
                <c:pt idx="1743">
                  <c:v>6241</c:v>
                </c:pt>
                <c:pt idx="1744">
                  <c:v>5205</c:v>
                </c:pt>
                <c:pt idx="1745">
                  <c:v>4557</c:v>
                </c:pt>
                <c:pt idx="1746">
                  <c:v>4241</c:v>
                </c:pt>
                <c:pt idx="1747">
                  <c:v>3921</c:v>
                </c:pt>
                <c:pt idx="1748">
                  <c:v>3809</c:v>
                </c:pt>
                <c:pt idx="1749">
                  <c:v>3694</c:v>
                </c:pt>
                <c:pt idx="1750">
                  <c:v>3660</c:v>
                </c:pt>
                <c:pt idx="1751">
                  <c:v>3572</c:v>
                </c:pt>
                <c:pt idx="1752">
                  <c:v>3484</c:v>
                </c:pt>
                <c:pt idx="1753">
                  <c:v>3296</c:v>
                </c:pt>
                <c:pt idx="1754">
                  <c:v>3375</c:v>
                </c:pt>
                <c:pt idx="1755">
                  <c:v>3257</c:v>
                </c:pt>
                <c:pt idx="1756">
                  <c:v>3244</c:v>
                </c:pt>
                <c:pt idx="1757">
                  <c:v>3252</c:v>
                </c:pt>
                <c:pt idx="1758">
                  <c:v>3230</c:v>
                </c:pt>
                <c:pt idx="1759">
                  <c:v>3282</c:v>
                </c:pt>
                <c:pt idx="1760">
                  <c:v>3162</c:v>
                </c:pt>
                <c:pt idx="1761">
                  <c:v>3295</c:v>
                </c:pt>
                <c:pt idx="1762">
                  <c:v>3220</c:v>
                </c:pt>
                <c:pt idx="1763">
                  <c:v>3196</c:v>
                </c:pt>
                <c:pt idx="1764">
                  <c:v>3259</c:v>
                </c:pt>
                <c:pt idx="1765">
                  <c:v>3088</c:v>
                </c:pt>
                <c:pt idx="1766">
                  <c:v>3190</c:v>
                </c:pt>
                <c:pt idx="1767">
                  <c:v>3093</c:v>
                </c:pt>
                <c:pt idx="1768">
                  <c:v>3185</c:v>
                </c:pt>
                <c:pt idx="1769">
                  <c:v>3281</c:v>
                </c:pt>
                <c:pt idx="1770">
                  <c:v>3258</c:v>
                </c:pt>
                <c:pt idx="1771">
                  <c:v>3225</c:v>
                </c:pt>
                <c:pt idx="1772">
                  <c:v>3187</c:v>
                </c:pt>
                <c:pt idx="1773">
                  <c:v>3294</c:v>
                </c:pt>
                <c:pt idx="1774">
                  <c:v>3328</c:v>
                </c:pt>
                <c:pt idx="1775">
                  <c:v>3461</c:v>
                </c:pt>
                <c:pt idx="1776">
                  <c:v>3415</c:v>
                </c:pt>
                <c:pt idx="1777">
                  <c:v>3434</c:v>
                </c:pt>
                <c:pt idx="1778">
                  <c:v>3493</c:v>
                </c:pt>
                <c:pt idx="1779">
                  <c:v>3616</c:v>
                </c:pt>
                <c:pt idx="1780">
                  <c:v>3658</c:v>
                </c:pt>
                <c:pt idx="1781">
                  <c:v>3570</c:v>
                </c:pt>
                <c:pt idx="1782">
                  <c:v>3567</c:v>
                </c:pt>
                <c:pt idx="1783">
                  <c:v>3587</c:v>
                </c:pt>
                <c:pt idx="1784">
                  <c:v>3622</c:v>
                </c:pt>
                <c:pt idx="1785">
                  <c:v>3456</c:v>
                </c:pt>
                <c:pt idx="1786">
                  <c:v>3424</c:v>
                </c:pt>
                <c:pt idx="1787">
                  <c:v>3547</c:v>
                </c:pt>
                <c:pt idx="1788">
                  <c:v>3395</c:v>
                </c:pt>
                <c:pt idx="1789">
                  <c:v>3453</c:v>
                </c:pt>
                <c:pt idx="1790">
                  <c:v>3330</c:v>
                </c:pt>
                <c:pt idx="1791">
                  <c:v>3427</c:v>
                </c:pt>
                <c:pt idx="1792">
                  <c:v>3439</c:v>
                </c:pt>
                <c:pt idx="1793">
                  <c:v>3287</c:v>
                </c:pt>
                <c:pt idx="1794">
                  <c:v>3292</c:v>
                </c:pt>
                <c:pt idx="1795">
                  <c:v>3352</c:v>
                </c:pt>
                <c:pt idx="1796">
                  <c:v>3195</c:v>
                </c:pt>
                <c:pt idx="1797">
                  <c:v>3218</c:v>
                </c:pt>
                <c:pt idx="1798">
                  <c:v>3193</c:v>
                </c:pt>
                <c:pt idx="1799">
                  <c:v>3176</c:v>
                </c:pt>
                <c:pt idx="1800">
                  <c:v>3207</c:v>
                </c:pt>
                <c:pt idx="1801">
                  <c:v>3352</c:v>
                </c:pt>
                <c:pt idx="1802">
                  <c:v>3162</c:v>
                </c:pt>
                <c:pt idx="1803">
                  <c:v>3122</c:v>
                </c:pt>
                <c:pt idx="1804">
                  <c:v>3083</c:v>
                </c:pt>
                <c:pt idx="1805">
                  <c:v>3196</c:v>
                </c:pt>
                <c:pt idx="1806">
                  <c:v>3219</c:v>
                </c:pt>
                <c:pt idx="1807">
                  <c:v>3211</c:v>
                </c:pt>
                <c:pt idx="1808">
                  <c:v>3255</c:v>
                </c:pt>
                <c:pt idx="1809">
                  <c:v>3219</c:v>
                </c:pt>
                <c:pt idx="1810">
                  <c:v>3213</c:v>
                </c:pt>
                <c:pt idx="1811">
                  <c:v>3198</c:v>
                </c:pt>
                <c:pt idx="1812">
                  <c:v>3359</c:v>
                </c:pt>
                <c:pt idx="1813">
                  <c:v>3538</c:v>
                </c:pt>
                <c:pt idx="1814">
                  <c:v>3480</c:v>
                </c:pt>
                <c:pt idx="1815">
                  <c:v>3647</c:v>
                </c:pt>
                <c:pt idx="1816">
                  <c:v>3810</c:v>
                </c:pt>
                <c:pt idx="1817">
                  <c:v>3827</c:v>
                </c:pt>
                <c:pt idx="1818">
                  <c:v>3762</c:v>
                </c:pt>
                <c:pt idx="1819">
                  <c:v>3915</c:v>
                </c:pt>
                <c:pt idx="1820">
                  <c:v>3674</c:v>
                </c:pt>
                <c:pt idx="1821">
                  <c:v>3750</c:v>
                </c:pt>
                <c:pt idx="1822">
                  <c:v>3868</c:v>
                </c:pt>
                <c:pt idx="1823">
                  <c:v>3812</c:v>
                </c:pt>
                <c:pt idx="1824">
                  <c:v>3859</c:v>
                </c:pt>
                <c:pt idx="1825">
                  <c:v>3894</c:v>
                </c:pt>
                <c:pt idx="1826">
                  <c:v>3905</c:v>
                </c:pt>
                <c:pt idx="1827">
                  <c:v>4137</c:v>
                </c:pt>
                <c:pt idx="1828">
                  <c:v>4155</c:v>
                </c:pt>
                <c:pt idx="1829">
                  <c:v>4230</c:v>
                </c:pt>
                <c:pt idx="1830">
                  <c:v>4323</c:v>
                </c:pt>
                <c:pt idx="1831">
                  <c:v>4313</c:v>
                </c:pt>
                <c:pt idx="1832">
                  <c:v>4246</c:v>
                </c:pt>
                <c:pt idx="1833">
                  <c:v>4365</c:v>
                </c:pt>
                <c:pt idx="1834">
                  <c:v>4208</c:v>
                </c:pt>
                <c:pt idx="1835">
                  <c:v>4414</c:v>
                </c:pt>
                <c:pt idx="1836">
                  <c:v>4278</c:v>
                </c:pt>
                <c:pt idx="1837">
                  <c:v>4078</c:v>
                </c:pt>
                <c:pt idx="1838">
                  <c:v>4055</c:v>
                </c:pt>
                <c:pt idx="1839">
                  <c:v>4132</c:v>
                </c:pt>
                <c:pt idx="1840">
                  <c:v>4037</c:v>
                </c:pt>
                <c:pt idx="1841">
                  <c:v>4055</c:v>
                </c:pt>
                <c:pt idx="1842">
                  <c:v>4006</c:v>
                </c:pt>
                <c:pt idx="1843">
                  <c:v>3861</c:v>
                </c:pt>
                <c:pt idx="1844">
                  <c:v>3726</c:v>
                </c:pt>
                <c:pt idx="1845">
                  <c:v>3857</c:v>
                </c:pt>
                <c:pt idx="1846">
                  <c:v>3773</c:v>
                </c:pt>
                <c:pt idx="1847">
                  <c:v>3564</c:v>
                </c:pt>
                <c:pt idx="1848">
                  <c:v>3533</c:v>
                </c:pt>
                <c:pt idx="1849">
                  <c:v>3562</c:v>
                </c:pt>
                <c:pt idx="1850">
                  <c:v>3591</c:v>
                </c:pt>
                <c:pt idx="1851">
                  <c:v>3459</c:v>
                </c:pt>
                <c:pt idx="1852">
                  <c:v>3386</c:v>
                </c:pt>
                <c:pt idx="1853">
                  <c:v>3330</c:v>
                </c:pt>
                <c:pt idx="1854">
                  <c:v>3323</c:v>
                </c:pt>
                <c:pt idx="1855">
                  <c:v>3283</c:v>
                </c:pt>
                <c:pt idx="1856">
                  <c:v>3293</c:v>
                </c:pt>
                <c:pt idx="1857">
                  <c:v>3263</c:v>
                </c:pt>
                <c:pt idx="1858">
                  <c:v>3240</c:v>
                </c:pt>
                <c:pt idx="1859">
                  <c:v>3212</c:v>
                </c:pt>
                <c:pt idx="1860">
                  <c:v>3230</c:v>
                </c:pt>
                <c:pt idx="1861">
                  <c:v>3138</c:v>
                </c:pt>
                <c:pt idx="1862">
                  <c:v>3378</c:v>
                </c:pt>
                <c:pt idx="1863">
                  <c:v>3172</c:v>
                </c:pt>
                <c:pt idx="1864">
                  <c:v>3219</c:v>
                </c:pt>
                <c:pt idx="1865">
                  <c:v>3112</c:v>
                </c:pt>
                <c:pt idx="1866">
                  <c:v>3106</c:v>
                </c:pt>
                <c:pt idx="1867">
                  <c:v>3162</c:v>
                </c:pt>
                <c:pt idx="1868">
                  <c:v>3189</c:v>
                </c:pt>
                <c:pt idx="1869">
                  <c:v>3075</c:v>
                </c:pt>
                <c:pt idx="1870">
                  <c:v>3179</c:v>
                </c:pt>
                <c:pt idx="1871">
                  <c:v>3140</c:v>
                </c:pt>
                <c:pt idx="1872">
                  <c:v>3200</c:v>
                </c:pt>
                <c:pt idx="1873">
                  <c:v>3217</c:v>
                </c:pt>
                <c:pt idx="1874">
                  <c:v>3158</c:v>
                </c:pt>
                <c:pt idx="1875">
                  <c:v>3220</c:v>
                </c:pt>
                <c:pt idx="1876">
                  <c:v>3091</c:v>
                </c:pt>
                <c:pt idx="1877">
                  <c:v>3207</c:v>
                </c:pt>
                <c:pt idx="1878">
                  <c:v>3131</c:v>
                </c:pt>
                <c:pt idx="1879">
                  <c:v>3217</c:v>
                </c:pt>
                <c:pt idx="1880">
                  <c:v>3352</c:v>
                </c:pt>
                <c:pt idx="1881">
                  <c:v>3460</c:v>
                </c:pt>
                <c:pt idx="1882">
                  <c:v>3385</c:v>
                </c:pt>
                <c:pt idx="1883">
                  <c:v>3342</c:v>
                </c:pt>
                <c:pt idx="1884">
                  <c:v>3275</c:v>
                </c:pt>
                <c:pt idx="1885">
                  <c:v>3409</c:v>
                </c:pt>
                <c:pt idx="1886">
                  <c:v>3467</c:v>
                </c:pt>
                <c:pt idx="1887">
                  <c:v>3407</c:v>
                </c:pt>
                <c:pt idx="1888">
                  <c:v>3457</c:v>
                </c:pt>
                <c:pt idx="1889">
                  <c:v>3521</c:v>
                </c:pt>
                <c:pt idx="1890">
                  <c:v>3590</c:v>
                </c:pt>
                <c:pt idx="1891">
                  <c:v>3484</c:v>
                </c:pt>
                <c:pt idx="1892">
                  <c:v>3538</c:v>
                </c:pt>
                <c:pt idx="1893">
                  <c:v>3521</c:v>
                </c:pt>
                <c:pt idx="1894">
                  <c:v>3607</c:v>
                </c:pt>
                <c:pt idx="1895">
                  <c:v>3579</c:v>
                </c:pt>
                <c:pt idx="1896">
                  <c:v>3462</c:v>
                </c:pt>
                <c:pt idx="1897">
                  <c:v>3416</c:v>
                </c:pt>
                <c:pt idx="1898">
                  <c:v>3615</c:v>
                </c:pt>
                <c:pt idx="1899">
                  <c:v>3475</c:v>
                </c:pt>
                <c:pt idx="1900">
                  <c:v>3278</c:v>
                </c:pt>
                <c:pt idx="1901">
                  <c:v>3464</c:v>
                </c:pt>
                <c:pt idx="1902">
                  <c:v>3349</c:v>
                </c:pt>
                <c:pt idx="1903">
                  <c:v>3334</c:v>
                </c:pt>
                <c:pt idx="1904">
                  <c:v>3393</c:v>
                </c:pt>
                <c:pt idx="1905">
                  <c:v>3300</c:v>
                </c:pt>
                <c:pt idx="1906">
                  <c:v>3403</c:v>
                </c:pt>
                <c:pt idx="1907">
                  <c:v>3418</c:v>
                </c:pt>
                <c:pt idx="1908">
                  <c:v>3306</c:v>
                </c:pt>
                <c:pt idx="1909">
                  <c:v>3394</c:v>
                </c:pt>
                <c:pt idx="1910">
                  <c:v>3440</c:v>
                </c:pt>
                <c:pt idx="1911">
                  <c:v>3436</c:v>
                </c:pt>
                <c:pt idx="1912">
                  <c:v>3394</c:v>
                </c:pt>
                <c:pt idx="1913">
                  <c:v>3598</c:v>
                </c:pt>
                <c:pt idx="1914">
                  <c:v>3469</c:v>
                </c:pt>
                <c:pt idx="1915">
                  <c:v>3512</c:v>
                </c:pt>
                <c:pt idx="1916">
                  <c:v>3390</c:v>
                </c:pt>
                <c:pt idx="1917">
                  <c:v>3257</c:v>
                </c:pt>
                <c:pt idx="1918">
                  <c:v>3233</c:v>
                </c:pt>
                <c:pt idx="1919">
                  <c:v>3397</c:v>
                </c:pt>
                <c:pt idx="1920">
                  <c:v>3326</c:v>
                </c:pt>
                <c:pt idx="1921">
                  <c:v>3234</c:v>
                </c:pt>
                <c:pt idx="1922">
                  <c:v>3359</c:v>
                </c:pt>
                <c:pt idx="1923">
                  <c:v>3355</c:v>
                </c:pt>
                <c:pt idx="1924">
                  <c:v>3484</c:v>
                </c:pt>
                <c:pt idx="1925">
                  <c:v>3369</c:v>
                </c:pt>
                <c:pt idx="1926">
                  <c:v>3255</c:v>
                </c:pt>
                <c:pt idx="1927">
                  <c:v>3248</c:v>
                </c:pt>
                <c:pt idx="1928">
                  <c:v>3231</c:v>
                </c:pt>
                <c:pt idx="1929">
                  <c:v>3183</c:v>
                </c:pt>
                <c:pt idx="1930">
                  <c:v>3174</c:v>
                </c:pt>
                <c:pt idx="1931">
                  <c:v>3214</c:v>
                </c:pt>
                <c:pt idx="1932">
                  <c:v>3321</c:v>
                </c:pt>
                <c:pt idx="1933">
                  <c:v>3229</c:v>
                </c:pt>
                <c:pt idx="1934">
                  <c:v>3221</c:v>
                </c:pt>
                <c:pt idx="1935">
                  <c:v>3274</c:v>
                </c:pt>
                <c:pt idx="1936">
                  <c:v>3238</c:v>
                </c:pt>
                <c:pt idx="1937">
                  <c:v>3279</c:v>
                </c:pt>
                <c:pt idx="1938">
                  <c:v>3215</c:v>
                </c:pt>
                <c:pt idx="1939">
                  <c:v>3255</c:v>
                </c:pt>
                <c:pt idx="1940">
                  <c:v>3390</c:v>
                </c:pt>
                <c:pt idx="1941">
                  <c:v>3447</c:v>
                </c:pt>
                <c:pt idx="1942">
                  <c:v>3574</c:v>
                </c:pt>
                <c:pt idx="1943">
                  <c:v>3674</c:v>
                </c:pt>
                <c:pt idx="1944">
                  <c:v>3724</c:v>
                </c:pt>
                <c:pt idx="1945">
                  <c:v>3852</c:v>
                </c:pt>
                <c:pt idx="1946">
                  <c:v>3955</c:v>
                </c:pt>
                <c:pt idx="1947">
                  <c:v>3902</c:v>
                </c:pt>
                <c:pt idx="1948">
                  <c:v>3940</c:v>
                </c:pt>
                <c:pt idx="1949">
                  <c:v>3776</c:v>
                </c:pt>
                <c:pt idx="1950">
                  <c:v>3762</c:v>
                </c:pt>
                <c:pt idx="1951">
                  <c:v>3686</c:v>
                </c:pt>
                <c:pt idx="1952">
                  <c:v>3768</c:v>
                </c:pt>
                <c:pt idx="1953">
                  <c:v>3775</c:v>
                </c:pt>
                <c:pt idx="1954">
                  <c:v>3863</c:v>
                </c:pt>
                <c:pt idx="1955">
                  <c:v>3887</c:v>
                </c:pt>
                <c:pt idx="1956">
                  <c:v>3733</c:v>
                </c:pt>
                <c:pt idx="1957">
                  <c:v>3602</c:v>
                </c:pt>
                <c:pt idx="1958">
                  <c:v>3489</c:v>
                </c:pt>
                <c:pt idx="1959">
                  <c:v>3526</c:v>
                </c:pt>
                <c:pt idx="1960">
                  <c:v>3544</c:v>
                </c:pt>
                <c:pt idx="1961">
                  <c:v>3520</c:v>
                </c:pt>
                <c:pt idx="1962">
                  <c:v>3437</c:v>
                </c:pt>
                <c:pt idx="1963">
                  <c:v>3497</c:v>
                </c:pt>
                <c:pt idx="1964">
                  <c:v>3367</c:v>
                </c:pt>
                <c:pt idx="1965">
                  <c:v>3464</c:v>
                </c:pt>
                <c:pt idx="1966">
                  <c:v>3483</c:v>
                </c:pt>
                <c:pt idx="1967">
                  <c:v>3378</c:v>
                </c:pt>
                <c:pt idx="1968">
                  <c:v>3468</c:v>
                </c:pt>
                <c:pt idx="1969">
                  <c:v>3492</c:v>
                </c:pt>
                <c:pt idx="1970">
                  <c:v>3753</c:v>
                </c:pt>
                <c:pt idx="1971">
                  <c:v>3769</c:v>
                </c:pt>
                <c:pt idx="1972">
                  <c:v>3823</c:v>
                </c:pt>
                <c:pt idx="1973">
                  <c:v>3776</c:v>
                </c:pt>
                <c:pt idx="1974">
                  <c:v>3670</c:v>
                </c:pt>
                <c:pt idx="1975">
                  <c:v>3573</c:v>
                </c:pt>
                <c:pt idx="1976">
                  <c:v>3386</c:v>
                </c:pt>
                <c:pt idx="1977">
                  <c:v>3326</c:v>
                </c:pt>
                <c:pt idx="1978">
                  <c:v>3500</c:v>
                </c:pt>
                <c:pt idx="1979">
                  <c:v>3410</c:v>
                </c:pt>
                <c:pt idx="1980">
                  <c:v>3425</c:v>
                </c:pt>
                <c:pt idx="1981">
                  <c:v>3404</c:v>
                </c:pt>
                <c:pt idx="1982">
                  <c:v>3399</c:v>
                </c:pt>
                <c:pt idx="1983">
                  <c:v>3368</c:v>
                </c:pt>
                <c:pt idx="1984">
                  <c:v>3287</c:v>
                </c:pt>
                <c:pt idx="1985">
                  <c:v>3183</c:v>
                </c:pt>
                <c:pt idx="1986">
                  <c:v>3111</c:v>
                </c:pt>
                <c:pt idx="1987">
                  <c:v>3229</c:v>
                </c:pt>
                <c:pt idx="1988">
                  <c:v>3129</c:v>
                </c:pt>
                <c:pt idx="1989">
                  <c:v>3207</c:v>
                </c:pt>
                <c:pt idx="1990">
                  <c:v>3087</c:v>
                </c:pt>
                <c:pt idx="1991">
                  <c:v>3085</c:v>
                </c:pt>
                <c:pt idx="1992">
                  <c:v>3068</c:v>
                </c:pt>
                <c:pt idx="1993">
                  <c:v>3162</c:v>
                </c:pt>
                <c:pt idx="1994">
                  <c:v>3104</c:v>
                </c:pt>
                <c:pt idx="1995">
                  <c:v>3137</c:v>
                </c:pt>
                <c:pt idx="1996">
                  <c:v>2998</c:v>
                </c:pt>
                <c:pt idx="1997">
                  <c:v>3147</c:v>
                </c:pt>
                <c:pt idx="1998">
                  <c:v>3140</c:v>
                </c:pt>
                <c:pt idx="1999">
                  <c:v>3057</c:v>
                </c:pt>
                <c:pt idx="2000">
                  <c:v>3077</c:v>
                </c:pt>
                <c:pt idx="2001">
                  <c:v>3075</c:v>
                </c:pt>
                <c:pt idx="2002">
                  <c:v>3171</c:v>
                </c:pt>
                <c:pt idx="2003">
                  <c:v>3114</c:v>
                </c:pt>
                <c:pt idx="2004">
                  <c:v>3058</c:v>
                </c:pt>
                <c:pt idx="2005">
                  <c:v>3121</c:v>
                </c:pt>
                <c:pt idx="2006">
                  <c:v>3069</c:v>
                </c:pt>
                <c:pt idx="2007">
                  <c:v>3143</c:v>
                </c:pt>
                <c:pt idx="2008">
                  <c:v>3135</c:v>
                </c:pt>
                <c:pt idx="2009">
                  <c:v>3209</c:v>
                </c:pt>
                <c:pt idx="2010">
                  <c:v>3178</c:v>
                </c:pt>
                <c:pt idx="2011">
                  <c:v>3205</c:v>
                </c:pt>
                <c:pt idx="2012">
                  <c:v>3286</c:v>
                </c:pt>
                <c:pt idx="2013">
                  <c:v>3313</c:v>
                </c:pt>
                <c:pt idx="2014">
                  <c:v>3267</c:v>
                </c:pt>
                <c:pt idx="2015">
                  <c:v>3206</c:v>
                </c:pt>
                <c:pt idx="2016">
                  <c:v>3180</c:v>
                </c:pt>
                <c:pt idx="2017">
                  <c:v>3243</c:v>
                </c:pt>
                <c:pt idx="2018">
                  <c:v>3304</c:v>
                </c:pt>
                <c:pt idx="2019">
                  <c:v>3313</c:v>
                </c:pt>
                <c:pt idx="2020">
                  <c:v>3343</c:v>
                </c:pt>
                <c:pt idx="2021">
                  <c:v>3305</c:v>
                </c:pt>
                <c:pt idx="2022">
                  <c:v>3265</c:v>
                </c:pt>
                <c:pt idx="2023">
                  <c:v>3321</c:v>
                </c:pt>
                <c:pt idx="2024">
                  <c:v>3339</c:v>
                </c:pt>
                <c:pt idx="2025">
                  <c:v>3236</c:v>
                </c:pt>
                <c:pt idx="2026">
                  <c:v>3318</c:v>
                </c:pt>
                <c:pt idx="2027">
                  <c:v>3256</c:v>
                </c:pt>
                <c:pt idx="2028">
                  <c:v>3159</c:v>
                </c:pt>
                <c:pt idx="2029">
                  <c:v>3219</c:v>
                </c:pt>
                <c:pt idx="2030">
                  <c:v>3280</c:v>
                </c:pt>
                <c:pt idx="2031">
                  <c:v>3145</c:v>
                </c:pt>
                <c:pt idx="2032">
                  <c:v>3207</c:v>
                </c:pt>
                <c:pt idx="2033">
                  <c:v>3225</c:v>
                </c:pt>
                <c:pt idx="2034">
                  <c:v>3118</c:v>
                </c:pt>
                <c:pt idx="2035">
                  <c:v>3173</c:v>
                </c:pt>
                <c:pt idx="2036">
                  <c:v>3122</c:v>
                </c:pt>
                <c:pt idx="2037">
                  <c:v>2985</c:v>
                </c:pt>
                <c:pt idx="2038">
                  <c:v>3061</c:v>
                </c:pt>
                <c:pt idx="2039">
                  <c:v>3134</c:v>
                </c:pt>
                <c:pt idx="2040">
                  <c:v>3107</c:v>
                </c:pt>
                <c:pt idx="2041">
                  <c:v>3163</c:v>
                </c:pt>
                <c:pt idx="2042">
                  <c:v>3050</c:v>
                </c:pt>
                <c:pt idx="2043">
                  <c:v>3157</c:v>
                </c:pt>
                <c:pt idx="2044">
                  <c:v>3167</c:v>
                </c:pt>
                <c:pt idx="2045">
                  <c:v>3101</c:v>
                </c:pt>
                <c:pt idx="2046">
                  <c:v>3110</c:v>
                </c:pt>
                <c:pt idx="2047">
                  <c:v>3205</c:v>
                </c:pt>
                <c:pt idx="2048">
                  <c:v>3101</c:v>
                </c:pt>
                <c:pt idx="2049">
                  <c:v>3085</c:v>
                </c:pt>
                <c:pt idx="2050">
                  <c:v>3071</c:v>
                </c:pt>
                <c:pt idx="2051">
                  <c:v>3049</c:v>
                </c:pt>
                <c:pt idx="2052">
                  <c:v>3100</c:v>
                </c:pt>
                <c:pt idx="2053">
                  <c:v>3105</c:v>
                </c:pt>
                <c:pt idx="2054">
                  <c:v>3099</c:v>
                </c:pt>
                <c:pt idx="2055">
                  <c:v>3079</c:v>
                </c:pt>
                <c:pt idx="2056">
                  <c:v>3099</c:v>
                </c:pt>
                <c:pt idx="2057">
                  <c:v>3074</c:v>
                </c:pt>
                <c:pt idx="2058">
                  <c:v>3105</c:v>
                </c:pt>
                <c:pt idx="2059">
                  <c:v>3024</c:v>
                </c:pt>
                <c:pt idx="2060">
                  <c:v>3068</c:v>
                </c:pt>
                <c:pt idx="2061">
                  <c:v>3134</c:v>
                </c:pt>
                <c:pt idx="2062">
                  <c:v>3090</c:v>
                </c:pt>
                <c:pt idx="2063">
                  <c:v>3136</c:v>
                </c:pt>
                <c:pt idx="2064">
                  <c:v>3083</c:v>
                </c:pt>
                <c:pt idx="2065">
                  <c:v>3049</c:v>
                </c:pt>
                <c:pt idx="2066">
                  <c:v>3229</c:v>
                </c:pt>
                <c:pt idx="2067">
                  <c:v>3151</c:v>
                </c:pt>
                <c:pt idx="2068">
                  <c:v>3186</c:v>
                </c:pt>
                <c:pt idx="2069">
                  <c:v>3306</c:v>
                </c:pt>
                <c:pt idx="2070">
                  <c:v>3405</c:v>
                </c:pt>
                <c:pt idx="2071">
                  <c:v>3522</c:v>
                </c:pt>
                <c:pt idx="2072">
                  <c:v>3627</c:v>
                </c:pt>
                <c:pt idx="2073">
                  <c:v>3748</c:v>
                </c:pt>
                <c:pt idx="2074">
                  <c:v>4085</c:v>
                </c:pt>
                <c:pt idx="2075">
                  <c:v>4271</c:v>
                </c:pt>
                <c:pt idx="2076">
                  <c:v>4246</c:v>
                </c:pt>
                <c:pt idx="2077">
                  <c:v>4064</c:v>
                </c:pt>
                <c:pt idx="2078">
                  <c:v>3825</c:v>
                </c:pt>
                <c:pt idx="2079">
                  <c:v>3809</c:v>
                </c:pt>
                <c:pt idx="2080">
                  <c:v>3660</c:v>
                </c:pt>
                <c:pt idx="2081">
                  <c:v>3530</c:v>
                </c:pt>
                <c:pt idx="2082">
                  <c:v>3612</c:v>
                </c:pt>
                <c:pt idx="2083">
                  <c:v>3691</c:v>
                </c:pt>
                <c:pt idx="2084">
                  <c:v>3736</c:v>
                </c:pt>
                <c:pt idx="2085">
                  <c:v>3785</c:v>
                </c:pt>
                <c:pt idx="2086">
                  <c:v>3773</c:v>
                </c:pt>
                <c:pt idx="2087">
                  <c:v>3449</c:v>
                </c:pt>
                <c:pt idx="2088">
                  <c:v>3566</c:v>
                </c:pt>
                <c:pt idx="2089">
                  <c:v>3330</c:v>
                </c:pt>
                <c:pt idx="2090">
                  <c:v>3318</c:v>
                </c:pt>
                <c:pt idx="2091">
                  <c:v>3362</c:v>
                </c:pt>
                <c:pt idx="2092">
                  <c:v>3348</c:v>
                </c:pt>
                <c:pt idx="2093">
                  <c:v>3465</c:v>
                </c:pt>
                <c:pt idx="2094">
                  <c:v>3384</c:v>
                </c:pt>
                <c:pt idx="2095">
                  <c:v>3514</c:v>
                </c:pt>
                <c:pt idx="2096">
                  <c:v>3485</c:v>
                </c:pt>
                <c:pt idx="2097">
                  <c:v>3551</c:v>
                </c:pt>
                <c:pt idx="2098">
                  <c:v>3528</c:v>
                </c:pt>
                <c:pt idx="2099">
                  <c:v>3433</c:v>
                </c:pt>
                <c:pt idx="2100">
                  <c:v>3353</c:v>
                </c:pt>
                <c:pt idx="2101">
                  <c:v>3477</c:v>
                </c:pt>
                <c:pt idx="2102">
                  <c:v>3473</c:v>
                </c:pt>
                <c:pt idx="2103">
                  <c:v>3486</c:v>
                </c:pt>
                <c:pt idx="2104">
                  <c:v>3597</c:v>
                </c:pt>
                <c:pt idx="2105">
                  <c:v>3557</c:v>
                </c:pt>
                <c:pt idx="2106">
                  <c:v>3593</c:v>
                </c:pt>
                <c:pt idx="2107">
                  <c:v>3628</c:v>
                </c:pt>
                <c:pt idx="2108">
                  <c:v>3594</c:v>
                </c:pt>
                <c:pt idx="2109">
                  <c:v>3475</c:v>
                </c:pt>
                <c:pt idx="2110">
                  <c:v>3448</c:v>
                </c:pt>
                <c:pt idx="2111">
                  <c:v>3475</c:v>
                </c:pt>
                <c:pt idx="2112">
                  <c:v>3345</c:v>
                </c:pt>
                <c:pt idx="2113">
                  <c:v>3444</c:v>
                </c:pt>
                <c:pt idx="2114">
                  <c:v>3482</c:v>
                </c:pt>
                <c:pt idx="2115">
                  <c:v>3490</c:v>
                </c:pt>
                <c:pt idx="2116">
                  <c:v>3273</c:v>
                </c:pt>
                <c:pt idx="2117">
                  <c:v>3277</c:v>
                </c:pt>
                <c:pt idx="2118">
                  <c:v>3195</c:v>
                </c:pt>
                <c:pt idx="2119">
                  <c:v>3274</c:v>
                </c:pt>
                <c:pt idx="2120">
                  <c:v>3281</c:v>
                </c:pt>
                <c:pt idx="2121">
                  <c:v>3243</c:v>
                </c:pt>
                <c:pt idx="2122">
                  <c:v>3173</c:v>
                </c:pt>
                <c:pt idx="2123">
                  <c:v>3156</c:v>
                </c:pt>
                <c:pt idx="2124">
                  <c:v>3134</c:v>
                </c:pt>
                <c:pt idx="2125">
                  <c:v>3170</c:v>
                </c:pt>
                <c:pt idx="2126">
                  <c:v>3046</c:v>
                </c:pt>
                <c:pt idx="2127">
                  <c:v>3019</c:v>
                </c:pt>
                <c:pt idx="2128">
                  <c:v>3073</c:v>
                </c:pt>
                <c:pt idx="2129">
                  <c:v>2941</c:v>
                </c:pt>
                <c:pt idx="2130">
                  <c:v>3019</c:v>
                </c:pt>
                <c:pt idx="2131">
                  <c:v>3057</c:v>
                </c:pt>
                <c:pt idx="2132">
                  <c:v>2923</c:v>
                </c:pt>
                <c:pt idx="2133">
                  <c:v>2994</c:v>
                </c:pt>
                <c:pt idx="2134">
                  <c:v>2941</c:v>
                </c:pt>
                <c:pt idx="2135">
                  <c:v>3078</c:v>
                </c:pt>
                <c:pt idx="2136">
                  <c:v>3087</c:v>
                </c:pt>
                <c:pt idx="2137">
                  <c:v>3099</c:v>
                </c:pt>
                <c:pt idx="2138">
                  <c:v>3027</c:v>
                </c:pt>
                <c:pt idx="2139">
                  <c:v>2978</c:v>
                </c:pt>
                <c:pt idx="2140">
                  <c:v>3144</c:v>
                </c:pt>
                <c:pt idx="2141">
                  <c:v>2980</c:v>
                </c:pt>
                <c:pt idx="2142">
                  <c:v>3075</c:v>
                </c:pt>
                <c:pt idx="2143">
                  <c:v>3089</c:v>
                </c:pt>
                <c:pt idx="2144">
                  <c:v>3122</c:v>
                </c:pt>
                <c:pt idx="2145">
                  <c:v>3029</c:v>
                </c:pt>
                <c:pt idx="2146">
                  <c:v>3181</c:v>
                </c:pt>
                <c:pt idx="2147">
                  <c:v>3230</c:v>
                </c:pt>
                <c:pt idx="2148">
                  <c:v>3175</c:v>
                </c:pt>
                <c:pt idx="2149">
                  <c:v>3305</c:v>
                </c:pt>
                <c:pt idx="2150">
                  <c:v>3505</c:v>
                </c:pt>
                <c:pt idx="2151">
                  <c:v>3645</c:v>
                </c:pt>
                <c:pt idx="2152">
                  <c:v>4021</c:v>
                </c:pt>
                <c:pt idx="2153">
                  <c:v>4449</c:v>
                </c:pt>
                <c:pt idx="2154">
                  <c:v>4866</c:v>
                </c:pt>
                <c:pt idx="2155">
                  <c:v>5478</c:v>
                </c:pt>
                <c:pt idx="2156">
                  <c:v>6094</c:v>
                </c:pt>
                <c:pt idx="2157">
                  <c:v>6877</c:v>
                </c:pt>
                <c:pt idx="2158">
                  <c:v>6955</c:v>
                </c:pt>
                <c:pt idx="2159">
                  <c:v>6378</c:v>
                </c:pt>
                <c:pt idx="2160">
                  <c:v>5622</c:v>
                </c:pt>
                <c:pt idx="2161">
                  <c:v>4807</c:v>
                </c:pt>
                <c:pt idx="2162">
                  <c:v>4410</c:v>
                </c:pt>
                <c:pt idx="2163">
                  <c:v>4305</c:v>
                </c:pt>
                <c:pt idx="2164">
                  <c:v>4365</c:v>
                </c:pt>
                <c:pt idx="2165">
                  <c:v>4560</c:v>
                </c:pt>
                <c:pt idx="2166">
                  <c:v>4788</c:v>
                </c:pt>
                <c:pt idx="2167">
                  <c:v>5002</c:v>
                </c:pt>
                <c:pt idx="2168">
                  <c:v>4820</c:v>
                </c:pt>
                <c:pt idx="2169">
                  <c:v>4427</c:v>
                </c:pt>
                <c:pt idx="2170">
                  <c:v>3980</c:v>
                </c:pt>
                <c:pt idx="2171">
                  <c:v>3780</c:v>
                </c:pt>
                <c:pt idx="2172">
                  <c:v>3541</c:v>
                </c:pt>
                <c:pt idx="2173">
                  <c:v>3317</c:v>
                </c:pt>
                <c:pt idx="2174">
                  <c:v>3211</c:v>
                </c:pt>
                <c:pt idx="2175">
                  <c:v>3239</c:v>
                </c:pt>
                <c:pt idx="2176">
                  <c:v>3206</c:v>
                </c:pt>
                <c:pt idx="2177">
                  <c:v>3231</c:v>
                </c:pt>
                <c:pt idx="2178">
                  <c:v>3129</c:v>
                </c:pt>
                <c:pt idx="2179">
                  <c:v>3164</c:v>
                </c:pt>
                <c:pt idx="2180">
                  <c:v>3126</c:v>
                </c:pt>
                <c:pt idx="2181">
                  <c:v>3217</c:v>
                </c:pt>
                <c:pt idx="2182">
                  <c:v>3135</c:v>
                </c:pt>
                <c:pt idx="2183">
                  <c:v>3075</c:v>
                </c:pt>
                <c:pt idx="2184">
                  <c:v>3107</c:v>
                </c:pt>
                <c:pt idx="2185">
                  <c:v>3058</c:v>
                </c:pt>
                <c:pt idx="2186">
                  <c:v>3119</c:v>
                </c:pt>
                <c:pt idx="2187">
                  <c:v>3136</c:v>
                </c:pt>
                <c:pt idx="2188">
                  <c:v>3045</c:v>
                </c:pt>
                <c:pt idx="2189">
                  <c:v>3087</c:v>
                </c:pt>
                <c:pt idx="2190">
                  <c:v>3091</c:v>
                </c:pt>
                <c:pt idx="2191">
                  <c:v>2980</c:v>
                </c:pt>
                <c:pt idx="2192">
                  <c:v>2925</c:v>
                </c:pt>
                <c:pt idx="2193">
                  <c:v>2989</c:v>
                </c:pt>
                <c:pt idx="2194">
                  <c:v>3121</c:v>
                </c:pt>
                <c:pt idx="2195">
                  <c:v>2991</c:v>
                </c:pt>
                <c:pt idx="2196">
                  <c:v>2987</c:v>
                </c:pt>
                <c:pt idx="2197">
                  <c:v>3090</c:v>
                </c:pt>
                <c:pt idx="2198">
                  <c:v>3076</c:v>
                </c:pt>
                <c:pt idx="2199">
                  <c:v>3005</c:v>
                </c:pt>
                <c:pt idx="2200">
                  <c:v>2900</c:v>
                </c:pt>
                <c:pt idx="2201">
                  <c:v>3008</c:v>
                </c:pt>
                <c:pt idx="2202">
                  <c:v>2848</c:v>
                </c:pt>
                <c:pt idx="2203">
                  <c:v>2945</c:v>
                </c:pt>
                <c:pt idx="2204">
                  <c:v>2948</c:v>
                </c:pt>
                <c:pt idx="2205">
                  <c:v>2960</c:v>
                </c:pt>
                <c:pt idx="2206">
                  <c:v>2892</c:v>
                </c:pt>
                <c:pt idx="2207">
                  <c:v>2997</c:v>
                </c:pt>
                <c:pt idx="2208">
                  <c:v>2912</c:v>
                </c:pt>
                <c:pt idx="2209">
                  <c:v>2943</c:v>
                </c:pt>
                <c:pt idx="2210">
                  <c:v>2960</c:v>
                </c:pt>
                <c:pt idx="2211">
                  <c:v>2755</c:v>
                </c:pt>
                <c:pt idx="2212">
                  <c:v>2991</c:v>
                </c:pt>
                <c:pt idx="2213">
                  <c:v>2897</c:v>
                </c:pt>
                <c:pt idx="2214">
                  <c:v>2830</c:v>
                </c:pt>
                <c:pt idx="2215">
                  <c:v>2889</c:v>
                </c:pt>
                <c:pt idx="2216">
                  <c:v>2927</c:v>
                </c:pt>
                <c:pt idx="2217">
                  <c:v>2973</c:v>
                </c:pt>
                <c:pt idx="2218">
                  <c:v>2937</c:v>
                </c:pt>
                <c:pt idx="2219">
                  <c:v>2940</c:v>
                </c:pt>
                <c:pt idx="2220">
                  <c:v>2838</c:v>
                </c:pt>
                <c:pt idx="2221">
                  <c:v>2799</c:v>
                </c:pt>
                <c:pt idx="2222">
                  <c:v>2866</c:v>
                </c:pt>
                <c:pt idx="2223">
                  <c:v>2896</c:v>
                </c:pt>
                <c:pt idx="2224">
                  <c:v>2904</c:v>
                </c:pt>
                <c:pt idx="2225">
                  <c:v>2934</c:v>
                </c:pt>
                <c:pt idx="2226">
                  <c:v>2859</c:v>
                </c:pt>
                <c:pt idx="2227">
                  <c:v>2895</c:v>
                </c:pt>
                <c:pt idx="2228">
                  <c:v>3006</c:v>
                </c:pt>
                <c:pt idx="2229">
                  <c:v>2913</c:v>
                </c:pt>
                <c:pt idx="2230">
                  <c:v>2931</c:v>
                </c:pt>
                <c:pt idx="2231">
                  <c:v>2959</c:v>
                </c:pt>
                <c:pt idx="2232">
                  <c:v>2891</c:v>
                </c:pt>
                <c:pt idx="2233">
                  <c:v>2965</c:v>
                </c:pt>
                <c:pt idx="2234">
                  <c:v>3072</c:v>
                </c:pt>
                <c:pt idx="2235">
                  <c:v>3060</c:v>
                </c:pt>
                <c:pt idx="2236">
                  <c:v>3089</c:v>
                </c:pt>
                <c:pt idx="2237">
                  <c:v>3149</c:v>
                </c:pt>
                <c:pt idx="2238">
                  <c:v>3225</c:v>
                </c:pt>
                <c:pt idx="2239">
                  <c:v>3137</c:v>
                </c:pt>
                <c:pt idx="2240">
                  <c:v>3189</c:v>
                </c:pt>
                <c:pt idx="2241">
                  <c:v>3184</c:v>
                </c:pt>
                <c:pt idx="2242">
                  <c:v>3114</c:v>
                </c:pt>
                <c:pt idx="2243">
                  <c:v>3141</c:v>
                </c:pt>
                <c:pt idx="2244">
                  <c:v>3179</c:v>
                </c:pt>
                <c:pt idx="2245">
                  <c:v>3105</c:v>
                </c:pt>
                <c:pt idx="2246">
                  <c:v>3129</c:v>
                </c:pt>
                <c:pt idx="2247">
                  <c:v>3151</c:v>
                </c:pt>
                <c:pt idx="2248">
                  <c:v>3245</c:v>
                </c:pt>
                <c:pt idx="2249">
                  <c:v>3192</c:v>
                </c:pt>
                <c:pt idx="2250">
                  <c:v>3232</c:v>
                </c:pt>
                <c:pt idx="2251">
                  <c:v>3221</c:v>
                </c:pt>
                <c:pt idx="2252">
                  <c:v>3147</c:v>
                </c:pt>
                <c:pt idx="2253">
                  <c:v>3099</c:v>
                </c:pt>
                <c:pt idx="2254">
                  <c:v>3140</c:v>
                </c:pt>
                <c:pt idx="2255">
                  <c:v>3074</c:v>
                </c:pt>
                <c:pt idx="2256">
                  <c:v>3096</c:v>
                </c:pt>
                <c:pt idx="2257">
                  <c:v>3081</c:v>
                </c:pt>
                <c:pt idx="2258">
                  <c:v>3209</c:v>
                </c:pt>
                <c:pt idx="2259">
                  <c:v>3181</c:v>
                </c:pt>
                <c:pt idx="2260">
                  <c:v>3275</c:v>
                </c:pt>
                <c:pt idx="2261">
                  <c:v>3323</c:v>
                </c:pt>
                <c:pt idx="2262">
                  <c:v>3366</c:v>
                </c:pt>
                <c:pt idx="2263">
                  <c:v>3489</c:v>
                </c:pt>
                <c:pt idx="2264">
                  <c:v>3450</c:v>
                </c:pt>
                <c:pt idx="2265">
                  <c:v>3643</c:v>
                </c:pt>
                <c:pt idx="2266">
                  <c:v>3595</c:v>
                </c:pt>
                <c:pt idx="2267">
                  <c:v>3495</c:v>
                </c:pt>
                <c:pt idx="2268">
                  <c:v>3584</c:v>
                </c:pt>
                <c:pt idx="2269">
                  <c:v>3450</c:v>
                </c:pt>
                <c:pt idx="2270">
                  <c:v>3623</c:v>
                </c:pt>
                <c:pt idx="2271">
                  <c:v>3481</c:v>
                </c:pt>
                <c:pt idx="2272">
                  <c:v>3473</c:v>
                </c:pt>
                <c:pt idx="2273">
                  <c:v>3540</c:v>
                </c:pt>
                <c:pt idx="2274">
                  <c:v>3534</c:v>
                </c:pt>
                <c:pt idx="2275">
                  <c:v>3656</c:v>
                </c:pt>
                <c:pt idx="2276">
                  <c:v>3531</c:v>
                </c:pt>
                <c:pt idx="2277">
                  <c:v>3508</c:v>
                </c:pt>
                <c:pt idx="2278">
                  <c:v>3506</c:v>
                </c:pt>
                <c:pt idx="2279">
                  <c:v>3619</c:v>
                </c:pt>
                <c:pt idx="2280">
                  <c:v>3552</c:v>
                </c:pt>
                <c:pt idx="2281">
                  <c:v>3400</c:v>
                </c:pt>
                <c:pt idx="2282">
                  <c:v>3380</c:v>
                </c:pt>
                <c:pt idx="2283">
                  <c:v>3394</c:v>
                </c:pt>
                <c:pt idx="2284">
                  <c:v>3358</c:v>
                </c:pt>
                <c:pt idx="2285">
                  <c:v>3264</c:v>
                </c:pt>
                <c:pt idx="2286">
                  <c:v>3279</c:v>
                </c:pt>
                <c:pt idx="2287">
                  <c:v>3294</c:v>
                </c:pt>
                <c:pt idx="2288">
                  <c:v>3240</c:v>
                </c:pt>
                <c:pt idx="2289">
                  <c:v>3350</c:v>
                </c:pt>
                <c:pt idx="2290">
                  <c:v>3216</c:v>
                </c:pt>
                <c:pt idx="2291">
                  <c:v>3310</c:v>
                </c:pt>
                <c:pt idx="2292">
                  <c:v>3239</c:v>
                </c:pt>
                <c:pt idx="2293">
                  <c:v>3329</c:v>
                </c:pt>
                <c:pt idx="2294">
                  <c:v>3122</c:v>
                </c:pt>
                <c:pt idx="2295">
                  <c:v>3304</c:v>
                </c:pt>
                <c:pt idx="2296">
                  <c:v>3270</c:v>
                </c:pt>
                <c:pt idx="2297">
                  <c:v>3371</c:v>
                </c:pt>
                <c:pt idx="2298">
                  <c:v>3413</c:v>
                </c:pt>
                <c:pt idx="2299">
                  <c:v>3428</c:v>
                </c:pt>
                <c:pt idx="2300">
                  <c:v>3262</c:v>
                </c:pt>
                <c:pt idx="2301">
                  <c:v>3369</c:v>
                </c:pt>
                <c:pt idx="2302">
                  <c:v>3287</c:v>
                </c:pt>
                <c:pt idx="2303">
                  <c:v>3277</c:v>
                </c:pt>
                <c:pt idx="2304">
                  <c:v>3398</c:v>
                </c:pt>
                <c:pt idx="2305">
                  <c:v>3490</c:v>
                </c:pt>
                <c:pt idx="2306">
                  <c:v>3486</c:v>
                </c:pt>
                <c:pt idx="2307">
                  <c:v>3538</c:v>
                </c:pt>
                <c:pt idx="2308">
                  <c:v>3649</c:v>
                </c:pt>
                <c:pt idx="2309">
                  <c:v>3829</c:v>
                </c:pt>
                <c:pt idx="2310">
                  <c:v>4003</c:v>
                </c:pt>
                <c:pt idx="2311">
                  <c:v>4202</c:v>
                </c:pt>
                <c:pt idx="2312">
                  <c:v>4759</c:v>
                </c:pt>
                <c:pt idx="2313">
                  <c:v>5688</c:v>
                </c:pt>
                <c:pt idx="2314">
                  <c:v>6476</c:v>
                </c:pt>
                <c:pt idx="2315">
                  <c:v>7461</c:v>
                </c:pt>
                <c:pt idx="2316">
                  <c:v>8780</c:v>
                </c:pt>
                <c:pt idx="2317">
                  <c:v>9829</c:v>
                </c:pt>
                <c:pt idx="2318">
                  <c:v>10444</c:v>
                </c:pt>
                <c:pt idx="2319">
                  <c:v>10071</c:v>
                </c:pt>
                <c:pt idx="2320">
                  <c:v>8328</c:v>
                </c:pt>
                <c:pt idx="2321">
                  <c:v>7093</c:v>
                </c:pt>
                <c:pt idx="2322">
                  <c:v>5932</c:v>
                </c:pt>
                <c:pt idx="2323">
                  <c:v>5633</c:v>
                </c:pt>
                <c:pt idx="2324">
                  <c:v>5413</c:v>
                </c:pt>
                <c:pt idx="2325">
                  <c:v>5575</c:v>
                </c:pt>
                <c:pt idx="2326">
                  <c:v>6210</c:v>
                </c:pt>
                <c:pt idx="2327">
                  <c:v>6641</c:v>
                </c:pt>
                <c:pt idx="2328">
                  <c:v>6843</c:v>
                </c:pt>
                <c:pt idx="2329">
                  <c:v>6698</c:v>
                </c:pt>
                <c:pt idx="2330">
                  <c:v>5999</c:v>
                </c:pt>
                <c:pt idx="2331">
                  <c:v>5122</c:v>
                </c:pt>
                <c:pt idx="2332">
                  <c:v>4548</c:v>
                </c:pt>
                <c:pt idx="2333">
                  <c:v>3958</c:v>
                </c:pt>
                <c:pt idx="2334">
                  <c:v>3584</c:v>
                </c:pt>
                <c:pt idx="2335">
                  <c:v>3545</c:v>
                </c:pt>
                <c:pt idx="2336">
                  <c:v>3364</c:v>
                </c:pt>
                <c:pt idx="2337">
                  <c:v>3275</c:v>
                </c:pt>
                <c:pt idx="2338">
                  <c:v>3217</c:v>
                </c:pt>
                <c:pt idx="2339">
                  <c:v>3200</c:v>
                </c:pt>
                <c:pt idx="2340">
                  <c:v>3166</c:v>
                </c:pt>
                <c:pt idx="2341">
                  <c:v>3140</c:v>
                </c:pt>
                <c:pt idx="2342">
                  <c:v>3149</c:v>
                </c:pt>
                <c:pt idx="2343">
                  <c:v>3122</c:v>
                </c:pt>
                <c:pt idx="2344">
                  <c:v>3049</c:v>
                </c:pt>
                <c:pt idx="2345">
                  <c:v>3118</c:v>
                </c:pt>
                <c:pt idx="2346">
                  <c:v>3107</c:v>
                </c:pt>
                <c:pt idx="2347">
                  <c:v>3071</c:v>
                </c:pt>
                <c:pt idx="2348">
                  <c:v>2992</c:v>
                </c:pt>
                <c:pt idx="2349">
                  <c:v>2910</c:v>
                </c:pt>
                <c:pt idx="2350">
                  <c:v>2958</c:v>
                </c:pt>
                <c:pt idx="2351">
                  <c:v>2860</c:v>
                </c:pt>
                <c:pt idx="2352">
                  <c:v>2956</c:v>
                </c:pt>
                <c:pt idx="2353">
                  <c:v>2950</c:v>
                </c:pt>
                <c:pt idx="2354">
                  <c:v>2941</c:v>
                </c:pt>
                <c:pt idx="2355">
                  <c:v>3111</c:v>
                </c:pt>
                <c:pt idx="2356">
                  <c:v>3116</c:v>
                </c:pt>
                <c:pt idx="2357">
                  <c:v>2974</c:v>
                </c:pt>
                <c:pt idx="2358">
                  <c:v>2996</c:v>
                </c:pt>
                <c:pt idx="2359">
                  <c:v>3014</c:v>
                </c:pt>
                <c:pt idx="2360">
                  <c:v>2930</c:v>
                </c:pt>
                <c:pt idx="2361">
                  <c:v>3070</c:v>
                </c:pt>
                <c:pt idx="2362">
                  <c:v>2976</c:v>
                </c:pt>
                <c:pt idx="2363">
                  <c:v>2983</c:v>
                </c:pt>
                <c:pt idx="2364">
                  <c:v>2944</c:v>
                </c:pt>
                <c:pt idx="2365">
                  <c:v>3084</c:v>
                </c:pt>
                <c:pt idx="2366">
                  <c:v>3050</c:v>
                </c:pt>
                <c:pt idx="2367">
                  <c:v>3079</c:v>
                </c:pt>
                <c:pt idx="2368">
                  <c:v>3028</c:v>
                </c:pt>
                <c:pt idx="2369">
                  <c:v>2983</c:v>
                </c:pt>
                <c:pt idx="2370">
                  <c:v>3056</c:v>
                </c:pt>
                <c:pt idx="2371">
                  <c:v>3040</c:v>
                </c:pt>
                <c:pt idx="2372">
                  <c:v>3104</c:v>
                </c:pt>
                <c:pt idx="2373">
                  <c:v>3002</c:v>
                </c:pt>
                <c:pt idx="2374">
                  <c:v>3144</c:v>
                </c:pt>
                <c:pt idx="2375">
                  <c:v>3104</c:v>
                </c:pt>
                <c:pt idx="2376">
                  <c:v>3107</c:v>
                </c:pt>
                <c:pt idx="2377">
                  <c:v>3009</c:v>
                </c:pt>
                <c:pt idx="2378">
                  <c:v>2974</c:v>
                </c:pt>
                <c:pt idx="2379">
                  <c:v>3167</c:v>
                </c:pt>
                <c:pt idx="2380">
                  <c:v>3155</c:v>
                </c:pt>
                <c:pt idx="2381">
                  <c:v>3154</c:v>
                </c:pt>
                <c:pt idx="2382">
                  <c:v>3181</c:v>
                </c:pt>
                <c:pt idx="2383">
                  <c:v>3128</c:v>
                </c:pt>
                <c:pt idx="2384">
                  <c:v>3218</c:v>
                </c:pt>
                <c:pt idx="2385">
                  <c:v>3303</c:v>
                </c:pt>
                <c:pt idx="2386">
                  <c:v>3235</c:v>
                </c:pt>
                <c:pt idx="2387">
                  <c:v>3422</c:v>
                </c:pt>
                <c:pt idx="2388">
                  <c:v>3499</c:v>
                </c:pt>
                <c:pt idx="2389">
                  <c:v>3630</c:v>
                </c:pt>
                <c:pt idx="2390">
                  <c:v>4076</c:v>
                </c:pt>
                <c:pt idx="2391">
                  <c:v>4524</c:v>
                </c:pt>
                <c:pt idx="2392">
                  <c:v>5195</c:v>
                </c:pt>
                <c:pt idx="2393">
                  <c:v>5916</c:v>
                </c:pt>
                <c:pt idx="2394">
                  <c:v>6903</c:v>
                </c:pt>
                <c:pt idx="2395">
                  <c:v>7764</c:v>
                </c:pt>
                <c:pt idx="2396">
                  <c:v>8437</c:v>
                </c:pt>
                <c:pt idx="2397">
                  <c:v>8575</c:v>
                </c:pt>
                <c:pt idx="2398">
                  <c:v>7723</c:v>
                </c:pt>
                <c:pt idx="2399">
                  <c:v>6600</c:v>
                </c:pt>
                <c:pt idx="2400">
                  <c:v>5776</c:v>
                </c:pt>
                <c:pt idx="2401">
                  <c:v>5165</c:v>
                </c:pt>
                <c:pt idx="2402">
                  <c:v>4964</c:v>
                </c:pt>
                <c:pt idx="2403">
                  <c:v>4921</c:v>
                </c:pt>
                <c:pt idx="2404">
                  <c:v>5475</c:v>
                </c:pt>
                <c:pt idx="2405">
                  <c:v>5679</c:v>
                </c:pt>
                <c:pt idx="2406">
                  <c:v>6032</c:v>
                </c:pt>
                <c:pt idx="2407">
                  <c:v>5979</c:v>
                </c:pt>
                <c:pt idx="2408">
                  <c:v>5767</c:v>
                </c:pt>
                <c:pt idx="2409">
                  <c:v>5282</c:v>
                </c:pt>
                <c:pt idx="2410">
                  <c:v>4593</c:v>
                </c:pt>
                <c:pt idx="2411">
                  <c:v>4077</c:v>
                </c:pt>
                <c:pt idx="2412">
                  <c:v>3767</c:v>
                </c:pt>
                <c:pt idx="2413">
                  <c:v>3577</c:v>
                </c:pt>
                <c:pt idx="2414">
                  <c:v>3446</c:v>
                </c:pt>
                <c:pt idx="2415">
                  <c:v>3309</c:v>
                </c:pt>
                <c:pt idx="2416">
                  <c:v>3283</c:v>
                </c:pt>
                <c:pt idx="2417">
                  <c:v>3204</c:v>
                </c:pt>
                <c:pt idx="2418">
                  <c:v>3163</c:v>
                </c:pt>
                <c:pt idx="2419">
                  <c:v>3074</c:v>
                </c:pt>
                <c:pt idx="2420">
                  <c:v>3059</c:v>
                </c:pt>
                <c:pt idx="2421">
                  <c:v>3118</c:v>
                </c:pt>
                <c:pt idx="2422">
                  <c:v>2972</c:v>
                </c:pt>
                <c:pt idx="2423">
                  <c:v>3116</c:v>
                </c:pt>
                <c:pt idx="2424">
                  <c:v>3036</c:v>
                </c:pt>
                <c:pt idx="2425">
                  <c:v>3052</c:v>
                </c:pt>
                <c:pt idx="2426">
                  <c:v>3057</c:v>
                </c:pt>
                <c:pt idx="2427">
                  <c:v>3117</c:v>
                </c:pt>
                <c:pt idx="2428">
                  <c:v>2923</c:v>
                </c:pt>
                <c:pt idx="2429">
                  <c:v>3024</c:v>
                </c:pt>
                <c:pt idx="2430">
                  <c:v>3046</c:v>
                </c:pt>
                <c:pt idx="2431">
                  <c:v>3005</c:v>
                </c:pt>
                <c:pt idx="2432">
                  <c:v>2940</c:v>
                </c:pt>
                <c:pt idx="2433">
                  <c:v>2949</c:v>
                </c:pt>
                <c:pt idx="2434">
                  <c:v>3020</c:v>
                </c:pt>
                <c:pt idx="2435">
                  <c:v>3050</c:v>
                </c:pt>
                <c:pt idx="2436">
                  <c:v>3022</c:v>
                </c:pt>
                <c:pt idx="2437">
                  <c:v>2989</c:v>
                </c:pt>
                <c:pt idx="2438">
                  <c:v>3011</c:v>
                </c:pt>
                <c:pt idx="2439">
                  <c:v>3010</c:v>
                </c:pt>
                <c:pt idx="2440">
                  <c:v>2997</c:v>
                </c:pt>
                <c:pt idx="2441">
                  <c:v>3017</c:v>
                </c:pt>
                <c:pt idx="2442">
                  <c:v>3098</c:v>
                </c:pt>
                <c:pt idx="2443">
                  <c:v>2984</c:v>
                </c:pt>
                <c:pt idx="2444">
                  <c:v>2962</c:v>
                </c:pt>
                <c:pt idx="2445">
                  <c:v>3063</c:v>
                </c:pt>
                <c:pt idx="2446">
                  <c:v>3006</c:v>
                </c:pt>
                <c:pt idx="2447">
                  <c:v>3014</c:v>
                </c:pt>
                <c:pt idx="2448">
                  <c:v>3061</c:v>
                </c:pt>
                <c:pt idx="2449">
                  <c:v>3019</c:v>
                </c:pt>
                <c:pt idx="2450">
                  <c:v>2959</c:v>
                </c:pt>
                <c:pt idx="2451">
                  <c:v>3093</c:v>
                </c:pt>
                <c:pt idx="2452">
                  <c:v>3107</c:v>
                </c:pt>
                <c:pt idx="2453">
                  <c:v>3151</c:v>
                </c:pt>
                <c:pt idx="2454">
                  <c:v>3226</c:v>
                </c:pt>
                <c:pt idx="2455">
                  <c:v>3137</c:v>
                </c:pt>
                <c:pt idx="2456">
                  <c:v>3155</c:v>
                </c:pt>
                <c:pt idx="2457">
                  <c:v>3202</c:v>
                </c:pt>
                <c:pt idx="2458">
                  <c:v>3302</c:v>
                </c:pt>
                <c:pt idx="2459">
                  <c:v>3211</c:v>
                </c:pt>
                <c:pt idx="2460">
                  <c:v>3316</c:v>
                </c:pt>
                <c:pt idx="2461">
                  <c:v>3300</c:v>
                </c:pt>
                <c:pt idx="2462">
                  <c:v>3370</c:v>
                </c:pt>
                <c:pt idx="2463">
                  <c:v>3327</c:v>
                </c:pt>
                <c:pt idx="2464">
                  <c:v>3401</c:v>
                </c:pt>
                <c:pt idx="2465">
                  <c:v>3620</c:v>
                </c:pt>
                <c:pt idx="2466">
                  <c:v>3857</c:v>
                </c:pt>
                <c:pt idx="2467">
                  <c:v>4165</c:v>
                </c:pt>
                <c:pt idx="2468">
                  <c:v>4578</c:v>
                </c:pt>
                <c:pt idx="2469">
                  <c:v>5376</c:v>
                </c:pt>
                <c:pt idx="2470">
                  <c:v>6189</c:v>
                </c:pt>
                <c:pt idx="2471">
                  <c:v>7262</c:v>
                </c:pt>
                <c:pt idx="2472">
                  <c:v>8454</c:v>
                </c:pt>
                <c:pt idx="2473">
                  <c:v>9474</c:v>
                </c:pt>
                <c:pt idx="2474">
                  <c:v>9897</c:v>
                </c:pt>
                <c:pt idx="2475">
                  <c:v>8907</c:v>
                </c:pt>
                <c:pt idx="2476">
                  <c:v>7533</c:v>
                </c:pt>
                <c:pt idx="2477">
                  <c:v>6307</c:v>
                </c:pt>
                <c:pt idx="2478">
                  <c:v>5416</c:v>
                </c:pt>
                <c:pt idx="2479">
                  <c:v>5114</c:v>
                </c:pt>
                <c:pt idx="2480">
                  <c:v>5040</c:v>
                </c:pt>
                <c:pt idx="2481">
                  <c:v>5286</c:v>
                </c:pt>
                <c:pt idx="2482">
                  <c:v>5785</c:v>
                </c:pt>
                <c:pt idx="2483">
                  <c:v>6218</c:v>
                </c:pt>
                <c:pt idx="2484">
                  <c:v>6635</c:v>
                </c:pt>
                <c:pt idx="2485">
                  <c:v>6533</c:v>
                </c:pt>
                <c:pt idx="2486">
                  <c:v>6102</c:v>
                </c:pt>
                <c:pt idx="2487">
                  <c:v>5343</c:v>
                </c:pt>
                <c:pt idx="2488">
                  <c:v>4696</c:v>
                </c:pt>
                <c:pt idx="2489">
                  <c:v>4433</c:v>
                </c:pt>
                <c:pt idx="2490">
                  <c:v>4518</c:v>
                </c:pt>
                <c:pt idx="2491">
                  <c:v>4363</c:v>
                </c:pt>
                <c:pt idx="2492">
                  <c:v>4256</c:v>
                </c:pt>
                <c:pt idx="2493">
                  <c:v>4300</c:v>
                </c:pt>
                <c:pt idx="2494">
                  <c:v>3994</c:v>
                </c:pt>
                <c:pt idx="2495">
                  <c:v>3890</c:v>
                </c:pt>
                <c:pt idx="2496">
                  <c:v>3699</c:v>
                </c:pt>
                <c:pt idx="2497">
                  <c:v>3453</c:v>
                </c:pt>
                <c:pt idx="2498">
                  <c:v>3479</c:v>
                </c:pt>
                <c:pt idx="2499">
                  <c:v>3267</c:v>
                </c:pt>
                <c:pt idx="2500">
                  <c:v>3389</c:v>
                </c:pt>
                <c:pt idx="2501">
                  <c:v>3362</c:v>
                </c:pt>
                <c:pt idx="2502">
                  <c:v>3562</c:v>
                </c:pt>
                <c:pt idx="2503">
                  <c:v>3513</c:v>
                </c:pt>
                <c:pt idx="2504">
                  <c:v>3518</c:v>
                </c:pt>
                <c:pt idx="2505">
                  <c:v>3412</c:v>
                </c:pt>
                <c:pt idx="2506">
                  <c:v>3322</c:v>
                </c:pt>
                <c:pt idx="2507">
                  <c:v>3173</c:v>
                </c:pt>
                <c:pt idx="2508">
                  <c:v>3194</c:v>
                </c:pt>
                <c:pt idx="2509">
                  <c:v>3075</c:v>
                </c:pt>
                <c:pt idx="2510">
                  <c:v>2921</c:v>
                </c:pt>
                <c:pt idx="2511">
                  <c:v>3018</c:v>
                </c:pt>
                <c:pt idx="2512">
                  <c:v>3023</c:v>
                </c:pt>
                <c:pt idx="2513">
                  <c:v>3038</c:v>
                </c:pt>
                <c:pt idx="2514">
                  <c:v>2973</c:v>
                </c:pt>
                <c:pt idx="2515">
                  <c:v>2974</c:v>
                </c:pt>
                <c:pt idx="2516">
                  <c:v>3050</c:v>
                </c:pt>
                <c:pt idx="2517">
                  <c:v>3035</c:v>
                </c:pt>
                <c:pt idx="2518">
                  <c:v>3013</c:v>
                </c:pt>
                <c:pt idx="2519">
                  <c:v>3115</c:v>
                </c:pt>
                <c:pt idx="2520">
                  <c:v>3063</c:v>
                </c:pt>
                <c:pt idx="2521">
                  <c:v>3051</c:v>
                </c:pt>
                <c:pt idx="2522">
                  <c:v>3201</c:v>
                </c:pt>
                <c:pt idx="2523">
                  <c:v>3134</c:v>
                </c:pt>
                <c:pt idx="2524">
                  <c:v>3015</c:v>
                </c:pt>
                <c:pt idx="2525">
                  <c:v>3057</c:v>
                </c:pt>
                <c:pt idx="2526">
                  <c:v>2976</c:v>
                </c:pt>
                <c:pt idx="2527">
                  <c:v>3051</c:v>
                </c:pt>
                <c:pt idx="2528">
                  <c:v>3016</c:v>
                </c:pt>
                <c:pt idx="2529">
                  <c:v>3063</c:v>
                </c:pt>
                <c:pt idx="2530">
                  <c:v>2960</c:v>
                </c:pt>
                <c:pt idx="2531">
                  <c:v>3030</c:v>
                </c:pt>
                <c:pt idx="2532">
                  <c:v>2944</c:v>
                </c:pt>
                <c:pt idx="2533">
                  <c:v>3071</c:v>
                </c:pt>
                <c:pt idx="2534">
                  <c:v>3083</c:v>
                </c:pt>
                <c:pt idx="2535">
                  <c:v>3034</c:v>
                </c:pt>
                <c:pt idx="2536">
                  <c:v>2892</c:v>
                </c:pt>
                <c:pt idx="2537">
                  <c:v>2857</c:v>
                </c:pt>
                <c:pt idx="2538">
                  <c:v>2881</c:v>
                </c:pt>
                <c:pt idx="2539">
                  <c:v>2881</c:v>
                </c:pt>
                <c:pt idx="2540">
                  <c:v>2944</c:v>
                </c:pt>
                <c:pt idx="2541">
                  <c:v>2864</c:v>
                </c:pt>
                <c:pt idx="2542">
                  <c:v>2865</c:v>
                </c:pt>
                <c:pt idx="2543">
                  <c:v>2877</c:v>
                </c:pt>
                <c:pt idx="2544">
                  <c:v>2899</c:v>
                </c:pt>
                <c:pt idx="2545">
                  <c:v>2909</c:v>
                </c:pt>
                <c:pt idx="2546">
                  <c:v>2835</c:v>
                </c:pt>
                <c:pt idx="2547">
                  <c:v>2943</c:v>
                </c:pt>
                <c:pt idx="2548">
                  <c:v>2857</c:v>
                </c:pt>
                <c:pt idx="2549">
                  <c:v>2818</c:v>
                </c:pt>
                <c:pt idx="2550">
                  <c:v>2782</c:v>
                </c:pt>
                <c:pt idx="2551">
                  <c:v>2797</c:v>
                </c:pt>
                <c:pt idx="2552">
                  <c:v>2878</c:v>
                </c:pt>
                <c:pt idx="2553">
                  <c:v>2814</c:v>
                </c:pt>
                <c:pt idx="2554">
                  <c:v>2785</c:v>
                </c:pt>
                <c:pt idx="2555">
                  <c:v>2793</c:v>
                </c:pt>
                <c:pt idx="2556">
                  <c:v>2870</c:v>
                </c:pt>
                <c:pt idx="2557">
                  <c:v>2939</c:v>
                </c:pt>
                <c:pt idx="2558">
                  <c:v>2812</c:v>
                </c:pt>
                <c:pt idx="2559">
                  <c:v>2948</c:v>
                </c:pt>
                <c:pt idx="2560">
                  <c:v>2794</c:v>
                </c:pt>
                <c:pt idx="2561">
                  <c:v>2785</c:v>
                </c:pt>
                <c:pt idx="2562">
                  <c:v>2858</c:v>
                </c:pt>
                <c:pt idx="2563">
                  <c:v>2896</c:v>
                </c:pt>
                <c:pt idx="2564">
                  <c:v>2900</c:v>
                </c:pt>
                <c:pt idx="2565">
                  <c:v>2877</c:v>
                </c:pt>
                <c:pt idx="2566">
                  <c:v>2771</c:v>
                </c:pt>
                <c:pt idx="2567">
                  <c:v>2818</c:v>
                </c:pt>
                <c:pt idx="2568">
                  <c:v>2829</c:v>
                </c:pt>
                <c:pt idx="2569">
                  <c:v>3043</c:v>
                </c:pt>
                <c:pt idx="2570">
                  <c:v>2808</c:v>
                </c:pt>
                <c:pt idx="2571">
                  <c:v>2895</c:v>
                </c:pt>
                <c:pt idx="2572">
                  <c:v>2900</c:v>
                </c:pt>
                <c:pt idx="2573">
                  <c:v>2950</c:v>
                </c:pt>
                <c:pt idx="2574">
                  <c:v>2940</c:v>
                </c:pt>
                <c:pt idx="2575">
                  <c:v>2899</c:v>
                </c:pt>
                <c:pt idx="2576">
                  <c:v>3042</c:v>
                </c:pt>
                <c:pt idx="2577">
                  <c:v>2950</c:v>
                </c:pt>
                <c:pt idx="2578">
                  <c:v>2894</c:v>
                </c:pt>
                <c:pt idx="2579">
                  <c:v>2911</c:v>
                </c:pt>
                <c:pt idx="2580">
                  <c:v>2936</c:v>
                </c:pt>
                <c:pt idx="2581">
                  <c:v>3122</c:v>
                </c:pt>
                <c:pt idx="2582">
                  <c:v>2957</c:v>
                </c:pt>
                <c:pt idx="2583">
                  <c:v>2886</c:v>
                </c:pt>
                <c:pt idx="2584">
                  <c:v>2958</c:v>
                </c:pt>
                <c:pt idx="2585">
                  <c:v>2828</c:v>
                </c:pt>
                <c:pt idx="2586">
                  <c:v>2842</c:v>
                </c:pt>
                <c:pt idx="2587">
                  <c:v>2847</c:v>
                </c:pt>
                <c:pt idx="2588">
                  <c:v>2894</c:v>
                </c:pt>
                <c:pt idx="2589">
                  <c:v>2974</c:v>
                </c:pt>
                <c:pt idx="2590">
                  <c:v>3018</c:v>
                </c:pt>
                <c:pt idx="2591">
                  <c:v>2944</c:v>
                </c:pt>
                <c:pt idx="2592">
                  <c:v>2855</c:v>
                </c:pt>
                <c:pt idx="2593">
                  <c:v>3014</c:v>
                </c:pt>
                <c:pt idx="2594">
                  <c:v>2972</c:v>
                </c:pt>
                <c:pt idx="2595">
                  <c:v>3018</c:v>
                </c:pt>
                <c:pt idx="2596">
                  <c:v>2882</c:v>
                </c:pt>
                <c:pt idx="2597">
                  <c:v>2841</c:v>
                </c:pt>
                <c:pt idx="2598">
                  <c:v>2904</c:v>
                </c:pt>
                <c:pt idx="2599">
                  <c:v>2843</c:v>
                </c:pt>
                <c:pt idx="2600">
                  <c:v>2967</c:v>
                </c:pt>
                <c:pt idx="2601">
                  <c:v>2785</c:v>
                </c:pt>
                <c:pt idx="2602">
                  <c:v>2895</c:v>
                </c:pt>
                <c:pt idx="2603">
                  <c:v>2901</c:v>
                </c:pt>
                <c:pt idx="2604">
                  <c:v>2840</c:v>
                </c:pt>
                <c:pt idx="2605">
                  <c:v>2943</c:v>
                </c:pt>
                <c:pt idx="2606">
                  <c:v>2799</c:v>
                </c:pt>
                <c:pt idx="2607">
                  <c:v>2834</c:v>
                </c:pt>
                <c:pt idx="2608">
                  <c:v>2867</c:v>
                </c:pt>
                <c:pt idx="2609">
                  <c:v>2714</c:v>
                </c:pt>
                <c:pt idx="2610">
                  <c:v>2823</c:v>
                </c:pt>
                <c:pt idx="2611">
                  <c:v>2862</c:v>
                </c:pt>
                <c:pt idx="2612">
                  <c:v>2871</c:v>
                </c:pt>
                <c:pt idx="2613">
                  <c:v>2876</c:v>
                </c:pt>
                <c:pt idx="2614">
                  <c:v>2816</c:v>
                </c:pt>
                <c:pt idx="2615">
                  <c:v>2938</c:v>
                </c:pt>
                <c:pt idx="2616">
                  <c:v>2854</c:v>
                </c:pt>
                <c:pt idx="2617">
                  <c:v>2834</c:v>
                </c:pt>
                <c:pt idx="2618">
                  <c:v>2888</c:v>
                </c:pt>
                <c:pt idx="2619">
                  <c:v>2761</c:v>
                </c:pt>
                <c:pt idx="2620">
                  <c:v>2814</c:v>
                </c:pt>
                <c:pt idx="2621">
                  <c:v>2793</c:v>
                </c:pt>
                <c:pt idx="2622">
                  <c:v>2833</c:v>
                </c:pt>
                <c:pt idx="2623">
                  <c:v>2865</c:v>
                </c:pt>
                <c:pt idx="2624">
                  <c:v>2830</c:v>
                </c:pt>
                <c:pt idx="2625">
                  <c:v>2838</c:v>
                </c:pt>
                <c:pt idx="2626">
                  <c:v>2914</c:v>
                </c:pt>
                <c:pt idx="2627">
                  <c:v>2857</c:v>
                </c:pt>
                <c:pt idx="2628">
                  <c:v>2755</c:v>
                </c:pt>
                <c:pt idx="2629">
                  <c:v>2966</c:v>
                </c:pt>
                <c:pt idx="2630">
                  <c:v>2891</c:v>
                </c:pt>
                <c:pt idx="2631">
                  <c:v>2853</c:v>
                </c:pt>
                <c:pt idx="2632">
                  <c:v>2837</c:v>
                </c:pt>
                <c:pt idx="2633">
                  <c:v>2821</c:v>
                </c:pt>
                <c:pt idx="2634">
                  <c:v>2919</c:v>
                </c:pt>
                <c:pt idx="2635">
                  <c:v>2794</c:v>
                </c:pt>
                <c:pt idx="2636">
                  <c:v>2746</c:v>
                </c:pt>
                <c:pt idx="2637">
                  <c:v>2802</c:v>
                </c:pt>
                <c:pt idx="2638">
                  <c:v>2845</c:v>
                </c:pt>
                <c:pt idx="2639">
                  <c:v>2857</c:v>
                </c:pt>
                <c:pt idx="2640">
                  <c:v>2814</c:v>
                </c:pt>
                <c:pt idx="2641">
                  <c:v>2787</c:v>
                </c:pt>
                <c:pt idx="2642">
                  <c:v>2922</c:v>
                </c:pt>
                <c:pt idx="2643">
                  <c:v>2898</c:v>
                </c:pt>
                <c:pt idx="2644">
                  <c:v>2869</c:v>
                </c:pt>
                <c:pt idx="2645">
                  <c:v>2876</c:v>
                </c:pt>
                <c:pt idx="2646">
                  <c:v>2906</c:v>
                </c:pt>
                <c:pt idx="2647">
                  <c:v>2886</c:v>
                </c:pt>
                <c:pt idx="2648">
                  <c:v>2889</c:v>
                </c:pt>
                <c:pt idx="2649">
                  <c:v>2868</c:v>
                </c:pt>
                <c:pt idx="2650">
                  <c:v>2940</c:v>
                </c:pt>
                <c:pt idx="2651">
                  <c:v>2945</c:v>
                </c:pt>
                <c:pt idx="2652">
                  <c:v>2941</c:v>
                </c:pt>
                <c:pt idx="2653">
                  <c:v>2908</c:v>
                </c:pt>
                <c:pt idx="2654">
                  <c:v>2864</c:v>
                </c:pt>
                <c:pt idx="2655">
                  <c:v>2918</c:v>
                </c:pt>
                <c:pt idx="2656">
                  <c:v>2887</c:v>
                </c:pt>
                <c:pt idx="2657">
                  <c:v>2893</c:v>
                </c:pt>
                <c:pt idx="2658">
                  <c:v>2927</c:v>
                </c:pt>
                <c:pt idx="2659">
                  <c:v>2930</c:v>
                </c:pt>
                <c:pt idx="2660">
                  <c:v>2925</c:v>
                </c:pt>
                <c:pt idx="2661">
                  <c:v>3049</c:v>
                </c:pt>
                <c:pt idx="2662">
                  <c:v>2917</c:v>
                </c:pt>
                <c:pt idx="2663">
                  <c:v>2933</c:v>
                </c:pt>
                <c:pt idx="2664">
                  <c:v>2832</c:v>
                </c:pt>
                <c:pt idx="2665">
                  <c:v>2821</c:v>
                </c:pt>
                <c:pt idx="2666">
                  <c:v>2832</c:v>
                </c:pt>
                <c:pt idx="2667">
                  <c:v>2793</c:v>
                </c:pt>
                <c:pt idx="2668">
                  <c:v>2800</c:v>
                </c:pt>
                <c:pt idx="2669">
                  <c:v>2824</c:v>
                </c:pt>
                <c:pt idx="2670">
                  <c:v>2750</c:v>
                </c:pt>
                <c:pt idx="2671">
                  <c:v>2857</c:v>
                </c:pt>
                <c:pt idx="2672">
                  <c:v>2778</c:v>
                </c:pt>
                <c:pt idx="2673">
                  <c:v>2909</c:v>
                </c:pt>
                <c:pt idx="2674">
                  <c:v>2950</c:v>
                </c:pt>
                <c:pt idx="2675">
                  <c:v>2960</c:v>
                </c:pt>
                <c:pt idx="2676">
                  <c:v>2829</c:v>
                </c:pt>
                <c:pt idx="2677">
                  <c:v>2845</c:v>
                </c:pt>
                <c:pt idx="2678">
                  <c:v>2941</c:v>
                </c:pt>
                <c:pt idx="2679">
                  <c:v>2932</c:v>
                </c:pt>
                <c:pt idx="2680">
                  <c:v>3042</c:v>
                </c:pt>
                <c:pt idx="2681">
                  <c:v>2993</c:v>
                </c:pt>
                <c:pt idx="2682">
                  <c:v>2925</c:v>
                </c:pt>
                <c:pt idx="2683">
                  <c:v>2942</c:v>
                </c:pt>
                <c:pt idx="2684">
                  <c:v>2946</c:v>
                </c:pt>
                <c:pt idx="2685">
                  <c:v>2921</c:v>
                </c:pt>
                <c:pt idx="2686">
                  <c:v>3027</c:v>
                </c:pt>
                <c:pt idx="2687">
                  <c:v>2932</c:v>
                </c:pt>
                <c:pt idx="2688">
                  <c:v>3046</c:v>
                </c:pt>
                <c:pt idx="2689">
                  <c:v>3098</c:v>
                </c:pt>
                <c:pt idx="2690">
                  <c:v>3151</c:v>
                </c:pt>
                <c:pt idx="2691">
                  <c:v>3125</c:v>
                </c:pt>
                <c:pt idx="2692">
                  <c:v>3418</c:v>
                </c:pt>
                <c:pt idx="2693">
                  <c:v>3573</c:v>
                </c:pt>
                <c:pt idx="2694">
                  <c:v>3823</c:v>
                </c:pt>
                <c:pt idx="2695">
                  <c:v>4132</c:v>
                </c:pt>
                <c:pt idx="2696">
                  <c:v>4648</c:v>
                </c:pt>
                <c:pt idx="2697">
                  <c:v>5299</c:v>
                </c:pt>
                <c:pt idx="2698">
                  <c:v>6099</c:v>
                </c:pt>
                <c:pt idx="2699">
                  <c:v>6539</c:v>
                </c:pt>
                <c:pt idx="2700">
                  <c:v>6701</c:v>
                </c:pt>
                <c:pt idx="2701">
                  <c:v>6286</c:v>
                </c:pt>
                <c:pt idx="2702">
                  <c:v>5606</c:v>
                </c:pt>
                <c:pt idx="2703">
                  <c:v>4934</c:v>
                </c:pt>
                <c:pt idx="2704">
                  <c:v>4391</c:v>
                </c:pt>
                <c:pt idx="2705">
                  <c:v>3979</c:v>
                </c:pt>
                <c:pt idx="2706">
                  <c:v>3914</c:v>
                </c:pt>
                <c:pt idx="2707">
                  <c:v>3887</c:v>
                </c:pt>
                <c:pt idx="2708">
                  <c:v>4247</c:v>
                </c:pt>
                <c:pt idx="2709">
                  <c:v>4450</c:v>
                </c:pt>
                <c:pt idx="2710">
                  <c:v>4749</c:v>
                </c:pt>
                <c:pt idx="2711">
                  <c:v>4770</c:v>
                </c:pt>
                <c:pt idx="2712">
                  <c:v>4728</c:v>
                </c:pt>
                <c:pt idx="2713">
                  <c:v>4456</c:v>
                </c:pt>
                <c:pt idx="2714">
                  <c:v>4073</c:v>
                </c:pt>
                <c:pt idx="2715">
                  <c:v>3686</c:v>
                </c:pt>
                <c:pt idx="2716">
                  <c:v>3521</c:v>
                </c:pt>
                <c:pt idx="2717">
                  <c:v>3316</c:v>
                </c:pt>
                <c:pt idx="2718">
                  <c:v>3165</c:v>
                </c:pt>
                <c:pt idx="2719">
                  <c:v>3177</c:v>
                </c:pt>
                <c:pt idx="2720">
                  <c:v>3151</c:v>
                </c:pt>
                <c:pt idx="2721">
                  <c:v>3129</c:v>
                </c:pt>
                <c:pt idx="2722">
                  <c:v>3104</c:v>
                </c:pt>
                <c:pt idx="2723">
                  <c:v>3097</c:v>
                </c:pt>
                <c:pt idx="2724">
                  <c:v>3131</c:v>
                </c:pt>
                <c:pt idx="2725">
                  <c:v>3051</c:v>
                </c:pt>
                <c:pt idx="2726">
                  <c:v>3128</c:v>
                </c:pt>
                <c:pt idx="2727">
                  <c:v>3030</c:v>
                </c:pt>
                <c:pt idx="2728">
                  <c:v>3101</c:v>
                </c:pt>
                <c:pt idx="2729">
                  <c:v>2980</c:v>
                </c:pt>
                <c:pt idx="2730">
                  <c:v>2968</c:v>
                </c:pt>
                <c:pt idx="2731">
                  <c:v>2994</c:v>
                </c:pt>
                <c:pt idx="2732">
                  <c:v>2986</c:v>
                </c:pt>
                <c:pt idx="2733">
                  <c:v>2934</c:v>
                </c:pt>
                <c:pt idx="2734">
                  <c:v>2918</c:v>
                </c:pt>
                <c:pt idx="2735">
                  <c:v>2944</c:v>
                </c:pt>
                <c:pt idx="2736">
                  <c:v>2896</c:v>
                </c:pt>
                <c:pt idx="2737">
                  <c:v>2976</c:v>
                </c:pt>
                <c:pt idx="2738">
                  <c:v>2970</c:v>
                </c:pt>
                <c:pt idx="2739">
                  <c:v>2889</c:v>
                </c:pt>
                <c:pt idx="2740">
                  <c:v>3012</c:v>
                </c:pt>
                <c:pt idx="2741">
                  <c:v>2994</c:v>
                </c:pt>
                <c:pt idx="2742">
                  <c:v>2978</c:v>
                </c:pt>
                <c:pt idx="2743">
                  <c:v>2953</c:v>
                </c:pt>
                <c:pt idx="2744">
                  <c:v>2905</c:v>
                </c:pt>
                <c:pt idx="2745">
                  <c:v>2929</c:v>
                </c:pt>
                <c:pt idx="2746">
                  <c:v>2819</c:v>
                </c:pt>
                <c:pt idx="2747">
                  <c:v>2815</c:v>
                </c:pt>
                <c:pt idx="2748">
                  <c:v>2933</c:v>
                </c:pt>
                <c:pt idx="2749">
                  <c:v>2974</c:v>
                </c:pt>
                <c:pt idx="2750">
                  <c:v>2814</c:v>
                </c:pt>
                <c:pt idx="2751">
                  <c:v>2925</c:v>
                </c:pt>
                <c:pt idx="2752">
                  <c:v>2910</c:v>
                </c:pt>
                <c:pt idx="2753">
                  <c:v>3144</c:v>
                </c:pt>
                <c:pt idx="2754">
                  <c:v>2964</c:v>
                </c:pt>
                <c:pt idx="2755">
                  <c:v>2948</c:v>
                </c:pt>
                <c:pt idx="2756">
                  <c:v>2864</c:v>
                </c:pt>
                <c:pt idx="2757">
                  <c:v>3051</c:v>
                </c:pt>
                <c:pt idx="2758">
                  <c:v>2958</c:v>
                </c:pt>
                <c:pt idx="2759">
                  <c:v>2945</c:v>
                </c:pt>
                <c:pt idx="2760">
                  <c:v>2972</c:v>
                </c:pt>
                <c:pt idx="2761">
                  <c:v>2970</c:v>
                </c:pt>
                <c:pt idx="2762">
                  <c:v>3053</c:v>
                </c:pt>
                <c:pt idx="2763">
                  <c:v>3011</c:v>
                </c:pt>
                <c:pt idx="2764">
                  <c:v>3132</c:v>
                </c:pt>
                <c:pt idx="2765">
                  <c:v>3159</c:v>
                </c:pt>
                <c:pt idx="2766">
                  <c:v>3251</c:v>
                </c:pt>
                <c:pt idx="2767">
                  <c:v>3551</c:v>
                </c:pt>
                <c:pt idx="2768">
                  <c:v>3899</c:v>
                </c:pt>
                <c:pt idx="2769">
                  <c:v>4225</c:v>
                </c:pt>
                <c:pt idx="2770">
                  <c:v>4965</c:v>
                </c:pt>
                <c:pt idx="2771">
                  <c:v>5443</c:v>
                </c:pt>
                <c:pt idx="2772">
                  <c:v>5861</c:v>
                </c:pt>
                <c:pt idx="2773">
                  <c:v>5897</c:v>
                </c:pt>
                <c:pt idx="2774">
                  <c:v>5671</c:v>
                </c:pt>
                <c:pt idx="2775">
                  <c:v>5132</c:v>
                </c:pt>
                <c:pt idx="2776">
                  <c:v>4535</c:v>
                </c:pt>
                <c:pt idx="2777">
                  <c:v>4220</c:v>
                </c:pt>
                <c:pt idx="2778">
                  <c:v>3881</c:v>
                </c:pt>
                <c:pt idx="2779">
                  <c:v>3600</c:v>
                </c:pt>
                <c:pt idx="2780">
                  <c:v>3735</c:v>
                </c:pt>
                <c:pt idx="2781">
                  <c:v>3981</c:v>
                </c:pt>
                <c:pt idx="2782">
                  <c:v>4002</c:v>
                </c:pt>
                <c:pt idx="2783">
                  <c:v>4380</c:v>
                </c:pt>
                <c:pt idx="2784">
                  <c:v>4399</c:v>
                </c:pt>
                <c:pt idx="2785">
                  <c:v>4429</c:v>
                </c:pt>
                <c:pt idx="2786">
                  <c:v>4145</c:v>
                </c:pt>
                <c:pt idx="2787">
                  <c:v>3866</c:v>
                </c:pt>
                <c:pt idx="2788">
                  <c:v>3742</c:v>
                </c:pt>
                <c:pt idx="2789">
                  <c:v>3320</c:v>
                </c:pt>
                <c:pt idx="2790">
                  <c:v>3321</c:v>
                </c:pt>
                <c:pt idx="2791">
                  <c:v>3238</c:v>
                </c:pt>
                <c:pt idx="2792">
                  <c:v>3051</c:v>
                </c:pt>
                <c:pt idx="2793">
                  <c:v>3058</c:v>
                </c:pt>
                <c:pt idx="2794">
                  <c:v>2954</c:v>
                </c:pt>
                <c:pt idx="2795">
                  <c:v>2894</c:v>
                </c:pt>
                <c:pt idx="2796">
                  <c:v>2931</c:v>
                </c:pt>
                <c:pt idx="2797">
                  <c:v>2998</c:v>
                </c:pt>
                <c:pt idx="2798">
                  <c:v>2934</c:v>
                </c:pt>
                <c:pt idx="2799">
                  <c:v>2931</c:v>
                </c:pt>
                <c:pt idx="2800">
                  <c:v>2878</c:v>
                </c:pt>
                <c:pt idx="2801">
                  <c:v>2887</c:v>
                </c:pt>
                <c:pt idx="2802">
                  <c:v>2974</c:v>
                </c:pt>
                <c:pt idx="2803">
                  <c:v>2858</c:v>
                </c:pt>
                <c:pt idx="2804">
                  <c:v>3052</c:v>
                </c:pt>
                <c:pt idx="2805">
                  <c:v>3154</c:v>
                </c:pt>
                <c:pt idx="2806">
                  <c:v>3072</c:v>
                </c:pt>
                <c:pt idx="2807">
                  <c:v>3073</c:v>
                </c:pt>
                <c:pt idx="2808">
                  <c:v>3189</c:v>
                </c:pt>
                <c:pt idx="2809">
                  <c:v>3090</c:v>
                </c:pt>
                <c:pt idx="2810">
                  <c:v>3119</c:v>
                </c:pt>
                <c:pt idx="2811">
                  <c:v>3203</c:v>
                </c:pt>
                <c:pt idx="2812">
                  <c:v>3119</c:v>
                </c:pt>
                <c:pt idx="2813">
                  <c:v>3105</c:v>
                </c:pt>
                <c:pt idx="2814">
                  <c:v>3060</c:v>
                </c:pt>
                <c:pt idx="2815">
                  <c:v>2895</c:v>
                </c:pt>
                <c:pt idx="2816">
                  <c:v>3026</c:v>
                </c:pt>
                <c:pt idx="2817">
                  <c:v>2993</c:v>
                </c:pt>
                <c:pt idx="2818">
                  <c:v>3069</c:v>
                </c:pt>
                <c:pt idx="2819">
                  <c:v>3006</c:v>
                </c:pt>
                <c:pt idx="2820">
                  <c:v>2922</c:v>
                </c:pt>
                <c:pt idx="2821">
                  <c:v>3076</c:v>
                </c:pt>
                <c:pt idx="2822">
                  <c:v>3121</c:v>
                </c:pt>
                <c:pt idx="2823">
                  <c:v>3031</c:v>
                </c:pt>
                <c:pt idx="2824">
                  <c:v>3041</c:v>
                </c:pt>
                <c:pt idx="2825">
                  <c:v>3046</c:v>
                </c:pt>
                <c:pt idx="2826">
                  <c:v>2974</c:v>
                </c:pt>
                <c:pt idx="2827">
                  <c:v>3015</c:v>
                </c:pt>
                <c:pt idx="2828">
                  <c:v>2992</c:v>
                </c:pt>
                <c:pt idx="2829">
                  <c:v>2960</c:v>
                </c:pt>
                <c:pt idx="2830">
                  <c:v>3096</c:v>
                </c:pt>
                <c:pt idx="2831">
                  <c:v>2967</c:v>
                </c:pt>
                <c:pt idx="2832">
                  <c:v>3118</c:v>
                </c:pt>
                <c:pt idx="2833">
                  <c:v>2919</c:v>
                </c:pt>
                <c:pt idx="2834">
                  <c:v>3062</c:v>
                </c:pt>
                <c:pt idx="2835">
                  <c:v>3154</c:v>
                </c:pt>
                <c:pt idx="2836">
                  <c:v>3122</c:v>
                </c:pt>
                <c:pt idx="2837">
                  <c:v>2949</c:v>
                </c:pt>
                <c:pt idx="2838">
                  <c:v>3197</c:v>
                </c:pt>
                <c:pt idx="2839">
                  <c:v>3243</c:v>
                </c:pt>
                <c:pt idx="2840">
                  <c:v>3032</c:v>
                </c:pt>
                <c:pt idx="2841">
                  <c:v>3145</c:v>
                </c:pt>
                <c:pt idx="2842">
                  <c:v>3111</c:v>
                </c:pt>
                <c:pt idx="2843">
                  <c:v>3211</c:v>
                </c:pt>
                <c:pt idx="2844">
                  <c:v>3333</c:v>
                </c:pt>
                <c:pt idx="2845">
                  <c:v>3217</c:v>
                </c:pt>
                <c:pt idx="2846">
                  <c:v>3207</c:v>
                </c:pt>
                <c:pt idx="2847">
                  <c:v>3231</c:v>
                </c:pt>
                <c:pt idx="2848">
                  <c:v>3176</c:v>
                </c:pt>
                <c:pt idx="2849">
                  <c:v>3275</c:v>
                </c:pt>
                <c:pt idx="2850">
                  <c:v>3160</c:v>
                </c:pt>
                <c:pt idx="2851">
                  <c:v>3178</c:v>
                </c:pt>
                <c:pt idx="2852">
                  <c:v>3076</c:v>
                </c:pt>
                <c:pt idx="2853">
                  <c:v>3184</c:v>
                </c:pt>
                <c:pt idx="2854">
                  <c:v>3080</c:v>
                </c:pt>
                <c:pt idx="2855">
                  <c:v>3050</c:v>
                </c:pt>
                <c:pt idx="2856">
                  <c:v>3145</c:v>
                </c:pt>
                <c:pt idx="2857">
                  <c:v>3094</c:v>
                </c:pt>
                <c:pt idx="2858">
                  <c:v>3111</c:v>
                </c:pt>
                <c:pt idx="2859">
                  <c:v>3174</c:v>
                </c:pt>
                <c:pt idx="2860">
                  <c:v>2965</c:v>
                </c:pt>
                <c:pt idx="2861">
                  <c:v>3023</c:v>
                </c:pt>
                <c:pt idx="2862">
                  <c:v>3018</c:v>
                </c:pt>
                <c:pt idx="2863">
                  <c:v>3022</c:v>
                </c:pt>
                <c:pt idx="2864">
                  <c:v>3046</c:v>
                </c:pt>
                <c:pt idx="2865">
                  <c:v>2939</c:v>
                </c:pt>
                <c:pt idx="2866">
                  <c:v>2923</c:v>
                </c:pt>
                <c:pt idx="2867">
                  <c:v>2981</c:v>
                </c:pt>
                <c:pt idx="2868">
                  <c:v>2886</c:v>
                </c:pt>
                <c:pt idx="2869">
                  <c:v>2916</c:v>
                </c:pt>
                <c:pt idx="2870">
                  <c:v>2930</c:v>
                </c:pt>
                <c:pt idx="2871">
                  <c:v>2959</c:v>
                </c:pt>
                <c:pt idx="2872">
                  <c:v>2950</c:v>
                </c:pt>
                <c:pt idx="2873">
                  <c:v>2911</c:v>
                </c:pt>
                <c:pt idx="2874">
                  <c:v>2811</c:v>
                </c:pt>
                <c:pt idx="2875">
                  <c:v>2799</c:v>
                </c:pt>
                <c:pt idx="2876">
                  <c:v>2792</c:v>
                </c:pt>
                <c:pt idx="2877">
                  <c:v>2921</c:v>
                </c:pt>
                <c:pt idx="2878">
                  <c:v>2778</c:v>
                </c:pt>
                <c:pt idx="2879">
                  <c:v>2967</c:v>
                </c:pt>
                <c:pt idx="2880">
                  <c:v>2829</c:v>
                </c:pt>
                <c:pt idx="2881">
                  <c:v>2871</c:v>
                </c:pt>
                <c:pt idx="2882">
                  <c:v>2952</c:v>
                </c:pt>
                <c:pt idx="2883">
                  <c:v>2860</c:v>
                </c:pt>
                <c:pt idx="2884">
                  <c:v>2851</c:v>
                </c:pt>
                <c:pt idx="2885">
                  <c:v>2980</c:v>
                </c:pt>
                <c:pt idx="2886">
                  <c:v>2831</c:v>
                </c:pt>
                <c:pt idx="2887">
                  <c:v>2978</c:v>
                </c:pt>
                <c:pt idx="2888">
                  <c:v>2898</c:v>
                </c:pt>
                <c:pt idx="2889">
                  <c:v>3064</c:v>
                </c:pt>
                <c:pt idx="2890">
                  <c:v>3020</c:v>
                </c:pt>
                <c:pt idx="2891">
                  <c:v>3007</c:v>
                </c:pt>
                <c:pt idx="2892">
                  <c:v>3047</c:v>
                </c:pt>
                <c:pt idx="2893">
                  <c:v>2978</c:v>
                </c:pt>
                <c:pt idx="2894">
                  <c:v>2892</c:v>
                </c:pt>
                <c:pt idx="2895">
                  <c:v>2872</c:v>
                </c:pt>
                <c:pt idx="2896">
                  <c:v>2741</c:v>
                </c:pt>
                <c:pt idx="2897">
                  <c:v>2829</c:v>
                </c:pt>
                <c:pt idx="2898">
                  <c:v>2848</c:v>
                </c:pt>
                <c:pt idx="2899">
                  <c:v>2856</c:v>
                </c:pt>
                <c:pt idx="2900">
                  <c:v>2908</c:v>
                </c:pt>
                <c:pt idx="2901">
                  <c:v>2895</c:v>
                </c:pt>
                <c:pt idx="2902">
                  <c:v>2975</c:v>
                </c:pt>
                <c:pt idx="2903">
                  <c:v>2824</c:v>
                </c:pt>
                <c:pt idx="2904">
                  <c:v>2861</c:v>
                </c:pt>
                <c:pt idx="2905">
                  <c:v>2846</c:v>
                </c:pt>
                <c:pt idx="2906">
                  <c:v>2753</c:v>
                </c:pt>
                <c:pt idx="2907">
                  <c:v>2748</c:v>
                </c:pt>
                <c:pt idx="2908">
                  <c:v>2876</c:v>
                </c:pt>
                <c:pt idx="2909">
                  <c:v>2726</c:v>
                </c:pt>
                <c:pt idx="2910">
                  <c:v>2812</c:v>
                </c:pt>
                <c:pt idx="2911">
                  <c:v>2788</c:v>
                </c:pt>
                <c:pt idx="2912">
                  <c:v>2893</c:v>
                </c:pt>
                <c:pt idx="2913">
                  <c:v>2919</c:v>
                </c:pt>
                <c:pt idx="2914">
                  <c:v>2868</c:v>
                </c:pt>
                <c:pt idx="2915">
                  <c:v>2793</c:v>
                </c:pt>
                <c:pt idx="2916">
                  <c:v>2848</c:v>
                </c:pt>
                <c:pt idx="2917">
                  <c:v>3026</c:v>
                </c:pt>
                <c:pt idx="2918">
                  <c:v>2854</c:v>
                </c:pt>
                <c:pt idx="2919">
                  <c:v>2859</c:v>
                </c:pt>
                <c:pt idx="2920">
                  <c:v>2792</c:v>
                </c:pt>
                <c:pt idx="2921">
                  <c:v>2774</c:v>
                </c:pt>
                <c:pt idx="2922">
                  <c:v>2844</c:v>
                </c:pt>
                <c:pt idx="2923">
                  <c:v>2806</c:v>
                </c:pt>
                <c:pt idx="2924">
                  <c:v>2857</c:v>
                </c:pt>
                <c:pt idx="2925">
                  <c:v>2788</c:v>
                </c:pt>
                <c:pt idx="2926">
                  <c:v>2919</c:v>
                </c:pt>
                <c:pt idx="2927">
                  <c:v>2820</c:v>
                </c:pt>
                <c:pt idx="2928">
                  <c:v>2853</c:v>
                </c:pt>
                <c:pt idx="2929">
                  <c:v>2875</c:v>
                </c:pt>
                <c:pt idx="2930">
                  <c:v>2932</c:v>
                </c:pt>
                <c:pt idx="2931">
                  <c:v>2809</c:v>
                </c:pt>
                <c:pt idx="2932">
                  <c:v>2864</c:v>
                </c:pt>
                <c:pt idx="2933">
                  <c:v>2901</c:v>
                </c:pt>
                <c:pt idx="2934">
                  <c:v>2797</c:v>
                </c:pt>
                <c:pt idx="2935">
                  <c:v>2801</c:v>
                </c:pt>
                <c:pt idx="2936">
                  <c:v>2812</c:v>
                </c:pt>
                <c:pt idx="2937">
                  <c:v>2750</c:v>
                </c:pt>
                <c:pt idx="2938">
                  <c:v>2813</c:v>
                </c:pt>
                <c:pt idx="2939">
                  <c:v>2803</c:v>
                </c:pt>
                <c:pt idx="2940">
                  <c:v>2824</c:v>
                </c:pt>
                <c:pt idx="2941">
                  <c:v>2833</c:v>
                </c:pt>
                <c:pt idx="2942">
                  <c:v>2835</c:v>
                </c:pt>
                <c:pt idx="2943">
                  <c:v>2837</c:v>
                </c:pt>
                <c:pt idx="2944">
                  <c:v>2902</c:v>
                </c:pt>
                <c:pt idx="2945">
                  <c:v>2811</c:v>
                </c:pt>
                <c:pt idx="2946">
                  <c:v>2904</c:v>
                </c:pt>
                <c:pt idx="2947">
                  <c:v>2895</c:v>
                </c:pt>
                <c:pt idx="2948">
                  <c:v>2791</c:v>
                </c:pt>
                <c:pt idx="2949">
                  <c:v>2891</c:v>
                </c:pt>
                <c:pt idx="2950">
                  <c:v>2905</c:v>
                </c:pt>
                <c:pt idx="2951">
                  <c:v>2847</c:v>
                </c:pt>
                <c:pt idx="2952">
                  <c:v>2936</c:v>
                </c:pt>
                <c:pt idx="2953">
                  <c:v>2915</c:v>
                </c:pt>
                <c:pt idx="2954">
                  <c:v>2888</c:v>
                </c:pt>
                <c:pt idx="2955">
                  <c:v>3032</c:v>
                </c:pt>
                <c:pt idx="2956">
                  <c:v>2971</c:v>
                </c:pt>
                <c:pt idx="2957">
                  <c:v>3060</c:v>
                </c:pt>
                <c:pt idx="2958">
                  <c:v>2922</c:v>
                </c:pt>
                <c:pt idx="2959">
                  <c:v>2902</c:v>
                </c:pt>
                <c:pt idx="2960">
                  <c:v>2786</c:v>
                </c:pt>
                <c:pt idx="2961">
                  <c:v>3050</c:v>
                </c:pt>
                <c:pt idx="2962">
                  <c:v>2932</c:v>
                </c:pt>
                <c:pt idx="2963">
                  <c:v>2936</c:v>
                </c:pt>
                <c:pt idx="2964">
                  <c:v>3059</c:v>
                </c:pt>
                <c:pt idx="2965">
                  <c:v>2942</c:v>
                </c:pt>
                <c:pt idx="2966">
                  <c:v>2956</c:v>
                </c:pt>
                <c:pt idx="2967">
                  <c:v>2943</c:v>
                </c:pt>
                <c:pt idx="2968">
                  <c:v>2946</c:v>
                </c:pt>
                <c:pt idx="2969">
                  <c:v>2945</c:v>
                </c:pt>
                <c:pt idx="2970">
                  <c:v>2874</c:v>
                </c:pt>
                <c:pt idx="2971">
                  <c:v>2863</c:v>
                </c:pt>
                <c:pt idx="2972">
                  <c:v>2870</c:v>
                </c:pt>
                <c:pt idx="2973">
                  <c:v>2857</c:v>
                </c:pt>
                <c:pt idx="2974">
                  <c:v>2704</c:v>
                </c:pt>
                <c:pt idx="2975">
                  <c:v>2751</c:v>
                </c:pt>
                <c:pt idx="2976">
                  <c:v>2848</c:v>
                </c:pt>
                <c:pt idx="2977">
                  <c:v>2835</c:v>
                </c:pt>
                <c:pt idx="2978">
                  <c:v>2868</c:v>
                </c:pt>
                <c:pt idx="2979">
                  <c:v>2873</c:v>
                </c:pt>
                <c:pt idx="2980">
                  <c:v>2826</c:v>
                </c:pt>
                <c:pt idx="2981">
                  <c:v>2873</c:v>
                </c:pt>
                <c:pt idx="2982">
                  <c:v>2892</c:v>
                </c:pt>
                <c:pt idx="2983">
                  <c:v>2951</c:v>
                </c:pt>
                <c:pt idx="2984">
                  <c:v>3216</c:v>
                </c:pt>
                <c:pt idx="2985">
                  <c:v>3177</c:v>
                </c:pt>
                <c:pt idx="2986">
                  <c:v>3137</c:v>
                </c:pt>
                <c:pt idx="2987">
                  <c:v>3591</c:v>
                </c:pt>
                <c:pt idx="2988">
                  <c:v>3778</c:v>
                </c:pt>
                <c:pt idx="2989">
                  <c:v>3771</c:v>
                </c:pt>
                <c:pt idx="2990">
                  <c:v>3741</c:v>
                </c:pt>
                <c:pt idx="2991">
                  <c:v>3593</c:v>
                </c:pt>
                <c:pt idx="2992">
                  <c:v>3459</c:v>
                </c:pt>
                <c:pt idx="2993">
                  <c:v>3325</c:v>
                </c:pt>
                <c:pt idx="2994">
                  <c:v>3075</c:v>
                </c:pt>
                <c:pt idx="2995">
                  <c:v>3105</c:v>
                </c:pt>
                <c:pt idx="2996">
                  <c:v>3022</c:v>
                </c:pt>
                <c:pt idx="2997">
                  <c:v>2950</c:v>
                </c:pt>
                <c:pt idx="2998">
                  <c:v>3100</c:v>
                </c:pt>
                <c:pt idx="2999">
                  <c:v>3127</c:v>
                </c:pt>
                <c:pt idx="3000">
                  <c:v>3204</c:v>
                </c:pt>
                <c:pt idx="3001">
                  <c:v>3237</c:v>
                </c:pt>
                <c:pt idx="3002">
                  <c:v>3412</c:v>
                </c:pt>
                <c:pt idx="3003">
                  <c:v>3196</c:v>
                </c:pt>
                <c:pt idx="3004">
                  <c:v>3014</c:v>
                </c:pt>
                <c:pt idx="3005">
                  <c:v>3076</c:v>
                </c:pt>
                <c:pt idx="3006">
                  <c:v>2881</c:v>
                </c:pt>
                <c:pt idx="3007">
                  <c:v>2855</c:v>
                </c:pt>
                <c:pt idx="3008">
                  <c:v>2830</c:v>
                </c:pt>
                <c:pt idx="3009">
                  <c:v>2765</c:v>
                </c:pt>
                <c:pt idx="3010">
                  <c:v>2776</c:v>
                </c:pt>
                <c:pt idx="3011">
                  <c:v>2796</c:v>
                </c:pt>
                <c:pt idx="3012">
                  <c:v>2887</c:v>
                </c:pt>
                <c:pt idx="3013">
                  <c:v>2821</c:v>
                </c:pt>
                <c:pt idx="3014">
                  <c:v>2848</c:v>
                </c:pt>
                <c:pt idx="3015">
                  <c:v>2779</c:v>
                </c:pt>
                <c:pt idx="3016">
                  <c:v>2860</c:v>
                </c:pt>
                <c:pt idx="3017">
                  <c:v>2851</c:v>
                </c:pt>
                <c:pt idx="3018">
                  <c:v>2803</c:v>
                </c:pt>
                <c:pt idx="3019">
                  <c:v>2825</c:v>
                </c:pt>
                <c:pt idx="3020">
                  <c:v>2760</c:v>
                </c:pt>
                <c:pt idx="3021">
                  <c:v>2772</c:v>
                </c:pt>
                <c:pt idx="3022">
                  <c:v>2932</c:v>
                </c:pt>
                <c:pt idx="3023">
                  <c:v>2747</c:v>
                </c:pt>
                <c:pt idx="3024">
                  <c:v>2763</c:v>
                </c:pt>
                <c:pt idx="3025">
                  <c:v>2798</c:v>
                </c:pt>
                <c:pt idx="3026">
                  <c:v>2837</c:v>
                </c:pt>
                <c:pt idx="3027">
                  <c:v>2747</c:v>
                </c:pt>
                <c:pt idx="3028">
                  <c:v>2790</c:v>
                </c:pt>
                <c:pt idx="3029">
                  <c:v>2852</c:v>
                </c:pt>
                <c:pt idx="3030">
                  <c:v>2845</c:v>
                </c:pt>
                <c:pt idx="3031">
                  <c:v>2898</c:v>
                </c:pt>
                <c:pt idx="3032">
                  <c:v>2902</c:v>
                </c:pt>
                <c:pt idx="3033">
                  <c:v>2862</c:v>
                </c:pt>
                <c:pt idx="3034">
                  <c:v>2820</c:v>
                </c:pt>
                <c:pt idx="3035">
                  <c:v>2925</c:v>
                </c:pt>
                <c:pt idx="3036">
                  <c:v>2916</c:v>
                </c:pt>
                <c:pt idx="3037">
                  <c:v>2803</c:v>
                </c:pt>
                <c:pt idx="3038">
                  <c:v>2906</c:v>
                </c:pt>
                <c:pt idx="3039">
                  <c:v>2811</c:v>
                </c:pt>
                <c:pt idx="3040">
                  <c:v>2798</c:v>
                </c:pt>
                <c:pt idx="3041">
                  <c:v>2858</c:v>
                </c:pt>
                <c:pt idx="3042">
                  <c:v>2798</c:v>
                </c:pt>
                <c:pt idx="3043">
                  <c:v>2862</c:v>
                </c:pt>
                <c:pt idx="3044">
                  <c:v>2783</c:v>
                </c:pt>
                <c:pt idx="3045">
                  <c:v>2798</c:v>
                </c:pt>
                <c:pt idx="3046">
                  <c:v>2802</c:v>
                </c:pt>
                <c:pt idx="3047">
                  <c:v>2693</c:v>
                </c:pt>
                <c:pt idx="3048">
                  <c:v>2748</c:v>
                </c:pt>
                <c:pt idx="3049">
                  <c:v>2761</c:v>
                </c:pt>
                <c:pt idx="3050">
                  <c:v>2812</c:v>
                </c:pt>
                <c:pt idx="3051">
                  <c:v>2768</c:v>
                </c:pt>
                <c:pt idx="3052">
                  <c:v>2879</c:v>
                </c:pt>
                <c:pt idx="3053">
                  <c:v>2792</c:v>
                </c:pt>
                <c:pt idx="3054">
                  <c:v>2829</c:v>
                </c:pt>
                <c:pt idx="3055">
                  <c:v>2883</c:v>
                </c:pt>
                <c:pt idx="3056">
                  <c:v>2998</c:v>
                </c:pt>
                <c:pt idx="3057">
                  <c:v>2882</c:v>
                </c:pt>
                <c:pt idx="3058">
                  <c:v>2903</c:v>
                </c:pt>
                <c:pt idx="3059">
                  <c:v>3040</c:v>
                </c:pt>
                <c:pt idx="3060">
                  <c:v>2953</c:v>
                </c:pt>
                <c:pt idx="3061">
                  <c:v>3099</c:v>
                </c:pt>
                <c:pt idx="3062">
                  <c:v>3119</c:v>
                </c:pt>
                <c:pt idx="3063">
                  <c:v>3096</c:v>
                </c:pt>
                <c:pt idx="3064">
                  <c:v>3232</c:v>
                </c:pt>
                <c:pt idx="3065">
                  <c:v>3354</c:v>
                </c:pt>
                <c:pt idx="3066">
                  <c:v>3170</c:v>
                </c:pt>
                <c:pt idx="3067">
                  <c:v>3100</c:v>
                </c:pt>
                <c:pt idx="3068">
                  <c:v>3078</c:v>
                </c:pt>
                <c:pt idx="3069">
                  <c:v>3008</c:v>
                </c:pt>
                <c:pt idx="3070">
                  <c:v>3047</c:v>
                </c:pt>
                <c:pt idx="3071">
                  <c:v>3063</c:v>
                </c:pt>
                <c:pt idx="3072">
                  <c:v>3020</c:v>
                </c:pt>
                <c:pt idx="3073">
                  <c:v>2969</c:v>
                </c:pt>
                <c:pt idx="3074">
                  <c:v>2921</c:v>
                </c:pt>
                <c:pt idx="3075">
                  <c:v>2940</c:v>
                </c:pt>
                <c:pt idx="3076">
                  <c:v>3072</c:v>
                </c:pt>
                <c:pt idx="3077">
                  <c:v>3023</c:v>
                </c:pt>
                <c:pt idx="3078">
                  <c:v>3097</c:v>
                </c:pt>
                <c:pt idx="3079">
                  <c:v>3001</c:v>
                </c:pt>
                <c:pt idx="3080">
                  <c:v>2888</c:v>
                </c:pt>
                <c:pt idx="3081">
                  <c:v>2904</c:v>
                </c:pt>
                <c:pt idx="3082">
                  <c:v>2890</c:v>
                </c:pt>
                <c:pt idx="3083">
                  <c:v>2788</c:v>
                </c:pt>
                <c:pt idx="3084">
                  <c:v>2926</c:v>
                </c:pt>
                <c:pt idx="3085">
                  <c:v>2846</c:v>
                </c:pt>
                <c:pt idx="3086">
                  <c:v>2733</c:v>
                </c:pt>
                <c:pt idx="3087">
                  <c:v>2816</c:v>
                </c:pt>
                <c:pt idx="3088">
                  <c:v>2842</c:v>
                </c:pt>
                <c:pt idx="3089">
                  <c:v>2896</c:v>
                </c:pt>
                <c:pt idx="3090">
                  <c:v>2782</c:v>
                </c:pt>
                <c:pt idx="3091">
                  <c:v>2849</c:v>
                </c:pt>
                <c:pt idx="3092">
                  <c:v>2717</c:v>
                </c:pt>
                <c:pt idx="3093">
                  <c:v>2906</c:v>
                </c:pt>
                <c:pt idx="3094">
                  <c:v>2808</c:v>
                </c:pt>
                <c:pt idx="3095">
                  <c:v>2723</c:v>
                </c:pt>
                <c:pt idx="3096">
                  <c:v>2815</c:v>
                </c:pt>
                <c:pt idx="3097">
                  <c:v>2728</c:v>
                </c:pt>
                <c:pt idx="3098">
                  <c:v>2829</c:v>
                </c:pt>
                <c:pt idx="3099">
                  <c:v>2683</c:v>
                </c:pt>
                <c:pt idx="3100">
                  <c:v>2745</c:v>
                </c:pt>
                <c:pt idx="3101">
                  <c:v>2670</c:v>
                </c:pt>
                <c:pt idx="3102">
                  <c:v>2736</c:v>
                </c:pt>
                <c:pt idx="3103">
                  <c:v>2666</c:v>
                </c:pt>
                <c:pt idx="3104">
                  <c:v>2644</c:v>
                </c:pt>
                <c:pt idx="3105">
                  <c:v>2631</c:v>
                </c:pt>
                <c:pt idx="3106">
                  <c:v>2676</c:v>
                </c:pt>
                <c:pt idx="3107">
                  <c:v>2753</c:v>
                </c:pt>
                <c:pt idx="3108">
                  <c:v>2817</c:v>
                </c:pt>
                <c:pt idx="3109">
                  <c:v>2713</c:v>
                </c:pt>
                <c:pt idx="3110">
                  <c:v>2760</c:v>
                </c:pt>
                <c:pt idx="3111">
                  <c:v>2721</c:v>
                </c:pt>
                <c:pt idx="3112">
                  <c:v>2702</c:v>
                </c:pt>
                <c:pt idx="3113">
                  <c:v>2634</c:v>
                </c:pt>
                <c:pt idx="3114">
                  <c:v>2644</c:v>
                </c:pt>
                <c:pt idx="3115">
                  <c:v>2640</c:v>
                </c:pt>
                <c:pt idx="3116">
                  <c:v>2632</c:v>
                </c:pt>
                <c:pt idx="3117">
                  <c:v>2571</c:v>
                </c:pt>
                <c:pt idx="3118">
                  <c:v>2653</c:v>
                </c:pt>
                <c:pt idx="3119">
                  <c:v>2657</c:v>
                </c:pt>
                <c:pt idx="3120">
                  <c:v>2726</c:v>
                </c:pt>
                <c:pt idx="3121">
                  <c:v>2732</c:v>
                </c:pt>
                <c:pt idx="3122">
                  <c:v>2696</c:v>
                </c:pt>
                <c:pt idx="3123">
                  <c:v>2727</c:v>
                </c:pt>
                <c:pt idx="3124">
                  <c:v>2774</c:v>
                </c:pt>
                <c:pt idx="3125">
                  <c:v>2740</c:v>
                </c:pt>
                <c:pt idx="3126">
                  <c:v>2792</c:v>
                </c:pt>
                <c:pt idx="3127">
                  <c:v>2763</c:v>
                </c:pt>
                <c:pt idx="3128">
                  <c:v>2845</c:v>
                </c:pt>
                <c:pt idx="3129">
                  <c:v>2915</c:v>
                </c:pt>
                <c:pt idx="3130">
                  <c:v>2870</c:v>
                </c:pt>
                <c:pt idx="3131">
                  <c:v>2781</c:v>
                </c:pt>
                <c:pt idx="3132">
                  <c:v>2815</c:v>
                </c:pt>
                <c:pt idx="3133">
                  <c:v>2722</c:v>
                </c:pt>
                <c:pt idx="3134">
                  <c:v>2717</c:v>
                </c:pt>
                <c:pt idx="3135">
                  <c:v>2775</c:v>
                </c:pt>
                <c:pt idx="3136">
                  <c:v>2684</c:v>
                </c:pt>
                <c:pt idx="3137">
                  <c:v>2764</c:v>
                </c:pt>
                <c:pt idx="3138">
                  <c:v>2710</c:v>
                </c:pt>
                <c:pt idx="3139">
                  <c:v>2730</c:v>
                </c:pt>
                <c:pt idx="3140">
                  <c:v>2747</c:v>
                </c:pt>
                <c:pt idx="3141">
                  <c:v>2808</c:v>
                </c:pt>
                <c:pt idx="3142">
                  <c:v>2786</c:v>
                </c:pt>
                <c:pt idx="3143">
                  <c:v>2846</c:v>
                </c:pt>
                <c:pt idx="3144">
                  <c:v>2839</c:v>
                </c:pt>
                <c:pt idx="3145">
                  <c:v>2731</c:v>
                </c:pt>
                <c:pt idx="3146">
                  <c:v>2745</c:v>
                </c:pt>
                <c:pt idx="3147">
                  <c:v>2693</c:v>
                </c:pt>
                <c:pt idx="3148">
                  <c:v>2780</c:v>
                </c:pt>
                <c:pt idx="3149">
                  <c:v>2682</c:v>
                </c:pt>
                <c:pt idx="3150">
                  <c:v>2807</c:v>
                </c:pt>
                <c:pt idx="3151">
                  <c:v>2866</c:v>
                </c:pt>
                <c:pt idx="3152">
                  <c:v>2786</c:v>
                </c:pt>
                <c:pt idx="3153">
                  <c:v>2744</c:v>
                </c:pt>
                <c:pt idx="3154">
                  <c:v>2844</c:v>
                </c:pt>
                <c:pt idx="3155">
                  <c:v>2766</c:v>
                </c:pt>
                <c:pt idx="3156">
                  <c:v>2877</c:v>
                </c:pt>
                <c:pt idx="3157">
                  <c:v>2843</c:v>
                </c:pt>
                <c:pt idx="3158">
                  <c:v>2918</c:v>
                </c:pt>
                <c:pt idx="3159">
                  <c:v>2889</c:v>
                </c:pt>
                <c:pt idx="3160">
                  <c:v>2848</c:v>
                </c:pt>
                <c:pt idx="3161">
                  <c:v>2945</c:v>
                </c:pt>
                <c:pt idx="3162">
                  <c:v>2902</c:v>
                </c:pt>
                <c:pt idx="3163">
                  <c:v>2933</c:v>
                </c:pt>
                <c:pt idx="3164">
                  <c:v>3100</c:v>
                </c:pt>
                <c:pt idx="3165">
                  <c:v>3174</c:v>
                </c:pt>
                <c:pt idx="3166">
                  <c:v>3191</c:v>
                </c:pt>
                <c:pt idx="3167">
                  <c:v>3434</c:v>
                </c:pt>
                <c:pt idx="3168">
                  <c:v>3376</c:v>
                </c:pt>
                <c:pt idx="3169">
                  <c:v>3357</c:v>
                </c:pt>
                <c:pt idx="3170">
                  <c:v>3319</c:v>
                </c:pt>
                <c:pt idx="3171">
                  <c:v>3170</c:v>
                </c:pt>
                <c:pt idx="3172">
                  <c:v>3064</c:v>
                </c:pt>
                <c:pt idx="3173">
                  <c:v>2940</c:v>
                </c:pt>
                <c:pt idx="3174">
                  <c:v>2945</c:v>
                </c:pt>
                <c:pt idx="3175">
                  <c:v>2988</c:v>
                </c:pt>
                <c:pt idx="3176">
                  <c:v>3066</c:v>
                </c:pt>
                <c:pt idx="3177">
                  <c:v>3091</c:v>
                </c:pt>
                <c:pt idx="3178">
                  <c:v>3156</c:v>
                </c:pt>
                <c:pt idx="3179">
                  <c:v>3083</c:v>
                </c:pt>
                <c:pt idx="3180">
                  <c:v>3085</c:v>
                </c:pt>
                <c:pt idx="3181">
                  <c:v>2927</c:v>
                </c:pt>
                <c:pt idx="3182">
                  <c:v>3053</c:v>
                </c:pt>
                <c:pt idx="3183">
                  <c:v>3099</c:v>
                </c:pt>
                <c:pt idx="3184">
                  <c:v>2988</c:v>
                </c:pt>
                <c:pt idx="3185">
                  <c:v>2923</c:v>
                </c:pt>
                <c:pt idx="3186">
                  <c:v>2881</c:v>
                </c:pt>
                <c:pt idx="3187">
                  <c:v>2867</c:v>
                </c:pt>
                <c:pt idx="3188">
                  <c:v>2834</c:v>
                </c:pt>
                <c:pt idx="3189">
                  <c:v>2885</c:v>
                </c:pt>
                <c:pt idx="3190">
                  <c:v>2856</c:v>
                </c:pt>
                <c:pt idx="3191">
                  <c:v>2843</c:v>
                </c:pt>
                <c:pt idx="3192">
                  <c:v>2698</c:v>
                </c:pt>
                <c:pt idx="3193">
                  <c:v>2776</c:v>
                </c:pt>
                <c:pt idx="3194">
                  <c:v>2712</c:v>
                </c:pt>
                <c:pt idx="3195">
                  <c:v>2696</c:v>
                </c:pt>
                <c:pt idx="3196">
                  <c:v>2682</c:v>
                </c:pt>
                <c:pt idx="3197">
                  <c:v>2743</c:v>
                </c:pt>
                <c:pt idx="3198">
                  <c:v>2748</c:v>
                </c:pt>
                <c:pt idx="3199">
                  <c:v>2793</c:v>
                </c:pt>
                <c:pt idx="3200">
                  <c:v>2706</c:v>
                </c:pt>
                <c:pt idx="3201">
                  <c:v>2800</c:v>
                </c:pt>
                <c:pt idx="3202">
                  <c:v>2758</c:v>
                </c:pt>
                <c:pt idx="3203">
                  <c:v>2759</c:v>
                </c:pt>
                <c:pt idx="3204">
                  <c:v>2848</c:v>
                </c:pt>
                <c:pt idx="3205">
                  <c:v>2738</c:v>
                </c:pt>
                <c:pt idx="3206">
                  <c:v>2710</c:v>
                </c:pt>
                <c:pt idx="3207">
                  <c:v>2858</c:v>
                </c:pt>
                <c:pt idx="3208">
                  <c:v>2761</c:v>
                </c:pt>
                <c:pt idx="3209">
                  <c:v>2769</c:v>
                </c:pt>
                <c:pt idx="3210">
                  <c:v>2836</c:v>
                </c:pt>
                <c:pt idx="3211">
                  <c:v>2818</c:v>
                </c:pt>
                <c:pt idx="3212">
                  <c:v>2743</c:v>
                </c:pt>
                <c:pt idx="3213">
                  <c:v>2794</c:v>
                </c:pt>
                <c:pt idx="3214">
                  <c:v>2846</c:v>
                </c:pt>
                <c:pt idx="3215">
                  <c:v>2781</c:v>
                </c:pt>
                <c:pt idx="3216">
                  <c:v>2831</c:v>
                </c:pt>
                <c:pt idx="3217">
                  <c:v>2819</c:v>
                </c:pt>
                <c:pt idx="3218">
                  <c:v>2786</c:v>
                </c:pt>
                <c:pt idx="3219">
                  <c:v>2773</c:v>
                </c:pt>
                <c:pt idx="3220">
                  <c:v>2729</c:v>
                </c:pt>
                <c:pt idx="3221">
                  <c:v>2790</c:v>
                </c:pt>
                <c:pt idx="3222">
                  <c:v>2812</c:v>
                </c:pt>
                <c:pt idx="3223">
                  <c:v>2827</c:v>
                </c:pt>
                <c:pt idx="3224">
                  <c:v>2913</c:v>
                </c:pt>
                <c:pt idx="3225">
                  <c:v>2905</c:v>
                </c:pt>
                <c:pt idx="3226">
                  <c:v>2805</c:v>
                </c:pt>
                <c:pt idx="3227">
                  <c:v>2767</c:v>
                </c:pt>
                <c:pt idx="3228">
                  <c:v>2756</c:v>
                </c:pt>
                <c:pt idx="3229">
                  <c:v>2837</c:v>
                </c:pt>
                <c:pt idx="3230">
                  <c:v>2853</c:v>
                </c:pt>
                <c:pt idx="3231">
                  <c:v>2862</c:v>
                </c:pt>
                <c:pt idx="3232">
                  <c:v>2728</c:v>
                </c:pt>
                <c:pt idx="3233">
                  <c:v>2794</c:v>
                </c:pt>
                <c:pt idx="3234">
                  <c:v>2804</c:v>
                </c:pt>
                <c:pt idx="3235">
                  <c:v>2847</c:v>
                </c:pt>
                <c:pt idx="3236">
                  <c:v>2801</c:v>
                </c:pt>
                <c:pt idx="3237">
                  <c:v>2779</c:v>
                </c:pt>
                <c:pt idx="3238">
                  <c:v>2714</c:v>
                </c:pt>
                <c:pt idx="3239">
                  <c:v>2809</c:v>
                </c:pt>
                <c:pt idx="3240">
                  <c:v>2718</c:v>
                </c:pt>
                <c:pt idx="3241">
                  <c:v>2761</c:v>
                </c:pt>
                <c:pt idx="3242">
                  <c:v>2790</c:v>
                </c:pt>
                <c:pt idx="3243">
                  <c:v>2871</c:v>
                </c:pt>
                <c:pt idx="3244">
                  <c:v>2851</c:v>
                </c:pt>
                <c:pt idx="3245">
                  <c:v>2787</c:v>
                </c:pt>
                <c:pt idx="3246">
                  <c:v>2830</c:v>
                </c:pt>
                <c:pt idx="3247">
                  <c:v>2786</c:v>
                </c:pt>
                <c:pt idx="3248">
                  <c:v>2858</c:v>
                </c:pt>
                <c:pt idx="3249">
                  <c:v>2872</c:v>
                </c:pt>
                <c:pt idx="3250">
                  <c:v>2886</c:v>
                </c:pt>
                <c:pt idx="3251">
                  <c:v>2867</c:v>
                </c:pt>
                <c:pt idx="3252">
                  <c:v>2852</c:v>
                </c:pt>
                <c:pt idx="3253">
                  <c:v>2834</c:v>
                </c:pt>
                <c:pt idx="3254">
                  <c:v>2803</c:v>
                </c:pt>
                <c:pt idx="3255">
                  <c:v>2811</c:v>
                </c:pt>
                <c:pt idx="3256">
                  <c:v>2881</c:v>
                </c:pt>
                <c:pt idx="3257">
                  <c:v>2818</c:v>
                </c:pt>
                <c:pt idx="3258">
                  <c:v>3010</c:v>
                </c:pt>
                <c:pt idx="3259">
                  <c:v>2996</c:v>
                </c:pt>
                <c:pt idx="3260">
                  <c:v>3080</c:v>
                </c:pt>
                <c:pt idx="3261">
                  <c:v>3104</c:v>
                </c:pt>
                <c:pt idx="3262">
                  <c:v>3131</c:v>
                </c:pt>
                <c:pt idx="3263">
                  <c:v>3333</c:v>
                </c:pt>
                <c:pt idx="3264">
                  <c:v>3634</c:v>
                </c:pt>
                <c:pt idx="3265">
                  <c:v>3691</c:v>
                </c:pt>
                <c:pt idx="3266">
                  <c:v>3787</c:v>
                </c:pt>
                <c:pt idx="3267">
                  <c:v>3967</c:v>
                </c:pt>
                <c:pt idx="3268">
                  <c:v>3799</c:v>
                </c:pt>
                <c:pt idx="3269">
                  <c:v>3467</c:v>
                </c:pt>
                <c:pt idx="3270">
                  <c:v>3321</c:v>
                </c:pt>
                <c:pt idx="3271">
                  <c:v>3249</c:v>
                </c:pt>
                <c:pt idx="3272">
                  <c:v>3139</c:v>
                </c:pt>
                <c:pt idx="3273">
                  <c:v>3072</c:v>
                </c:pt>
                <c:pt idx="3274">
                  <c:v>3020</c:v>
                </c:pt>
                <c:pt idx="3275">
                  <c:v>3073</c:v>
                </c:pt>
                <c:pt idx="3276">
                  <c:v>3167</c:v>
                </c:pt>
                <c:pt idx="3277">
                  <c:v>3174</c:v>
                </c:pt>
                <c:pt idx="3278">
                  <c:v>3232</c:v>
                </c:pt>
                <c:pt idx="3279">
                  <c:v>3325</c:v>
                </c:pt>
                <c:pt idx="3280">
                  <c:v>3349</c:v>
                </c:pt>
                <c:pt idx="3281">
                  <c:v>3271</c:v>
                </c:pt>
                <c:pt idx="3282">
                  <c:v>3121</c:v>
                </c:pt>
                <c:pt idx="3283">
                  <c:v>3067</c:v>
                </c:pt>
                <c:pt idx="3284">
                  <c:v>3000</c:v>
                </c:pt>
                <c:pt idx="3285">
                  <c:v>2978</c:v>
                </c:pt>
                <c:pt idx="3286">
                  <c:v>2959</c:v>
                </c:pt>
                <c:pt idx="3287">
                  <c:v>2883</c:v>
                </c:pt>
                <c:pt idx="3288">
                  <c:v>2868</c:v>
                </c:pt>
                <c:pt idx="3289">
                  <c:v>2794</c:v>
                </c:pt>
                <c:pt idx="3290">
                  <c:v>2655</c:v>
                </c:pt>
                <c:pt idx="3291">
                  <c:v>2797</c:v>
                </c:pt>
                <c:pt idx="3292">
                  <c:v>2733</c:v>
                </c:pt>
                <c:pt idx="3293">
                  <c:v>2672</c:v>
                </c:pt>
                <c:pt idx="3294">
                  <c:v>2749</c:v>
                </c:pt>
                <c:pt idx="3295">
                  <c:v>2729</c:v>
                </c:pt>
                <c:pt idx="3296">
                  <c:v>2777</c:v>
                </c:pt>
                <c:pt idx="3297">
                  <c:v>2744</c:v>
                </c:pt>
                <c:pt idx="3298">
                  <c:v>2792</c:v>
                </c:pt>
                <c:pt idx="3299">
                  <c:v>2755</c:v>
                </c:pt>
                <c:pt idx="3300">
                  <c:v>2769</c:v>
                </c:pt>
                <c:pt idx="3301">
                  <c:v>2831</c:v>
                </c:pt>
                <c:pt idx="3302">
                  <c:v>2732</c:v>
                </c:pt>
                <c:pt idx="3303">
                  <c:v>2725</c:v>
                </c:pt>
                <c:pt idx="3304">
                  <c:v>2782</c:v>
                </c:pt>
                <c:pt idx="3305">
                  <c:v>2732</c:v>
                </c:pt>
                <c:pt idx="3306">
                  <c:v>2721</c:v>
                </c:pt>
                <c:pt idx="3307">
                  <c:v>2761</c:v>
                </c:pt>
                <c:pt idx="3308">
                  <c:v>2827</c:v>
                </c:pt>
                <c:pt idx="3309">
                  <c:v>2802</c:v>
                </c:pt>
                <c:pt idx="3310">
                  <c:v>2882</c:v>
                </c:pt>
                <c:pt idx="3311">
                  <c:v>2897</c:v>
                </c:pt>
                <c:pt idx="3312">
                  <c:v>2929</c:v>
                </c:pt>
                <c:pt idx="3313">
                  <c:v>2753</c:v>
                </c:pt>
                <c:pt idx="3314">
                  <c:v>2860</c:v>
                </c:pt>
                <c:pt idx="3315">
                  <c:v>2832</c:v>
                </c:pt>
                <c:pt idx="3316">
                  <c:v>2914</c:v>
                </c:pt>
                <c:pt idx="3317">
                  <c:v>2862</c:v>
                </c:pt>
                <c:pt idx="3318">
                  <c:v>2901</c:v>
                </c:pt>
                <c:pt idx="3319">
                  <c:v>2948</c:v>
                </c:pt>
                <c:pt idx="3320">
                  <c:v>2865</c:v>
                </c:pt>
                <c:pt idx="3321">
                  <c:v>2973</c:v>
                </c:pt>
                <c:pt idx="3322">
                  <c:v>2995</c:v>
                </c:pt>
                <c:pt idx="3323">
                  <c:v>3000</c:v>
                </c:pt>
                <c:pt idx="3324">
                  <c:v>2906</c:v>
                </c:pt>
                <c:pt idx="3325">
                  <c:v>2973</c:v>
                </c:pt>
                <c:pt idx="3326">
                  <c:v>3054</c:v>
                </c:pt>
                <c:pt idx="3327">
                  <c:v>3211</c:v>
                </c:pt>
                <c:pt idx="3328">
                  <c:v>3173</c:v>
                </c:pt>
                <c:pt idx="3329">
                  <c:v>3428</c:v>
                </c:pt>
                <c:pt idx="3330">
                  <c:v>3504</c:v>
                </c:pt>
                <c:pt idx="3331">
                  <c:v>3748</c:v>
                </c:pt>
                <c:pt idx="3332">
                  <c:v>4148</c:v>
                </c:pt>
                <c:pt idx="3333">
                  <c:v>4502</c:v>
                </c:pt>
                <c:pt idx="3334">
                  <c:v>5111</c:v>
                </c:pt>
                <c:pt idx="3335">
                  <c:v>5406</c:v>
                </c:pt>
                <c:pt idx="3336">
                  <c:v>5530</c:v>
                </c:pt>
                <c:pt idx="3337">
                  <c:v>5275</c:v>
                </c:pt>
                <c:pt idx="3338">
                  <c:v>4879</c:v>
                </c:pt>
                <c:pt idx="3339">
                  <c:v>4469</c:v>
                </c:pt>
                <c:pt idx="3340">
                  <c:v>4107</c:v>
                </c:pt>
                <c:pt idx="3341">
                  <c:v>3847</c:v>
                </c:pt>
                <c:pt idx="3342">
                  <c:v>3697</c:v>
                </c:pt>
                <c:pt idx="3343">
                  <c:v>3558</c:v>
                </c:pt>
                <c:pt idx="3344">
                  <c:v>3671</c:v>
                </c:pt>
                <c:pt idx="3345">
                  <c:v>3664</c:v>
                </c:pt>
                <c:pt idx="3346">
                  <c:v>3879</c:v>
                </c:pt>
                <c:pt idx="3347">
                  <c:v>4052</c:v>
                </c:pt>
                <c:pt idx="3348">
                  <c:v>4280</c:v>
                </c:pt>
                <c:pt idx="3349">
                  <c:v>4302</c:v>
                </c:pt>
                <c:pt idx="3350">
                  <c:v>4229</c:v>
                </c:pt>
                <c:pt idx="3351">
                  <c:v>4119</c:v>
                </c:pt>
                <c:pt idx="3352">
                  <c:v>3822</c:v>
                </c:pt>
                <c:pt idx="3353">
                  <c:v>3689</c:v>
                </c:pt>
                <c:pt idx="3354">
                  <c:v>3522</c:v>
                </c:pt>
                <c:pt idx="3355">
                  <c:v>3372</c:v>
                </c:pt>
                <c:pt idx="3356">
                  <c:v>3209</c:v>
                </c:pt>
                <c:pt idx="3357">
                  <c:v>3239</c:v>
                </c:pt>
                <c:pt idx="3358">
                  <c:v>3257</c:v>
                </c:pt>
                <c:pt idx="3359">
                  <c:v>3082</c:v>
                </c:pt>
                <c:pt idx="3360">
                  <c:v>3158</c:v>
                </c:pt>
                <c:pt idx="3361">
                  <c:v>3112</c:v>
                </c:pt>
                <c:pt idx="3362">
                  <c:v>3096</c:v>
                </c:pt>
                <c:pt idx="3363">
                  <c:v>2998</c:v>
                </c:pt>
                <c:pt idx="3364">
                  <c:v>3050</c:v>
                </c:pt>
                <c:pt idx="3365">
                  <c:v>3132</c:v>
                </c:pt>
                <c:pt idx="3366">
                  <c:v>3077</c:v>
                </c:pt>
                <c:pt idx="3367">
                  <c:v>3034</c:v>
                </c:pt>
                <c:pt idx="3368">
                  <c:v>2992</c:v>
                </c:pt>
                <c:pt idx="3369">
                  <c:v>2896</c:v>
                </c:pt>
                <c:pt idx="3370">
                  <c:v>2996</c:v>
                </c:pt>
                <c:pt idx="3371">
                  <c:v>2934</c:v>
                </c:pt>
                <c:pt idx="3372">
                  <c:v>2975</c:v>
                </c:pt>
                <c:pt idx="3373">
                  <c:v>3029</c:v>
                </c:pt>
                <c:pt idx="3374">
                  <c:v>2901</c:v>
                </c:pt>
                <c:pt idx="3375">
                  <c:v>2920</c:v>
                </c:pt>
                <c:pt idx="3376">
                  <c:v>3004</c:v>
                </c:pt>
                <c:pt idx="3377">
                  <c:v>2973</c:v>
                </c:pt>
                <c:pt idx="3378">
                  <c:v>2898</c:v>
                </c:pt>
                <c:pt idx="3379">
                  <c:v>2875</c:v>
                </c:pt>
                <c:pt idx="3380">
                  <c:v>2808</c:v>
                </c:pt>
                <c:pt idx="3381">
                  <c:v>2867</c:v>
                </c:pt>
                <c:pt idx="3382">
                  <c:v>2871</c:v>
                </c:pt>
                <c:pt idx="3383">
                  <c:v>2922</c:v>
                </c:pt>
                <c:pt idx="3384">
                  <c:v>2771</c:v>
                </c:pt>
                <c:pt idx="3385">
                  <c:v>2796</c:v>
                </c:pt>
                <c:pt idx="3386">
                  <c:v>2892</c:v>
                </c:pt>
                <c:pt idx="3387">
                  <c:v>2774</c:v>
                </c:pt>
                <c:pt idx="3388">
                  <c:v>2882</c:v>
                </c:pt>
                <c:pt idx="3389">
                  <c:v>2932</c:v>
                </c:pt>
                <c:pt idx="3390">
                  <c:v>2834</c:v>
                </c:pt>
                <c:pt idx="3391">
                  <c:v>2807</c:v>
                </c:pt>
                <c:pt idx="3392">
                  <c:v>2816</c:v>
                </c:pt>
                <c:pt idx="3393">
                  <c:v>2870</c:v>
                </c:pt>
                <c:pt idx="3394">
                  <c:v>2867</c:v>
                </c:pt>
                <c:pt idx="3395">
                  <c:v>2752</c:v>
                </c:pt>
                <c:pt idx="3396">
                  <c:v>2786</c:v>
                </c:pt>
                <c:pt idx="3397">
                  <c:v>2726</c:v>
                </c:pt>
                <c:pt idx="3398">
                  <c:v>2795</c:v>
                </c:pt>
                <c:pt idx="3399">
                  <c:v>2840</c:v>
                </c:pt>
                <c:pt idx="3400">
                  <c:v>2736</c:v>
                </c:pt>
                <c:pt idx="3401">
                  <c:v>2701</c:v>
                </c:pt>
                <c:pt idx="3402">
                  <c:v>2829</c:v>
                </c:pt>
                <c:pt idx="3403">
                  <c:v>2827</c:v>
                </c:pt>
                <c:pt idx="3404">
                  <c:v>2871</c:v>
                </c:pt>
                <c:pt idx="3405">
                  <c:v>2828</c:v>
                </c:pt>
                <c:pt idx="3406">
                  <c:v>2913</c:v>
                </c:pt>
                <c:pt idx="3407">
                  <c:v>2743</c:v>
                </c:pt>
                <c:pt idx="3408">
                  <c:v>2703</c:v>
                </c:pt>
                <c:pt idx="3409">
                  <c:v>2917</c:v>
                </c:pt>
                <c:pt idx="3410">
                  <c:v>2944</c:v>
                </c:pt>
                <c:pt idx="3411">
                  <c:v>2874</c:v>
                </c:pt>
                <c:pt idx="3412">
                  <c:v>2781</c:v>
                </c:pt>
                <c:pt idx="3413">
                  <c:v>2797</c:v>
                </c:pt>
                <c:pt idx="3414">
                  <c:v>2764</c:v>
                </c:pt>
                <c:pt idx="3415">
                  <c:v>2701</c:v>
                </c:pt>
                <c:pt idx="3416">
                  <c:v>2849</c:v>
                </c:pt>
                <c:pt idx="3417">
                  <c:v>2818</c:v>
                </c:pt>
                <c:pt idx="3418">
                  <c:v>2770</c:v>
                </c:pt>
                <c:pt idx="3419">
                  <c:v>2787</c:v>
                </c:pt>
                <c:pt idx="3420">
                  <c:v>2831</c:v>
                </c:pt>
                <c:pt idx="3421">
                  <c:v>2734</c:v>
                </c:pt>
                <c:pt idx="3422">
                  <c:v>2828</c:v>
                </c:pt>
                <c:pt idx="3423">
                  <c:v>2786</c:v>
                </c:pt>
                <c:pt idx="3424">
                  <c:v>2825</c:v>
                </c:pt>
                <c:pt idx="3425">
                  <c:v>2728</c:v>
                </c:pt>
                <c:pt idx="3426">
                  <c:v>2767</c:v>
                </c:pt>
                <c:pt idx="3427">
                  <c:v>2838</c:v>
                </c:pt>
                <c:pt idx="3428">
                  <c:v>2841</c:v>
                </c:pt>
                <c:pt idx="3429">
                  <c:v>2774</c:v>
                </c:pt>
                <c:pt idx="3430">
                  <c:v>2883</c:v>
                </c:pt>
                <c:pt idx="3431">
                  <c:v>2922</c:v>
                </c:pt>
                <c:pt idx="3432">
                  <c:v>2986</c:v>
                </c:pt>
                <c:pt idx="3433">
                  <c:v>2845</c:v>
                </c:pt>
                <c:pt idx="3434">
                  <c:v>2906</c:v>
                </c:pt>
                <c:pt idx="3435">
                  <c:v>2898</c:v>
                </c:pt>
                <c:pt idx="3436">
                  <c:v>2947</c:v>
                </c:pt>
                <c:pt idx="3437">
                  <c:v>2866</c:v>
                </c:pt>
                <c:pt idx="3438">
                  <c:v>2955</c:v>
                </c:pt>
                <c:pt idx="3439">
                  <c:v>2809</c:v>
                </c:pt>
                <c:pt idx="3440">
                  <c:v>2829</c:v>
                </c:pt>
                <c:pt idx="3441">
                  <c:v>2852</c:v>
                </c:pt>
                <c:pt idx="3442">
                  <c:v>2867</c:v>
                </c:pt>
                <c:pt idx="3443">
                  <c:v>3013</c:v>
                </c:pt>
                <c:pt idx="3444">
                  <c:v>2851</c:v>
                </c:pt>
                <c:pt idx="3445">
                  <c:v>2962</c:v>
                </c:pt>
                <c:pt idx="3446">
                  <c:v>2954</c:v>
                </c:pt>
                <c:pt idx="3447">
                  <c:v>2857</c:v>
                </c:pt>
                <c:pt idx="3448">
                  <c:v>2838</c:v>
                </c:pt>
                <c:pt idx="3449">
                  <c:v>2955</c:v>
                </c:pt>
                <c:pt idx="3450">
                  <c:v>2775</c:v>
                </c:pt>
                <c:pt idx="3451">
                  <c:v>2926</c:v>
                </c:pt>
                <c:pt idx="3452">
                  <c:v>2916</c:v>
                </c:pt>
                <c:pt idx="3453">
                  <c:v>2922</c:v>
                </c:pt>
                <c:pt idx="3454">
                  <c:v>3000</c:v>
                </c:pt>
                <c:pt idx="3455">
                  <c:v>2939</c:v>
                </c:pt>
                <c:pt idx="3456">
                  <c:v>3011</c:v>
                </c:pt>
                <c:pt idx="3457">
                  <c:v>2993</c:v>
                </c:pt>
                <c:pt idx="3458">
                  <c:v>3009</c:v>
                </c:pt>
                <c:pt idx="3459">
                  <c:v>2919</c:v>
                </c:pt>
                <c:pt idx="3460">
                  <c:v>3004</c:v>
                </c:pt>
                <c:pt idx="3461">
                  <c:v>3053</c:v>
                </c:pt>
                <c:pt idx="3462">
                  <c:v>3196</c:v>
                </c:pt>
                <c:pt idx="3463">
                  <c:v>3251</c:v>
                </c:pt>
                <c:pt idx="3464">
                  <c:v>3386</c:v>
                </c:pt>
                <c:pt idx="3465">
                  <c:v>3604</c:v>
                </c:pt>
                <c:pt idx="3466">
                  <c:v>3929</c:v>
                </c:pt>
                <c:pt idx="3467">
                  <c:v>4427</c:v>
                </c:pt>
                <c:pt idx="3468">
                  <c:v>4956</c:v>
                </c:pt>
                <c:pt idx="3469">
                  <c:v>5828</c:v>
                </c:pt>
                <c:pt idx="3470">
                  <c:v>6208</c:v>
                </c:pt>
                <c:pt idx="3471">
                  <c:v>6333</c:v>
                </c:pt>
                <c:pt idx="3472">
                  <c:v>5875</c:v>
                </c:pt>
                <c:pt idx="3473">
                  <c:v>5137</c:v>
                </c:pt>
                <c:pt idx="3474">
                  <c:v>4409</c:v>
                </c:pt>
                <c:pt idx="3475">
                  <c:v>3877</c:v>
                </c:pt>
                <c:pt idx="3476">
                  <c:v>3591</c:v>
                </c:pt>
                <c:pt idx="3477">
                  <c:v>3418</c:v>
                </c:pt>
                <c:pt idx="3478">
                  <c:v>3337</c:v>
                </c:pt>
                <c:pt idx="3479">
                  <c:v>3389</c:v>
                </c:pt>
                <c:pt idx="3480">
                  <c:v>3508</c:v>
                </c:pt>
                <c:pt idx="3481">
                  <c:v>3744</c:v>
                </c:pt>
                <c:pt idx="3482">
                  <c:v>4028</c:v>
                </c:pt>
                <c:pt idx="3483">
                  <c:v>4361</c:v>
                </c:pt>
                <c:pt idx="3484">
                  <c:v>4567</c:v>
                </c:pt>
                <c:pt idx="3485">
                  <c:v>4676</c:v>
                </c:pt>
                <c:pt idx="3486">
                  <c:v>4315</c:v>
                </c:pt>
                <c:pt idx="3487">
                  <c:v>4027</c:v>
                </c:pt>
                <c:pt idx="3488">
                  <c:v>3464</c:v>
                </c:pt>
                <c:pt idx="3489">
                  <c:v>3375</c:v>
                </c:pt>
                <c:pt idx="3490">
                  <c:v>3195</c:v>
                </c:pt>
                <c:pt idx="3491">
                  <c:v>3077</c:v>
                </c:pt>
                <c:pt idx="3492">
                  <c:v>3005</c:v>
                </c:pt>
                <c:pt idx="3493">
                  <c:v>2939</c:v>
                </c:pt>
                <c:pt idx="3494">
                  <c:v>2860</c:v>
                </c:pt>
                <c:pt idx="3495">
                  <c:v>2894</c:v>
                </c:pt>
                <c:pt idx="3496">
                  <c:v>2867</c:v>
                </c:pt>
                <c:pt idx="3497">
                  <c:v>2887</c:v>
                </c:pt>
                <c:pt idx="3498">
                  <c:v>2922</c:v>
                </c:pt>
                <c:pt idx="3499">
                  <c:v>2845</c:v>
                </c:pt>
                <c:pt idx="3500">
                  <c:v>2825</c:v>
                </c:pt>
                <c:pt idx="3501">
                  <c:v>2712</c:v>
                </c:pt>
                <c:pt idx="3502">
                  <c:v>2758</c:v>
                </c:pt>
                <c:pt idx="3503">
                  <c:v>2720</c:v>
                </c:pt>
                <c:pt idx="3504">
                  <c:v>2813</c:v>
                </c:pt>
                <c:pt idx="3505">
                  <c:v>2726</c:v>
                </c:pt>
                <c:pt idx="3506">
                  <c:v>2830</c:v>
                </c:pt>
                <c:pt idx="3507">
                  <c:v>2961</c:v>
                </c:pt>
                <c:pt idx="3508">
                  <c:v>2885</c:v>
                </c:pt>
                <c:pt idx="3509">
                  <c:v>2694</c:v>
                </c:pt>
                <c:pt idx="3510">
                  <c:v>2787</c:v>
                </c:pt>
                <c:pt idx="3511">
                  <c:v>2896</c:v>
                </c:pt>
                <c:pt idx="3512">
                  <c:v>2746</c:v>
                </c:pt>
                <c:pt idx="3513">
                  <c:v>2885</c:v>
                </c:pt>
                <c:pt idx="3514">
                  <c:v>2816</c:v>
                </c:pt>
                <c:pt idx="3515">
                  <c:v>2846</c:v>
                </c:pt>
                <c:pt idx="3516">
                  <c:v>2924</c:v>
                </c:pt>
                <c:pt idx="3517">
                  <c:v>2859</c:v>
                </c:pt>
                <c:pt idx="3518">
                  <c:v>2814</c:v>
                </c:pt>
                <c:pt idx="3519">
                  <c:v>2846</c:v>
                </c:pt>
                <c:pt idx="3520">
                  <c:v>2811</c:v>
                </c:pt>
                <c:pt idx="3521">
                  <c:v>2848</c:v>
                </c:pt>
                <c:pt idx="3522">
                  <c:v>2946</c:v>
                </c:pt>
                <c:pt idx="3523">
                  <c:v>2845</c:v>
                </c:pt>
                <c:pt idx="3524">
                  <c:v>2834</c:v>
                </c:pt>
                <c:pt idx="3525">
                  <c:v>2912</c:v>
                </c:pt>
                <c:pt idx="3526">
                  <c:v>2924</c:v>
                </c:pt>
                <c:pt idx="3527">
                  <c:v>3009</c:v>
                </c:pt>
                <c:pt idx="3528">
                  <c:v>2924</c:v>
                </c:pt>
                <c:pt idx="3529">
                  <c:v>2996</c:v>
                </c:pt>
                <c:pt idx="3530">
                  <c:v>3161</c:v>
                </c:pt>
                <c:pt idx="3531">
                  <c:v>3287</c:v>
                </c:pt>
                <c:pt idx="3532">
                  <c:v>3406</c:v>
                </c:pt>
                <c:pt idx="3533">
                  <c:v>3626</c:v>
                </c:pt>
                <c:pt idx="3534">
                  <c:v>3965</c:v>
                </c:pt>
                <c:pt idx="3535">
                  <c:v>4275</c:v>
                </c:pt>
                <c:pt idx="3536">
                  <c:v>4713</c:v>
                </c:pt>
                <c:pt idx="3537">
                  <c:v>4854</c:v>
                </c:pt>
                <c:pt idx="3538">
                  <c:v>4887</c:v>
                </c:pt>
                <c:pt idx="3539">
                  <c:v>4526</c:v>
                </c:pt>
                <c:pt idx="3540">
                  <c:v>3971</c:v>
                </c:pt>
                <c:pt idx="3541">
                  <c:v>3549</c:v>
                </c:pt>
                <c:pt idx="3542">
                  <c:v>3438</c:v>
                </c:pt>
                <c:pt idx="3543">
                  <c:v>3323</c:v>
                </c:pt>
                <c:pt idx="3544">
                  <c:v>3276</c:v>
                </c:pt>
                <c:pt idx="3545">
                  <c:v>3211</c:v>
                </c:pt>
                <c:pt idx="3546">
                  <c:v>3226</c:v>
                </c:pt>
                <c:pt idx="3547">
                  <c:v>3282</c:v>
                </c:pt>
                <c:pt idx="3548">
                  <c:v>3571</c:v>
                </c:pt>
                <c:pt idx="3549">
                  <c:v>3708</c:v>
                </c:pt>
                <c:pt idx="3550">
                  <c:v>3911</c:v>
                </c:pt>
                <c:pt idx="3551">
                  <c:v>4097</c:v>
                </c:pt>
                <c:pt idx="3552">
                  <c:v>3971</c:v>
                </c:pt>
                <c:pt idx="3553">
                  <c:v>3898</c:v>
                </c:pt>
                <c:pt idx="3554">
                  <c:v>3658</c:v>
                </c:pt>
                <c:pt idx="3555">
                  <c:v>3562</c:v>
                </c:pt>
                <c:pt idx="3556">
                  <c:v>3324</c:v>
                </c:pt>
                <c:pt idx="3557">
                  <c:v>3244</c:v>
                </c:pt>
                <c:pt idx="3558">
                  <c:v>3061</c:v>
                </c:pt>
                <c:pt idx="3559">
                  <c:v>2927</c:v>
                </c:pt>
                <c:pt idx="3560">
                  <c:v>2969</c:v>
                </c:pt>
                <c:pt idx="3561">
                  <c:v>2896</c:v>
                </c:pt>
                <c:pt idx="3562">
                  <c:v>2901</c:v>
                </c:pt>
                <c:pt idx="3563">
                  <c:v>2883</c:v>
                </c:pt>
                <c:pt idx="3564">
                  <c:v>2938</c:v>
                </c:pt>
                <c:pt idx="3565">
                  <c:v>2977</c:v>
                </c:pt>
                <c:pt idx="3566">
                  <c:v>2920</c:v>
                </c:pt>
                <c:pt idx="3567">
                  <c:v>2909</c:v>
                </c:pt>
                <c:pt idx="3568">
                  <c:v>2907</c:v>
                </c:pt>
                <c:pt idx="3569">
                  <c:v>2842</c:v>
                </c:pt>
                <c:pt idx="3570">
                  <c:v>2919</c:v>
                </c:pt>
                <c:pt idx="3571">
                  <c:v>2767</c:v>
                </c:pt>
                <c:pt idx="3572">
                  <c:v>2787</c:v>
                </c:pt>
                <c:pt idx="3573">
                  <c:v>2823</c:v>
                </c:pt>
                <c:pt idx="3574">
                  <c:v>2806</c:v>
                </c:pt>
                <c:pt idx="3575">
                  <c:v>2807</c:v>
                </c:pt>
                <c:pt idx="3576">
                  <c:v>2807</c:v>
                </c:pt>
                <c:pt idx="3577">
                  <c:v>2724</c:v>
                </c:pt>
                <c:pt idx="3578">
                  <c:v>2839</c:v>
                </c:pt>
                <c:pt idx="3579">
                  <c:v>2714</c:v>
                </c:pt>
                <c:pt idx="3580">
                  <c:v>2723</c:v>
                </c:pt>
                <c:pt idx="3581">
                  <c:v>2731</c:v>
                </c:pt>
                <c:pt idx="3582">
                  <c:v>2760</c:v>
                </c:pt>
                <c:pt idx="3583">
                  <c:v>2797</c:v>
                </c:pt>
                <c:pt idx="3584">
                  <c:v>2825</c:v>
                </c:pt>
                <c:pt idx="3585">
                  <c:v>2763</c:v>
                </c:pt>
                <c:pt idx="3586">
                  <c:v>2704</c:v>
                </c:pt>
                <c:pt idx="3587">
                  <c:v>2709</c:v>
                </c:pt>
                <c:pt idx="3588">
                  <c:v>2640</c:v>
                </c:pt>
                <c:pt idx="3589">
                  <c:v>2784</c:v>
                </c:pt>
                <c:pt idx="3590">
                  <c:v>2812</c:v>
                </c:pt>
                <c:pt idx="3591">
                  <c:v>2773</c:v>
                </c:pt>
                <c:pt idx="3592">
                  <c:v>2815</c:v>
                </c:pt>
                <c:pt idx="3593">
                  <c:v>2797</c:v>
                </c:pt>
                <c:pt idx="3594">
                  <c:v>2719</c:v>
                </c:pt>
                <c:pt idx="3595">
                  <c:v>2898</c:v>
                </c:pt>
                <c:pt idx="3596">
                  <c:v>2922</c:v>
                </c:pt>
                <c:pt idx="3597">
                  <c:v>2953</c:v>
                </c:pt>
                <c:pt idx="3598">
                  <c:v>3135</c:v>
                </c:pt>
                <c:pt idx="3599">
                  <c:v>3281</c:v>
                </c:pt>
                <c:pt idx="3600">
                  <c:v>3467</c:v>
                </c:pt>
                <c:pt idx="3601">
                  <c:v>3592</c:v>
                </c:pt>
                <c:pt idx="3602">
                  <c:v>3888</c:v>
                </c:pt>
                <c:pt idx="3603">
                  <c:v>4052</c:v>
                </c:pt>
                <c:pt idx="3604">
                  <c:v>3983</c:v>
                </c:pt>
                <c:pt idx="3605">
                  <c:v>3726</c:v>
                </c:pt>
                <c:pt idx="3606">
                  <c:v>3547</c:v>
                </c:pt>
                <c:pt idx="3607">
                  <c:v>3154</c:v>
                </c:pt>
                <c:pt idx="3608">
                  <c:v>3125</c:v>
                </c:pt>
                <c:pt idx="3609">
                  <c:v>3043</c:v>
                </c:pt>
                <c:pt idx="3610">
                  <c:v>2920</c:v>
                </c:pt>
                <c:pt idx="3611">
                  <c:v>2846</c:v>
                </c:pt>
                <c:pt idx="3612">
                  <c:v>2885</c:v>
                </c:pt>
                <c:pt idx="3613">
                  <c:v>2941</c:v>
                </c:pt>
                <c:pt idx="3614">
                  <c:v>3150</c:v>
                </c:pt>
                <c:pt idx="3615">
                  <c:v>3183</c:v>
                </c:pt>
                <c:pt idx="3616">
                  <c:v>3333</c:v>
                </c:pt>
                <c:pt idx="3617">
                  <c:v>3322</c:v>
                </c:pt>
                <c:pt idx="3618">
                  <c:v>3407</c:v>
                </c:pt>
                <c:pt idx="3619">
                  <c:v>3231</c:v>
                </c:pt>
                <c:pt idx="3620">
                  <c:v>3237</c:v>
                </c:pt>
                <c:pt idx="3621">
                  <c:v>3134</c:v>
                </c:pt>
                <c:pt idx="3622">
                  <c:v>2839</c:v>
                </c:pt>
                <c:pt idx="3623">
                  <c:v>2790</c:v>
                </c:pt>
                <c:pt idx="3624">
                  <c:v>2778</c:v>
                </c:pt>
                <c:pt idx="3625">
                  <c:v>2768</c:v>
                </c:pt>
                <c:pt idx="3626">
                  <c:v>2800</c:v>
                </c:pt>
                <c:pt idx="3627">
                  <c:v>2849</c:v>
                </c:pt>
                <c:pt idx="3628">
                  <c:v>2763</c:v>
                </c:pt>
                <c:pt idx="3629">
                  <c:v>2565</c:v>
                </c:pt>
                <c:pt idx="3630">
                  <c:v>2622</c:v>
                </c:pt>
                <c:pt idx="3631">
                  <c:v>2744</c:v>
                </c:pt>
                <c:pt idx="3632">
                  <c:v>2815</c:v>
                </c:pt>
                <c:pt idx="3633">
                  <c:v>2720</c:v>
                </c:pt>
                <c:pt idx="3634">
                  <c:v>2828</c:v>
                </c:pt>
                <c:pt idx="3635">
                  <c:v>2733</c:v>
                </c:pt>
                <c:pt idx="3636">
                  <c:v>2684</c:v>
                </c:pt>
                <c:pt idx="3637">
                  <c:v>2723</c:v>
                </c:pt>
                <c:pt idx="3638">
                  <c:v>2730</c:v>
                </c:pt>
                <c:pt idx="3639">
                  <c:v>2676</c:v>
                </c:pt>
                <c:pt idx="3640">
                  <c:v>2680</c:v>
                </c:pt>
                <c:pt idx="3641">
                  <c:v>2671</c:v>
                </c:pt>
                <c:pt idx="3642">
                  <c:v>2666</c:v>
                </c:pt>
                <c:pt idx="3643">
                  <c:v>2688</c:v>
                </c:pt>
                <c:pt idx="3644">
                  <c:v>2771</c:v>
                </c:pt>
                <c:pt idx="3645">
                  <c:v>2641</c:v>
                </c:pt>
                <c:pt idx="3646">
                  <c:v>2754</c:v>
                </c:pt>
                <c:pt idx="3647">
                  <c:v>2796</c:v>
                </c:pt>
                <c:pt idx="3648">
                  <c:v>2757</c:v>
                </c:pt>
                <c:pt idx="3649">
                  <c:v>2719</c:v>
                </c:pt>
                <c:pt idx="3650">
                  <c:v>2823</c:v>
                </c:pt>
                <c:pt idx="3651">
                  <c:v>2671</c:v>
                </c:pt>
                <c:pt idx="3652">
                  <c:v>2725</c:v>
                </c:pt>
                <c:pt idx="3653">
                  <c:v>2630</c:v>
                </c:pt>
                <c:pt idx="3654">
                  <c:v>2677</c:v>
                </c:pt>
                <c:pt idx="3655">
                  <c:v>2675</c:v>
                </c:pt>
                <c:pt idx="3656">
                  <c:v>2687</c:v>
                </c:pt>
                <c:pt idx="3657">
                  <c:v>2617</c:v>
                </c:pt>
                <c:pt idx="3658">
                  <c:v>2602</c:v>
                </c:pt>
                <c:pt idx="3659">
                  <c:v>2692</c:v>
                </c:pt>
                <c:pt idx="3660">
                  <c:v>2778</c:v>
                </c:pt>
                <c:pt idx="3661">
                  <c:v>2757</c:v>
                </c:pt>
                <c:pt idx="3662">
                  <c:v>2739</c:v>
                </c:pt>
                <c:pt idx="3663">
                  <c:v>2772</c:v>
                </c:pt>
                <c:pt idx="3664">
                  <c:v>2714</c:v>
                </c:pt>
                <c:pt idx="3665">
                  <c:v>2817</c:v>
                </c:pt>
                <c:pt idx="3666">
                  <c:v>2671</c:v>
                </c:pt>
                <c:pt idx="3667">
                  <c:v>2739</c:v>
                </c:pt>
                <c:pt idx="3668">
                  <c:v>2768</c:v>
                </c:pt>
                <c:pt idx="3669">
                  <c:v>2843</c:v>
                </c:pt>
                <c:pt idx="3670">
                  <c:v>2775</c:v>
                </c:pt>
                <c:pt idx="3671">
                  <c:v>2760</c:v>
                </c:pt>
                <c:pt idx="3672">
                  <c:v>2807</c:v>
                </c:pt>
                <c:pt idx="3673">
                  <c:v>2955</c:v>
                </c:pt>
                <c:pt idx="3674">
                  <c:v>2833</c:v>
                </c:pt>
                <c:pt idx="3675">
                  <c:v>2707</c:v>
                </c:pt>
                <c:pt idx="3676">
                  <c:v>2835</c:v>
                </c:pt>
                <c:pt idx="3677">
                  <c:v>2801</c:v>
                </c:pt>
                <c:pt idx="3678">
                  <c:v>2829</c:v>
                </c:pt>
                <c:pt idx="3679">
                  <c:v>2728</c:v>
                </c:pt>
                <c:pt idx="3680">
                  <c:v>2824</c:v>
                </c:pt>
                <c:pt idx="3681">
                  <c:v>2810</c:v>
                </c:pt>
                <c:pt idx="3682">
                  <c:v>2796</c:v>
                </c:pt>
                <c:pt idx="3683">
                  <c:v>2775</c:v>
                </c:pt>
                <c:pt idx="3684">
                  <c:v>2757</c:v>
                </c:pt>
                <c:pt idx="3685">
                  <c:v>2857</c:v>
                </c:pt>
                <c:pt idx="3686">
                  <c:v>2889</c:v>
                </c:pt>
                <c:pt idx="3687">
                  <c:v>2853</c:v>
                </c:pt>
                <c:pt idx="3688">
                  <c:v>2847</c:v>
                </c:pt>
                <c:pt idx="3689">
                  <c:v>2770</c:v>
                </c:pt>
                <c:pt idx="3690">
                  <c:v>2739</c:v>
                </c:pt>
                <c:pt idx="3691">
                  <c:v>2753</c:v>
                </c:pt>
                <c:pt idx="3692">
                  <c:v>2761</c:v>
                </c:pt>
                <c:pt idx="3693">
                  <c:v>2773</c:v>
                </c:pt>
                <c:pt idx="3694">
                  <c:v>2745</c:v>
                </c:pt>
                <c:pt idx="3695">
                  <c:v>2792</c:v>
                </c:pt>
                <c:pt idx="3696">
                  <c:v>2719</c:v>
                </c:pt>
                <c:pt idx="3697">
                  <c:v>2670</c:v>
                </c:pt>
                <c:pt idx="3698">
                  <c:v>2736</c:v>
                </c:pt>
                <c:pt idx="3699">
                  <c:v>2726</c:v>
                </c:pt>
                <c:pt idx="3700">
                  <c:v>2734</c:v>
                </c:pt>
                <c:pt idx="3701">
                  <c:v>2597</c:v>
                </c:pt>
                <c:pt idx="3702">
                  <c:v>2745</c:v>
                </c:pt>
                <c:pt idx="3703">
                  <c:v>2656</c:v>
                </c:pt>
                <c:pt idx="3704">
                  <c:v>2589</c:v>
                </c:pt>
                <c:pt idx="3705">
                  <c:v>2729</c:v>
                </c:pt>
                <c:pt idx="3706">
                  <c:v>2694</c:v>
                </c:pt>
                <c:pt idx="3707">
                  <c:v>2691</c:v>
                </c:pt>
                <c:pt idx="3708">
                  <c:v>2718</c:v>
                </c:pt>
                <c:pt idx="3709">
                  <c:v>2727</c:v>
                </c:pt>
                <c:pt idx="3710">
                  <c:v>2714</c:v>
                </c:pt>
                <c:pt idx="3711">
                  <c:v>2661</c:v>
                </c:pt>
                <c:pt idx="3712">
                  <c:v>2643</c:v>
                </c:pt>
                <c:pt idx="3713">
                  <c:v>2550</c:v>
                </c:pt>
                <c:pt idx="3714">
                  <c:v>2715</c:v>
                </c:pt>
                <c:pt idx="3715">
                  <c:v>2721</c:v>
                </c:pt>
                <c:pt idx="3716">
                  <c:v>2732</c:v>
                </c:pt>
                <c:pt idx="3717">
                  <c:v>2726</c:v>
                </c:pt>
                <c:pt idx="3718">
                  <c:v>2708</c:v>
                </c:pt>
                <c:pt idx="3719">
                  <c:v>2708</c:v>
                </c:pt>
                <c:pt idx="3720">
                  <c:v>2702</c:v>
                </c:pt>
                <c:pt idx="3721">
                  <c:v>2648</c:v>
                </c:pt>
                <c:pt idx="3722">
                  <c:v>2575</c:v>
                </c:pt>
                <c:pt idx="3723">
                  <c:v>2572</c:v>
                </c:pt>
                <c:pt idx="3724">
                  <c:v>2686</c:v>
                </c:pt>
                <c:pt idx="3725">
                  <c:v>2629</c:v>
                </c:pt>
                <c:pt idx="3726">
                  <c:v>2632</c:v>
                </c:pt>
                <c:pt idx="3727">
                  <c:v>2701</c:v>
                </c:pt>
                <c:pt idx="3728">
                  <c:v>2660</c:v>
                </c:pt>
                <c:pt idx="3729">
                  <c:v>2640</c:v>
                </c:pt>
                <c:pt idx="3730">
                  <c:v>2670</c:v>
                </c:pt>
                <c:pt idx="3731">
                  <c:v>2794</c:v>
                </c:pt>
                <c:pt idx="3732">
                  <c:v>2541</c:v>
                </c:pt>
                <c:pt idx="3733">
                  <c:v>2692</c:v>
                </c:pt>
                <c:pt idx="3734">
                  <c:v>2793</c:v>
                </c:pt>
                <c:pt idx="3735">
                  <c:v>2646</c:v>
                </c:pt>
                <c:pt idx="3736">
                  <c:v>2611</c:v>
                </c:pt>
                <c:pt idx="3737">
                  <c:v>2563</c:v>
                </c:pt>
                <c:pt idx="3738">
                  <c:v>2649</c:v>
                </c:pt>
                <c:pt idx="3739">
                  <c:v>2717</c:v>
                </c:pt>
                <c:pt idx="3740">
                  <c:v>2699</c:v>
                </c:pt>
                <c:pt idx="3741">
                  <c:v>2637</c:v>
                </c:pt>
                <c:pt idx="3742">
                  <c:v>2727</c:v>
                </c:pt>
                <c:pt idx="3743">
                  <c:v>2723</c:v>
                </c:pt>
                <c:pt idx="3744">
                  <c:v>2647</c:v>
                </c:pt>
                <c:pt idx="3745">
                  <c:v>2676</c:v>
                </c:pt>
                <c:pt idx="3746">
                  <c:v>2794</c:v>
                </c:pt>
                <c:pt idx="3747">
                  <c:v>2677</c:v>
                </c:pt>
                <c:pt idx="3748">
                  <c:v>2708</c:v>
                </c:pt>
                <c:pt idx="3749">
                  <c:v>2758</c:v>
                </c:pt>
                <c:pt idx="3750">
                  <c:v>2710</c:v>
                </c:pt>
                <c:pt idx="3751">
                  <c:v>2668</c:v>
                </c:pt>
                <c:pt idx="3752">
                  <c:v>2654</c:v>
                </c:pt>
                <c:pt idx="3753">
                  <c:v>2761</c:v>
                </c:pt>
                <c:pt idx="3754">
                  <c:v>2660</c:v>
                </c:pt>
                <c:pt idx="3755">
                  <c:v>2677</c:v>
                </c:pt>
                <c:pt idx="3756">
                  <c:v>2665</c:v>
                </c:pt>
                <c:pt idx="3757">
                  <c:v>2517</c:v>
                </c:pt>
                <c:pt idx="3758">
                  <c:v>2669</c:v>
                </c:pt>
                <c:pt idx="3759">
                  <c:v>2611</c:v>
                </c:pt>
                <c:pt idx="3760">
                  <c:v>2686</c:v>
                </c:pt>
                <c:pt idx="3761">
                  <c:v>2765</c:v>
                </c:pt>
                <c:pt idx="3762">
                  <c:v>2711</c:v>
                </c:pt>
                <c:pt idx="3763">
                  <c:v>2707</c:v>
                </c:pt>
                <c:pt idx="3764">
                  <c:v>2763</c:v>
                </c:pt>
                <c:pt idx="3765">
                  <c:v>2694</c:v>
                </c:pt>
                <c:pt idx="3766">
                  <c:v>2796</c:v>
                </c:pt>
                <c:pt idx="3767">
                  <c:v>2669</c:v>
                </c:pt>
                <c:pt idx="3768">
                  <c:v>2711</c:v>
                </c:pt>
                <c:pt idx="3769">
                  <c:v>2695</c:v>
                </c:pt>
                <c:pt idx="3770">
                  <c:v>2635</c:v>
                </c:pt>
                <c:pt idx="3771">
                  <c:v>2691</c:v>
                </c:pt>
                <c:pt idx="3772">
                  <c:v>2769</c:v>
                </c:pt>
                <c:pt idx="3773">
                  <c:v>2661</c:v>
                </c:pt>
                <c:pt idx="3774">
                  <c:v>2737</c:v>
                </c:pt>
                <c:pt idx="3775">
                  <c:v>2760</c:v>
                </c:pt>
                <c:pt idx="3776">
                  <c:v>2713</c:v>
                </c:pt>
                <c:pt idx="3777">
                  <c:v>2732</c:v>
                </c:pt>
                <c:pt idx="3778">
                  <c:v>2779</c:v>
                </c:pt>
                <c:pt idx="3779">
                  <c:v>2742</c:v>
                </c:pt>
                <c:pt idx="3780">
                  <c:v>2839</c:v>
                </c:pt>
                <c:pt idx="3781">
                  <c:v>2772</c:v>
                </c:pt>
                <c:pt idx="3782">
                  <c:v>2813</c:v>
                </c:pt>
                <c:pt idx="3783">
                  <c:v>2802</c:v>
                </c:pt>
                <c:pt idx="3784">
                  <c:v>2838</c:v>
                </c:pt>
                <c:pt idx="3785">
                  <c:v>2748</c:v>
                </c:pt>
                <c:pt idx="3786">
                  <c:v>2781</c:v>
                </c:pt>
                <c:pt idx="3787">
                  <c:v>2795</c:v>
                </c:pt>
                <c:pt idx="3788">
                  <c:v>2848</c:v>
                </c:pt>
                <c:pt idx="3789">
                  <c:v>2805</c:v>
                </c:pt>
                <c:pt idx="3790">
                  <c:v>2729</c:v>
                </c:pt>
                <c:pt idx="3791">
                  <c:v>2900</c:v>
                </c:pt>
                <c:pt idx="3792">
                  <c:v>2928</c:v>
                </c:pt>
                <c:pt idx="3793">
                  <c:v>3196</c:v>
                </c:pt>
                <c:pt idx="3794">
                  <c:v>3367</c:v>
                </c:pt>
                <c:pt idx="3795">
                  <c:v>3435</c:v>
                </c:pt>
                <c:pt idx="3796">
                  <c:v>3801</c:v>
                </c:pt>
                <c:pt idx="3797">
                  <c:v>4141</c:v>
                </c:pt>
                <c:pt idx="3798">
                  <c:v>4408</c:v>
                </c:pt>
                <c:pt idx="3799">
                  <c:v>4746</c:v>
                </c:pt>
                <c:pt idx="3800">
                  <c:v>4572</c:v>
                </c:pt>
                <c:pt idx="3801">
                  <c:v>4350</c:v>
                </c:pt>
                <c:pt idx="3802">
                  <c:v>3862</c:v>
                </c:pt>
                <c:pt idx="3803">
                  <c:v>3609</c:v>
                </c:pt>
                <c:pt idx="3804">
                  <c:v>3345</c:v>
                </c:pt>
                <c:pt idx="3805">
                  <c:v>3169</c:v>
                </c:pt>
                <c:pt idx="3806">
                  <c:v>3077</c:v>
                </c:pt>
                <c:pt idx="3807">
                  <c:v>3051</c:v>
                </c:pt>
                <c:pt idx="3808">
                  <c:v>3057</c:v>
                </c:pt>
                <c:pt idx="3809">
                  <c:v>3055</c:v>
                </c:pt>
                <c:pt idx="3810">
                  <c:v>3149</c:v>
                </c:pt>
                <c:pt idx="3811">
                  <c:v>3067</c:v>
                </c:pt>
                <c:pt idx="3812">
                  <c:v>3416</c:v>
                </c:pt>
                <c:pt idx="3813">
                  <c:v>3632</c:v>
                </c:pt>
                <c:pt idx="3814">
                  <c:v>3736</c:v>
                </c:pt>
                <c:pt idx="3815">
                  <c:v>3663</c:v>
                </c:pt>
                <c:pt idx="3816">
                  <c:v>3577</c:v>
                </c:pt>
                <c:pt idx="3817">
                  <c:v>3340</c:v>
                </c:pt>
                <c:pt idx="3818">
                  <c:v>3176</c:v>
                </c:pt>
                <c:pt idx="3819">
                  <c:v>3004</c:v>
                </c:pt>
                <c:pt idx="3820">
                  <c:v>2924</c:v>
                </c:pt>
                <c:pt idx="3821">
                  <c:v>2849</c:v>
                </c:pt>
                <c:pt idx="3822">
                  <c:v>2849</c:v>
                </c:pt>
                <c:pt idx="3823">
                  <c:v>2753</c:v>
                </c:pt>
                <c:pt idx="3824">
                  <c:v>2794</c:v>
                </c:pt>
                <c:pt idx="3825">
                  <c:v>2746</c:v>
                </c:pt>
                <c:pt idx="3826">
                  <c:v>2738</c:v>
                </c:pt>
                <c:pt idx="3827">
                  <c:v>2691</c:v>
                </c:pt>
                <c:pt idx="3828">
                  <c:v>2770</c:v>
                </c:pt>
                <c:pt idx="3829">
                  <c:v>2755</c:v>
                </c:pt>
                <c:pt idx="3830">
                  <c:v>2694</c:v>
                </c:pt>
                <c:pt idx="3831">
                  <c:v>2571</c:v>
                </c:pt>
                <c:pt idx="3832">
                  <c:v>2675</c:v>
                </c:pt>
                <c:pt idx="3833">
                  <c:v>2658</c:v>
                </c:pt>
                <c:pt idx="3834">
                  <c:v>2731</c:v>
                </c:pt>
                <c:pt idx="3835">
                  <c:v>2574</c:v>
                </c:pt>
                <c:pt idx="3836">
                  <c:v>2594</c:v>
                </c:pt>
                <c:pt idx="3837">
                  <c:v>2761</c:v>
                </c:pt>
                <c:pt idx="3838">
                  <c:v>2620</c:v>
                </c:pt>
                <c:pt idx="3839">
                  <c:v>2666</c:v>
                </c:pt>
                <c:pt idx="3840">
                  <c:v>2698</c:v>
                </c:pt>
                <c:pt idx="3841">
                  <c:v>2751</c:v>
                </c:pt>
                <c:pt idx="3842">
                  <c:v>2696</c:v>
                </c:pt>
                <c:pt idx="3843">
                  <c:v>2583</c:v>
                </c:pt>
                <c:pt idx="3844">
                  <c:v>2697</c:v>
                </c:pt>
                <c:pt idx="3845">
                  <c:v>2617</c:v>
                </c:pt>
                <c:pt idx="3846">
                  <c:v>2618</c:v>
                </c:pt>
                <c:pt idx="3847">
                  <c:v>2725</c:v>
                </c:pt>
                <c:pt idx="3848">
                  <c:v>2708</c:v>
                </c:pt>
                <c:pt idx="3849">
                  <c:v>2729</c:v>
                </c:pt>
                <c:pt idx="3850">
                  <c:v>2763</c:v>
                </c:pt>
                <c:pt idx="3851">
                  <c:v>2738</c:v>
                </c:pt>
                <c:pt idx="3852">
                  <c:v>2649</c:v>
                </c:pt>
                <c:pt idx="3853">
                  <c:v>2575</c:v>
                </c:pt>
                <c:pt idx="3854">
                  <c:v>2677</c:v>
                </c:pt>
                <c:pt idx="3855">
                  <c:v>2712</c:v>
                </c:pt>
                <c:pt idx="3856">
                  <c:v>2719</c:v>
                </c:pt>
                <c:pt idx="3857">
                  <c:v>2732</c:v>
                </c:pt>
                <c:pt idx="3858">
                  <c:v>2650</c:v>
                </c:pt>
                <c:pt idx="3859">
                  <c:v>2685</c:v>
                </c:pt>
                <c:pt idx="3860">
                  <c:v>2652</c:v>
                </c:pt>
                <c:pt idx="3861">
                  <c:v>2651</c:v>
                </c:pt>
                <c:pt idx="3862">
                  <c:v>2681</c:v>
                </c:pt>
                <c:pt idx="3863">
                  <c:v>2697</c:v>
                </c:pt>
                <c:pt idx="3864">
                  <c:v>2915</c:v>
                </c:pt>
                <c:pt idx="3865">
                  <c:v>2679</c:v>
                </c:pt>
                <c:pt idx="3866">
                  <c:v>2727</c:v>
                </c:pt>
                <c:pt idx="3867">
                  <c:v>2669</c:v>
                </c:pt>
                <c:pt idx="3868">
                  <c:v>2829</c:v>
                </c:pt>
                <c:pt idx="3869">
                  <c:v>2721</c:v>
                </c:pt>
                <c:pt idx="3870">
                  <c:v>2709</c:v>
                </c:pt>
                <c:pt idx="3871">
                  <c:v>2650</c:v>
                </c:pt>
                <c:pt idx="3872">
                  <c:v>2612</c:v>
                </c:pt>
                <c:pt idx="3873">
                  <c:v>2670</c:v>
                </c:pt>
                <c:pt idx="3874">
                  <c:v>2768</c:v>
                </c:pt>
                <c:pt idx="3875">
                  <c:v>2768</c:v>
                </c:pt>
                <c:pt idx="3876">
                  <c:v>2719</c:v>
                </c:pt>
                <c:pt idx="3877">
                  <c:v>2726</c:v>
                </c:pt>
                <c:pt idx="3878">
                  <c:v>2839</c:v>
                </c:pt>
                <c:pt idx="3879">
                  <c:v>2790</c:v>
                </c:pt>
                <c:pt idx="3880">
                  <c:v>2893</c:v>
                </c:pt>
                <c:pt idx="3881">
                  <c:v>2842</c:v>
                </c:pt>
                <c:pt idx="3882">
                  <c:v>2910</c:v>
                </c:pt>
                <c:pt idx="3883">
                  <c:v>2822</c:v>
                </c:pt>
                <c:pt idx="3884">
                  <c:v>2761</c:v>
                </c:pt>
                <c:pt idx="3885">
                  <c:v>2924</c:v>
                </c:pt>
                <c:pt idx="3886">
                  <c:v>2698</c:v>
                </c:pt>
                <c:pt idx="3887">
                  <c:v>2711</c:v>
                </c:pt>
                <c:pt idx="3888">
                  <c:v>2768</c:v>
                </c:pt>
                <c:pt idx="3889">
                  <c:v>2709</c:v>
                </c:pt>
                <c:pt idx="3890">
                  <c:v>2797</c:v>
                </c:pt>
                <c:pt idx="3891">
                  <c:v>2856</c:v>
                </c:pt>
                <c:pt idx="3892">
                  <c:v>2776</c:v>
                </c:pt>
                <c:pt idx="3893">
                  <c:v>2819</c:v>
                </c:pt>
                <c:pt idx="3894">
                  <c:v>2748</c:v>
                </c:pt>
                <c:pt idx="3895">
                  <c:v>2757</c:v>
                </c:pt>
                <c:pt idx="3896">
                  <c:v>2762</c:v>
                </c:pt>
                <c:pt idx="3897">
                  <c:v>2772</c:v>
                </c:pt>
                <c:pt idx="3898">
                  <c:v>2789</c:v>
                </c:pt>
                <c:pt idx="3899">
                  <c:v>2841</c:v>
                </c:pt>
                <c:pt idx="3900">
                  <c:v>2739</c:v>
                </c:pt>
                <c:pt idx="3901">
                  <c:v>2905</c:v>
                </c:pt>
                <c:pt idx="3902">
                  <c:v>2808</c:v>
                </c:pt>
                <c:pt idx="3903">
                  <c:v>2870</c:v>
                </c:pt>
                <c:pt idx="3904">
                  <c:v>2868</c:v>
                </c:pt>
                <c:pt idx="3905">
                  <c:v>2849</c:v>
                </c:pt>
                <c:pt idx="3906">
                  <c:v>2793</c:v>
                </c:pt>
                <c:pt idx="3907">
                  <c:v>2803</c:v>
                </c:pt>
                <c:pt idx="3908">
                  <c:v>2635</c:v>
                </c:pt>
                <c:pt idx="3909">
                  <c:v>2587</c:v>
                </c:pt>
                <c:pt idx="3910">
                  <c:v>2757</c:v>
                </c:pt>
                <c:pt idx="3911">
                  <c:v>2658</c:v>
                </c:pt>
                <c:pt idx="3912">
                  <c:v>2753</c:v>
                </c:pt>
                <c:pt idx="3913">
                  <c:v>2698</c:v>
                </c:pt>
                <c:pt idx="3914">
                  <c:v>2758</c:v>
                </c:pt>
                <c:pt idx="3915">
                  <c:v>2702</c:v>
                </c:pt>
                <c:pt idx="3916">
                  <c:v>2783</c:v>
                </c:pt>
                <c:pt idx="3917">
                  <c:v>2757</c:v>
                </c:pt>
                <c:pt idx="3918">
                  <c:v>2824</c:v>
                </c:pt>
                <c:pt idx="3919">
                  <c:v>2751</c:v>
                </c:pt>
                <c:pt idx="3920">
                  <c:v>2850</c:v>
                </c:pt>
                <c:pt idx="3921">
                  <c:v>2747</c:v>
                </c:pt>
                <c:pt idx="3922">
                  <c:v>2653</c:v>
                </c:pt>
                <c:pt idx="3923">
                  <c:v>2727</c:v>
                </c:pt>
                <c:pt idx="3924">
                  <c:v>2734</c:v>
                </c:pt>
                <c:pt idx="3925">
                  <c:v>2856</c:v>
                </c:pt>
                <c:pt idx="3926">
                  <c:v>2929</c:v>
                </c:pt>
                <c:pt idx="3927">
                  <c:v>2916</c:v>
                </c:pt>
                <c:pt idx="3928">
                  <c:v>3015</c:v>
                </c:pt>
                <c:pt idx="3929">
                  <c:v>3164</c:v>
                </c:pt>
                <c:pt idx="3930">
                  <c:v>3009</c:v>
                </c:pt>
                <c:pt idx="3931">
                  <c:v>2880</c:v>
                </c:pt>
                <c:pt idx="3932">
                  <c:v>2857</c:v>
                </c:pt>
                <c:pt idx="3933">
                  <c:v>2762</c:v>
                </c:pt>
                <c:pt idx="3934">
                  <c:v>2791</c:v>
                </c:pt>
                <c:pt idx="3935">
                  <c:v>2743</c:v>
                </c:pt>
                <c:pt idx="3936">
                  <c:v>2845</c:v>
                </c:pt>
                <c:pt idx="3937">
                  <c:v>2741</c:v>
                </c:pt>
                <c:pt idx="3938">
                  <c:v>2757</c:v>
                </c:pt>
                <c:pt idx="3939">
                  <c:v>2703</c:v>
                </c:pt>
                <c:pt idx="3940">
                  <c:v>2860</c:v>
                </c:pt>
                <c:pt idx="3941">
                  <c:v>2886</c:v>
                </c:pt>
                <c:pt idx="3942">
                  <c:v>2773</c:v>
                </c:pt>
                <c:pt idx="3943">
                  <c:v>2966</c:v>
                </c:pt>
                <c:pt idx="3944">
                  <c:v>2990</c:v>
                </c:pt>
                <c:pt idx="3945">
                  <c:v>2926</c:v>
                </c:pt>
                <c:pt idx="3946">
                  <c:v>2849</c:v>
                </c:pt>
                <c:pt idx="3947">
                  <c:v>2879</c:v>
                </c:pt>
                <c:pt idx="3948">
                  <c:v>2808</c:v>
                </c:pt>
                <c:pt idx="3949">
                  <c:v>2881</c:v>
                </c:pt>
                <c:pt idx="3950">
                  <c:v>2827</c:v>
                </c:pt>
                <c:pt idx="3951">
                  <c:v>2986</c:v>
                </c:pt>
                <c:pt idx="3952">
                  <c:v>2824</c:v>
                </c:pt>
                <c:pt idx="3953">
                  <c:v>2777</c:v>
                </c:pt>
                <c:pt idx="3954">
                  <c:v>2794</c:v>
                </c:pt>
                <c:pt idx="3955">
                  <c:v>2753</c:v>
                </c:pt>
                <c:pt idx="3956">
                  <c:v>2855</c:v>
                </c:pt>
                <c:pt idx="3957">
                  <c:v>2923</c:v>
                </c:pt>
                <c:pt idx="3958">
                  <c:v>2860</c:v>
                </c:pt>
                <c:pt idx="3959">
                  <c:v>2711</c:v>
                </c:pt>
                <c:pt idx="3960">
                  <c:v>2807</c:v>
                </c:pt>
                <c:pt idx="3961">
                  <c:v>2905</c:v>
                </c:pt>
                <c:pt idx="3962">
                  <c:v>2845</c:v>
                </c:pt>
                <c:pt idx="3963">
                  <c:v>2838</c:v>
                </c:pt>
                <c:pt idx="3964">
                  <c:v>2786</c:v>
                </c:pt>
                <c:pt idx="3965">
                  <c:v>2767</c:v>
                </c:pt>
                <c:pt idx="3966">
                  <c:v>2846</c:v>
                </c:pt>
                <c:pt idx="3967">
                  <c:v>2872</c:v>
                </c:pt>
                <c:pt idx="3968">
                  <c:v>2862</c:v>
                </c:pt>
                <c:pt idx="3969">
                  <c:v>2792</c:v>
                </c:pt>
                <c:pt idx="3970">
                  <c:v>2893</c:v>
                </c:pt>
                <c:pt idx="3971">
                  <c:v>2883</c:v>
                </c:pt>
                <c:pt idx="3972">
                  <c:v>2845</c:v>
                </c:pt>
                <c:pt idx="3973">
                  <c:v>2840</c:v>
                </c:pt>
                <c:pt idx="3974">
                  <c:v>2862</c:v>
                </c:pt>
                <c:pt idx="3975">
                  <c:v>2837</c:v>
                </c:pt>
                <c:pt idx="3976">
                  <c:v>2785</c:v>
                </c:pt>
                <c:pt idx="3977">
                  <c:v>2794</c:v>
                </c:pt>
                <c:pt idx="3978">
                  <c:v>2715</c:v>
                </c:pt>
                <c:pt idx="3979">
                  <c:v>2809</c:v>
                </c:pt>
                <c:pt idx="3980">
                  <c:v>2765</c:v>
                </c:pt>
                <c:pt idx="3981">
                  <c:v>2780</c:v>
                </c:pt>
                <c:pt idx="3982">
                  <c:v>2734</c:v>
                </c:pt>
                <c:pt idx="3983">
                  <c:v>2759</c:v>
                </c:pt>
                <c:pt idx="3984">
                  <c:v>2655</c:v>
                </c:pt>
                <c:pt idx="3985">
                  <c:v>2797</c:v>
                </c:pt>
                <c:pt idx="3986">
                  <c:v>2678</c:v>
                </c:pt>
                <c:pt idx="3987">
                  <c:v>2712</c:v>
                </c:pt>
                <c:pt idx="3988">
                  <c:v>2665</c:v>
                </c:pt>
                <c:pt idx="3989">
                  <c:v>2784</c:v>
                </c:pt>
                <c:pt idx="3990">
                  <c:v>2789</c:v>
                </c:pt>
                <c:pt idx="3991">
                  <c:v>2783</c:v>
                </c:pt>
                <c:pt idx="3992">
                  <c:v>2807</c:v>
                </c:pt>
                <c:pt idx="3993">
                  <c:v>2806</c:v>
                </c:pt>
                <c:pt idx="3994">
                  <c:v>2754</c:v>
                </c:pt>
                <c:pt idx="3995">
                  <c:v>2853</c:v>
                </c:pt>
                <c:pt idx="3996">
                  <c:v>2740</c:v>
                </c:pt>
                <c:pt idx="3997">
                  <c:v>2670</c:v>
                </c:pt>
                <c:pt idx="3998">
                  <c:v>2711</c:v>
                </c:pt>
                <c:pt idx="3999">
                  <c:v>2762</c:v>
                </c:pt>
                <c:pt idx="4000">
                  <c:v>2660</c:v>
                </c:pt>
                <c:pt idx="4001">
                  <c:v>2742</c:v>
                </c:pt>
                <c:pt idx="4002">
                  <c:v>2727</c:v>
                </c:pt>
                <c:pt idx="4003">
                  <c:v>2713</c:v>
                </c:pt>
                <c:pt idx="4004">
                  <c:v>2671</c:v>
                </c:pt>
                <c:pt idx="4005">
                  <c:v>2755</c:v>
                </c:pt>
                <c:pt idx="4006">
                  <c:v>2779</c:v>
                </c:pt>
                <c:pt idx="4007">
                  <c:v>2743</c:v>
                </c:pt>
                <c:pt idx="4008">
                  <c:v>2790</c:v>
                </c:pt>
                <c:pt idx="4009">
                  <c:v>2710</c:v>
                </c:pt>
                <c:pt idx="4010">
                  <c:v>2820</c:v>
                </c:pt>
                <c:pt idx="4011">
                  <c:v>2958</c:v>
                </c:pt>
                <c:pt idx="4012">
                  <c:v>2926</c:v>
                </c:pt>
                <c:pt idx="4013">
                  <c:v>2777</c:v>
                </c:pt>
                <c:pt idx="4014">
                  <c:v>2830</c:v>
                </c:pt>
                <c:pt idx="4015">
                  <c:v>2879</c:v>
                </c:pt>
                <c:pt idx="4016">
                  <c:v>2871</c:v>
                </c:pt>
                <c:pt idx="4017">
                  <c:v>2789</c:v>
                </c:pt>
                <c:pt idx="4018">
                  <c:v>2950</c:v>
                </c:pt>
                <c:pt idx="4019">
                  <c:v>2796</c:v>
                </c:pt>
                <c:pt idx="4020">
                  <c:v>2781</c:v>
                </c:pt>
                <c:pt idx="4021">
                  <c:v>2847</c:v>
                </c:pt>
                <c:pt idx="4022">
                  <c:v>2694</c:v>
                </c:pt>
                <c:pt idx="4023">
                  <c:v>2772</c:v>
                </c:pt>
                <c:pt idx="4024">
                  <c:v>2713</c:v>
                </c:pt>
                <c:pt idx="4025">
                  <c:v>2739</c:v>
                </c:pt>
                <c:pt idx="4026">
                  <c:v>2786</c:v>
                </c:pt>
                <c:pt idx="4027">
                  <c:v>2820</c:v>
                </c:pt>
                <c:pt idx="4028">
                  <c:v>2787</c:v>
                </c:pt>
                <c:pt idx="4029">
                  <c:v>2762</c:v>
                </c:pt>
                <c:pt idx="4030">
                  <c:v>2706</c:v>
                </c:pt>
                <c:pt idx="4031">
                  <c:v>2822</c:v>
                </c:pt>
                <c:pt idx="4032">
                  <c:v>2794</c:v>
                </c:pt>
                <c:pt idx="4033">
                  <c:v>2865</c:v>
                </c:pt>
                <c:pt idx="4034">
                  <c:v>2797</c:v>
                </c:pt>
                <c:pt idx="4035">
                  <c:v>2819</c:v>
                </c:pt>
                <c:pt idx="4036">
                  <c:v>2755</c:v>
                </c:pt>
                <c:pt idx="4037">
                  <c:v>2685</c:v>
                </c:pt>
                <c:pt idx="4038">
                  <c:v>2791</c:v>
                </c:pt>
                <c:pt idx="4039">
                  <c:v>2682</c:v>
                </c:pt>
                <c:pt idx="4040">
                  <c:v>2679</c:v>
                </c:pt>
                <c:pt idx="4041">
                  <c:v>2784</c:v>
                </c:pt>
                <c:pt idx="4042">
                  <c:v>2690</c:v>
                </c:pt>
                <c:pt idx="4043">
                  <c:v>2751</c:v>
                </c:pt>
                <c:pt idx="4044">
                  <c:v>2732</c:v>
                </c:pt>
                <c:pt idx="4045">
                  <c:v>2849</c:v>
                </c:pt>
                <c:pt idx="4046">
                  <c:v>2823</c:v>
                </c:pt>
                <c:pt idx="4047">
                  <c:v>2765</c:v>
                </c:pt>
                <c:pt idx="4048">
                  <c:v>2872</c:v>
                </c:pt>
                <c:pt idx="4049">
                  <c:v>2829</c:v>
                </c:pt>
                <c:pt idx="4050">
                  <c:v>2972</c:v>
                </c:pt>
                <c:pt idx="4051">
                  <c:v>3008</c:v>
                </c:pt>
                <c:pt idx="4052">
                  <c:v>3055</c:v>
                </c:pt>
                <c:pt idx="4053">
                  <c:v>3044</c:v>
                </c:pt>
                <c:pt idx="4054">
                  <c:v>3273</c:v>
                </c:pt>
                <c:pt idx="4055">
                  <c:v>3356</c:v>
                </c:pt>
                <c:pt idx="4056">
                  <c:v>3516</c:v>
                </c:pt>
                <c:pt idx="4057">
                  <c:v>3425</c:v>
                </c:pt>
                <c:pt idx="4058">
                  <c:v>3319</c:v>
                </c:pt>
                <c:pt idx="4059">
                  <c:v>3177</c:v>
                </c:pt>
                <c:pt idx="4060">
                  <c:v>3003</c:v>
                </c:pt>
                <c:pt idx="4061">
                  <c:v>2892</c:v>
                </c:pt>
                <c:pt idx="4062">
                  <c:v>2835</c:v>
                </c:pt>
                <c:pt idx="4063">
                  <c:v>2825</c:v>
                </c:pt>
                <c:pt idx="4064">
                  <c:v>2914</c:v>
                </c:pt>
                <c:pt idx="4065">
                  <c:v>2873</c:v>
                </c:pt>
                <c:pt idx="4066">
                  <c:v>2855</c:v>
                </c:pt>
                <c:pt idx="4067">
                  <c:v>2859</c:v>
                </c:pt>
                <c:pt idx="4068">
                  <c:v>2892</c:v>
                </c:pt>
                <c:pt idx="4069">
                  <c:v>3044</c:v>
                </c:pt>
                <c:pt idx="4070">
                  <c:v>3027</c:v>
                </c:pt>
                <c:pt idx="4071">
                  <c:v>3138</c:v>
                </c:pt>
                <c:pt idx="4072">
                  <c:v>2992</c:v>
                </c:pt>
                <c:pt idx="4073">
                  <c:v>3167</c:v>
                </c:pt>
                <c:pt idx="4074">
                  <c:v>3095</c:v>
                </c:pt>
                <c:pt idx="4075">
                  <c:v>3091</c:v>
                </c:pt>
                <c:pt idx="4076">
                  <c:v>3011</c:v>
                </c:pt>
                <c:pt idx="4077">
                  <c:v>2944</c:v>
                </c:pt>
                <c:pt idx="4078">
                  <c:v>2916</c:v>
                </c:pt>
                <c:pt idx="4079">
                  <c:v>2928</c:v>
                </c:pt>
                <c:pt idx="4080">
                  <c:v>2889</c:v>
                </c:pt>
                <c:pt idx="4081">
                  <c:v>2866</c:v>
                </c:pt>
                <c:pt idx="4082">
                  <c:v>2911</c:v>
                </c:pt>
                <c:pt idx="4083">
                  <c:v>2864</c:v>
                </c:pt>
                <c:pt idx="4084">
                  <c:v>2913</c:v>
                </c:pt>
                <c:pt idx="4085">
                  <c:v>2839</c:v>
                </c:pt>
                <c:pt idx="4086">
                  <c:v>2894</c:v>
                </c:pt>
                <c:pt idx="4087">
                  <c:v>2892</c:v>
                </c:pt>
                <c:pt idx="4088">
                  <c:v>2803</c:v>
                </c:pt>
                <c:pt idx="4089">
                  <c:v>2887</c:v>
                </c:pt>
                <c:pt idx="4090">
                  <c:v>2910</c:v>
                </c:pt>
                <c:pt idx="4091">
                  <c:v>2855</c:v>
                </c:pt>
                <c:pt idx="4092">
                  <c:v>2806</c:v>
                </c:pt>
                <c:pt idx="4093">
                  <c:v>2881</c:v>
                </c:pt>
                <c:pt idx="4094">
                  <c:v>2825</c:v>
                </c:pt>
                <c:pt idx="4095">
                  <c:v>2855</c:v>
                </c:pt>
                <c:pt idx="4096">
                  <c:v>2833</c:v>
                </c:pt>
                <c:pt idx="4097">
                  <c:v>2896</c:v>
                </c:pt>
                <c:pt idx="4098">
                  <c:v>2855</c:v>
                </c:pt>
                <c:pt idx="4099">
                  <c:v>2819</c:v>
                </c:pt>
                <c:pt idx="4100">
                  <c:v>2948</c:v>
                </c:pt>
                <c:pt idx="4101">
                  <c:v>2734</c:v>
                </c:pt>
                <c:pt idx="4102">
                  <c:v>2757</c:v>
                </c:pt>
                <c:pt idx="4103">
                  <c:v>2801</c:v>
                </c:pt>
                <c:pt idx="4104">
                  <c:v>2908</c:v>
                </c:pt>
                <c:pt idx="4105">
                  <c:v>2885</c:v>
                </c:pt>
                <c:pt idx="4106">
                  <c:v>2884</c:v>
                </c:pt>
                <c:pt idx="4107">
                  <c:v>2874</c:v>
                </c:pt>
                <c:pt idx="4108">
                  <c:v>2743</c:v>
                </c:pt>
                <c:pt idx="4109">
                  <c:v>2851</c:v>
                </c:pt>
                <c:pt idx="4110">
                  <c:v>2746</c:v>
                </c:pt>
                <c:pt idx="4111">
                  <c:v>2839</c:v>
                </c:pt>
                <c:pt idx="4112">
                  <c:v>2845</c:v>
                </c:pt>
                <c:pt idx="4113">
                  <c:v>2805</c:v>
                </c:pt>
                <c:pt idx="4114">
                  <c:v>2727</c:v>
                </c:pt>
                <c:pt idx="4115">
                  <c:v>2914</c:v>
                </c:pt>
                <c:pt idx="4116">
                  <c:v>3012</c:v>
                </c:pt>
                <c:pt idx="4117">
                  <c:v>3015</c:v>
                </c:pt>
                <c:pt idx="4118">
                  <c:v>3026</c:v>
                </c:pt>
                <c:pt idx="4119">
                  <c:v>3176</c:v>
                </c:pt>
                <c:pt idx="4120">
                  <c:v>3214</c:v>
                </c:pt>
                <c:pt idx="4121">
                  <c:v>3188</c:v>
                </c:pt>
                <c:pt idx="4122">
                  <c:v>3137</c:v>
                </c:pt>
                <c:pt idx="4123">
                  <c:v>3069</c:v>
                </c:pt>
                <c:pt idx="4124">
                  <c:v>3009</c:v>
                </c:pt>
                <c:pt idx="4125">
                  <c:v>2996</c:v>
                </c:pt>
                <c:pt idx="4126">
                  <c:v>2916</c:v>
                </c:pt>
                <c:pt idx="4127">
                  <c:v>2987</c:v>
                </c:pt>
                <c:pt idx="4128">
                  <c:v>2887</c:v>
                </c:pt>
                <c:pt idx="4129">
                  <c:v>2977</c:v>
                </c:pt>
                <c:pt idx="4130">
                  <c:v>3029</c:v>
                </c:pt>
                <c:pt idx="4131">
                  <c:v>2903</c:v>
                </c:pt>
                <c:pt idx="4132">
                  <c:v>2893</c:v>
                </c:pt>
                <c:pt idx="4133">
                  <c:v>3000</c:v>
                </c:pt>
                <c:pt idx="4134">
                  <c:v>2945</c:v>
                </c:pt>
                <c:pt idx="4135">
                  <c:v>3026</c:v>
                </c:pt>
                <c:pt idx="4136">
                  <c:v>2965</c:v>
                </c:pt>
                <c:pt idx="4137">
                  <c:v>2933</c:v>
                </c:pt>
                <c:pt idx="4138">
                  <c:v>2933</c:v>
                </c:pt>
                <c:pt idx="4139">
                  <c:v>2893</c:v>
                </c:pt>
                <c:pt idx="4140">
                  <c:v>2842</c:v>
                </c:pt>
                <c:pt idx="4141">
                  <c:v>2830</c:v>
                </c:pt>
                <c:pt idx="4142">
                  <c:v>2883</c:v>
                </c:pt>
                <c:pt idx="4143">
                  <c:v>2954</c:v>
                </c:pt>
                <c:pt idx="4144">
                  <c:v>2827</c:v>
                </c:pt>
                <c:pt idx="4145">
                  <c:v>2815</c:v>
                </c:pt>
                <c:pt idx="4146">
                  <c:v>2768</c:v>
                </c:pt>
                <c:pt idx="4147">
                  <c:v>2787</c:v>
                </c:pt>
                <c:pt idx="4148">
                  <c:v>2768</c:v>
                </c:pt>
                <c:pt idx="4149">
                  <c:v>2737</c:v>
                </c:pt>
                <c:pt idx="4150">
                  <c:v>2743</c:v>
                </c:pt>
                <c:pt idx="4151">
                  <c:v>2796</c:v>
                </c:pt>
                <c:pt idx="4152">
                  <c:v>2630</c:v>
                </c:pt>
                <c:pt idx="4153">
                  <c:v>2741</c:v>
                </c:pt>
                <c:pt idx="4154">
                  <c:v>2668</c:v>
                </c:pt>
                <c:pt idx="4155">
                  <c:v>2710</c:v>
                </c:pt>
                <c:pt idx="4156">
                  <c:v>2775</c:v>
                </c:pt>
                <c:pt idx="4157">
                  <c:v>2726</c:v>
                </c:pt>
                <c:pt idx="4158">
                  <c:v>2764</c:v>
                </c:pt>
                <c:pt idx="4159">
                  <c:v>2771</c:v>
                </c:pt>
                <c:pt idx="4160">
                  <c:v>2802</c:v>
                </c:pt>
                <c:pt idx="4161">
                  <c:v>2767</c:v>
                </c:pt>
                <c:pt idx="4162">
                  <c:v>2708</c:v>
                </c:pt>
                <c:pt idx="4163">
                  <c:v>2739</c:v>
                </c:pt>
                <c:pt idx="4164">
                  <c:v>2751</c:v>
                </c:pt>
                <c:pt idx="4165">
                  <c:v>2697</c:v>
                </c:pt>
                <c:pt idx="4166">
                  <c:v>2745</c:v>
                </c:pt>
                <c:pt idx="4167">
                  <c:v>2837</c:v>
                </c:pt>
                <c:pt idx="4168">
                  <c:v>2716</c:v>
                </c:pt>
                <c:pt idx="4169">
                  <c:v>2642</c:v>
                </c:pt>
                <c:pt idx="4170">
                  <c:v>2695</c:v>
                </c:pt>
                <c:pt idx="4171">
                  <c:v>2720</c:v>
                </c:pt>
                <c:pt idx="4172">
                  <c:v>2701</c:v>
                </c:pt>
                <c:pt idx="4173">
                  <c:v>2667</c:v>
                </c:pt>
                <c:pt idx="4174">
                  <c:v>2809</c:v>
                </c:pt>
                <c:pt idx="4175">
                  <c:v>2751</c:v>
                </c:pt>
                <c:pt idx="4176">
                  <c:v>2798</c:v>
                </c:pt>
                <c:pt idx="4177">
                  <c:v>2845</c:v>
                </c:pt>
                <c:pt idx="4178">
                  <c:v>2753</c:v>
                </c:pt>
                <c:pt idx="4179">
                  <c:v>2766</c:v>
                </c:pt>
                <c:pt idx="4180">
                  <c:v>2813</c:v>
                </c:pt>
                <c:pt idx="4181">
                  <c:v>2777</c:v>
                </c:pt>
                <c:pt idx="4182">
                  <c:v>2700</c:v>
                </c:pt>
                <c:pt idx="4183">
                  <c:v>2787</c:v>
                </c:pt>
                <c:pt idx="4184">
                  <c:v>2799</c:v>
                </c:pt>
                <c:pt idx="4185">
                  <c:v>2710</c:v>
                </c:pt>
                <c:pt idx="4186">
                  <c:v>2709</c:v>
                </c:pt>
                <c:pt idx="4187">
                  <c:v>2779</c:v>
                </c:pt>
                <c:pt idx="4188">
                  <c:v>2714</c:v>
                </c:pt>
                <c:pt idx="4189">
                  <c:v>2723</c:v>
                </c:pt>
                <c:pt idx="4190">
                  <c:v>2723</c:v>
                </c:pt>
                <c:pt idx="4191">
                  <c:v>2691</c:v>
                </c:pt>
                <c:pt idx="4192">
                  <c:v>2684</c:v>
                </c:pt>
                <c:pt idx="4193">
                  <c:v>2706</c:v>
                </c:pt>
                <c:pt idx="4194">
                  <c:v>2684</c:v>
                </c:pt>
                <c:pt idx="4195">
                  <c:v>2794</c:v>
                </c:pt>
                <c:pt idx="4196">
                  <c:v>2708</c:v>
                </c:pt>
                <c:pt idx="4197">
                  <c:v>2841</c:v>
                </c:pt>
                <c:pt idx="4198">
                  <c:v>2885</c:v>
                </c:pt>
                <c:pt idx="4199">
                  <c:v>2899</c:v>
                </c:pt>
                <c:pt idx="4200">
                  <c:v>2862</c:v>
                </c:pt>
                <c:pt idx="4201">
                  <c:v>2852</c:v>
                </c:pt>
                <c:pt idx="4202">
                  <c:v>2721</c:v>
                </c:pt>
                <c:pt idx="4203">
                  <c:v>2777</c:v>
                </c:pt>
                <c:pt idx="4204">
                  <c:v>2722</c:v>
                </c:pt>
                <c:pt idx="4205">
                  <c:v>2752</c:v>
                </c:pt>
                <c:pt idx="4206">
                  <c:v>2813</c:v>
                </c:pt>
                <c:pt idx="4207">
                  <c:v>2668</c:v>
                </c:pt>
                <c:pt idx="4208">
                  <c:v>2620</c:v>
                </c:pt>
                <c:pt idx="4209">
                  <c:v>2692</c:v>
                </c:pt>
                <c:pt idx="4210">
                  <c:v>2801</c:v>
                </c:pt>
                <c:pt idx="4211">
                  <c:v>2846</c:v>
                </c:pt>
                <c:pt idx="4212">
                  <c:v>2755</c:v>
                </c:pt>
                <c:pt idx="4213">
                  <c:v>2756</c:v>
                </c:pt>
                <c:pt idx="4214">
                  <c:v>2755</c:v>
                </c:pt>
                <c:pt idx="4215">
                  <c:v>2811</c:v>
                </c:pt>
                <c:pt idx="4216">
                  <c:v>2649</c:v>
                </c:pt>
                <c:pt idx="4217">
                  <c:v>2716</c:v>
                </c:pt>
                <c:pt idx="4218">
                  <c:v>2748</c:v>
                </c:pt>
                <c:pt idx="4219">
                  <c:v>2811</c:v>
                </c:pt>
                <c:pt idx="4220">
                  <c:v>2655</c:v>
                </c:pt>
                <c:pt idx="4221">
                  <c:v>2699</c:v>
                </c:pt>
                <c:pt idx="4222">
                  <c:v>2686</c:v>
                </c:pt>
                <c:pt idx="4223">
                  <c:v>2683</c:v>
                </c:pt>
                <c:pt idx="4224">
                  <c:v>2803</c:v>
                </c:pt>
                <c:pt idx="4225">
                  <c:v>2753</c:v>
                </c:pt>
                <c:pt idx="4226">
                  <c:v>2724</c:v>
                </c:pt>
                <c:pt idx="4227">
                  <c:v>2673</c:v>
                </c:pt>
                <c:pt idx="4228">
                  <c:v>2776</c:v>
                </c:pt>
                <c:pt idx="4229">
                  <c:v>2680</c:v>
                </c:pt>
                <c:pt idx="4230">
                  <c:v>2684</c:v>
                </c:pt>
                <c:pt idx="4231">
                  <c:v>2672</c:v>
                </c:pt>
                <c:pt idx="4232">
                  <c:v>2721</c:v>
                </c:pt>
                <c:pt idx="4233">
                  <c:v>2792</c:v>
                </c:pt>
                <c:pt idx="4234">
                  <c:v>2689</c:v>
                </c:pt>
                <c:pt idx="4235">
                  <c:v>2751</c:v>
                </c:pt>
                <c:pt idx="4236">
                  <c:v>2702</c:v>
                </c:pt>
                <c:pt idx="4237">
                  <c:v>2808</c:v>
                </c:pt>
                <c:pt idx="4238">
                  <c:v>2734</c:v>
                </c:pt>
                <c:pt idx="4239">
                  <c:v>2752</c:v>
                </c:pt>
                <c:pt idx="4240">
                  <c:v>2725</c:v>
                </c:pt>
                <c:pt idx="4241">
                  <c:v>2705</c:v>
                </c:pt>
                <c:pt idx="4242">
                  <c:v>2727</c:v>
                </c:pt>
                <c:pt idx="4243">
                  <c:v>2752</c:v>
                </c:pt>
                <c:pt idx="4244">
                  <c:v>2818</c:v>
                </c:pt>
                <c:pt idx="4245">
                  <c:v>2854</c:v>
                </c:pt>
                <c:pt idx="4246">
                  <c:v>2751</c:v>
                </c:pt>
                <c:pt idx="4247">
                  <c:v>2758</c:v>
                </c:pt>
                <c:pt idx="4248">
                  <c:v>2667</c:v>
                </c:pt>
                <c:pt idx="4249">
                  <c:v>2740</c:v>
                </c:pt>
                <c:pt idx="4250">
                  <c:v>2771</c:v>
                </c:pt>
                <c:pt idx="4251">
                  <c:v>2794</c:v>
                </c:pt>
                <c:pt idx="4252">
                  <c:v>2676</c:v>
                </c:pt>
                <c:pt idx="4253">
                  <c:v>2671</c:v>
                </c:pt>
                <c:pt idx="4254">
                  <c:v>2769</c:v>
                </c:pt>
                <c:pt idx="4255">
                  <c:v>2751</c:v>
                </c:pt>
                <c:pt idx="4256">
                  <c:v>2726</c:v>
                </c:pt>
                <c:pt idx="4257">
                  <c:v>2770</c:v>
                </c:pt>
                <c:pt idx="4258">
                  <c:v>2752</c:v>
                </c:pt>
                <c:pt idx="4259">
                  <c:v>2827</c:v>
                </c:pt>
                <c:pt idx="4260">
                  <c:v>2739</c:v>
                </c:pt>
                <c:pt idx="4261">
                  <c:v>2734</c:v>
                </c:pt>
                <c:pt idx="4262">
                  <c:v>2813</c:v>
                </c:pt>
                <c:pt idx="4263">
                  <c:v>2712</c:v>
                </c:pt>
                <c:pt idx="4264">
                  <c:v>2838</c:v>
                </c:pt>
                <c:pt idx="4265">
                  <c:v>2782</c:v>
                </c:pt>
                <c:pt idx="4266">
                  <c:v>2712</c:v>
                </c:pt>
                <c:pt idx="4267">
                  <c:v>2799</c:v>
                </c:pt>
                <c:pt idx="4268">
                  <c:v>2783</c:v>
                </c:pt>
                <c:pt idx="4269">
                  <c:v>2697</c:v>
                </c:pt>
                <c:pt idx="4270">
                  <c:v>2806</c:v>
                </c:pt>
                <c:pt idx="4271">
                  <c:v>2731</c:v>
                </c:pt>
                <c:pt idx="4272">
                  <c:v>2715</c:v>
                </c:pt>
                <c:pt idx="4273">
                  <c:v>2705</c:v>
                </c:pt>
                <c:pt idx="4274">
                  <c:v>2628</c:v>
                </c:pt>
                <c:pt idx="4275">
                  <c:v>2613</c:v>
                </c:pt>
                <c:pt idx="4276">
                  <c:v>2831</c:v>
                </c:pt>
                <c:pt idx="4277">
                  <c:v>2747</c:v>
                </c:pt>
                <c:pt idx="4278">
                  <c:v>2703</c:v>
                </c:pt>
                <c:pt idx="4279">
                  <c:v>2806</c:v>
                </c:pt>
                <c:pt idx="4280">
                  <c:v>2681</c:v>
                </c:pt>
                <c:pt idx="4281">
                  <c:v>2754</c:v>
                </c:pt>
                <c:pt idx="4282">
                  <c:v>2688</c:v>
                </c:pt>
                <c:pt idx="4283">
                  <c:v>2830</c:v>
                </c:pt>
                <c:pt idx="4284">
                  <c:v>2680</c:v>
                </c:pt>
                <c:pt idx="4285">
                  <c:v>2828</c:v>
                </c:pt>
                <c:pt idx="4286">
                  <c:v>2727</c:v>
                </c:pt>
                <c:pt idx="4287">
                  <c:v>2785</c:v>
                </c:pt>
                <c:pt idx="4288">
                  <c:v>2663</c:v>
                </c:pt>
                <c:pt idx="4289">
                  <c:v>2715</c:v>
                </c:pt>
                <c:pt idx="4290">
                  <c:v>2766</c:v>
                </c:pt>
                <c:pt idx="4291">
                  <c:v>2838</c:v>
                </c:pt>
                <c:pt idx="4292">
                  <c:v>2723</c:v>
                </c:pt>
                <c:pt idx="4293">
                  <c:v>2831</c:v>
                </c:pt>
                <c:pt idx="4294">
                  <c:v>2819</c:v>
                </c:pt>
                <c:pt idx="4295">
                  <c:v>2706</c:v>
                </c:pt>
                <c:pt idx="4296">
                  <c:v>2844</c:v>
                </c:pt>
                <c:pt idx="4297">
                  <c:v>2703</c:v>
                </c:pt>
                <c:pt idx="4298">
                  <c:v>2765</c:v>
                </c:pt>
                <c:pt idx="4299">
                  <c:v>2914</c:v>
                </c:pt>
                <c:pt idx="4300">
                  <c:v>3060</c:v>
                </c:pt>
                <c:pt idx="4301">
                  <c:v>3003</c:v>
                </c:pt>
                <c:pt idx="4302">
                  <c:v>3213</c:v>
                </c:pt>
                <c:pt idx="4303">
                  <c:v>3403</c:v>
                </c:pt>
                <c:pt idx="4304">
                  <c:v>3646</c:v>
                </c:pt>
                <c:pt idx="4305">
                  <c:v>3873</c:v>
                </c:pt>
                <c:pt idx="4306">
                  <c:v>4226</c:v>
                </c:pt>
                <c:pt idx="4307">
                  <c:v>4597</c:v>
                </c:pt>
                <c:pt idx="4308">
                  <c:v>4862</c:v>
                </c:pt>
                <c:pt idx="4309">
                  <c:v>4984</c:v>
                </c:pt>
                <c:pt idx="4310">
                  <c:v>4939</c:v>
                </c:pt>
                <c:pt idx="4311">
                  <c:v>4683</c:v>
                </c:pt>
                <c:pt idx="4312">
                  <c:v>4215</c:v>
                </c:pt>
                <c:pt idx="4313">
                  <c:v>3911</c:v>
                </c:pt>
                <c:pt idx="4314">
                  <c:v>3640</c:v>
                </c:pt>
                <c:pt idx="4315">
                  <c:v>3411</c:v>
                </c:pt>
                <c:pt idx="4316">
                  <c:v>3304</c:v>
                </c:pt>
                <c:pt idx="4317">
                  <c:v>3230</c:v>
                </c:pt>
                <c:pt idx="4318">
                  <c:v>3121</c:v>
                </c:pt>
                <c:pt idx="4319">
                  <c:v>3202</c:v>
                </c:pt>
                <c:pt idx="4320">
                  <c:v>3075</c:v>
                </c:pt>
                <c:pt idx="4321">
                  <c:v>3264</c:v>
                </c:pt>
                <c:pt idx="4322">
                  <c:v>3478</c:v>
                </c:pt>
                <c:pt idx="4323">
                  <c:v>3552</c:v>
                </c:pt>
                <c:pt idx="4324">
                  <c:v>3704</c:v>
                </c:pt>
                <c:pt idx="4325">
                  <c:v>3799</c:v>
                </c:pt>
                <c:pt idx="4326">
                  <c:v>3844</c:v>
                </c:pt>
                <c:pt idx="4327">
                  <c:v>3805</c:v>
                </c:pt>
                <c:pt idx="4328">
                  <c:v>3599</c:v>
                </c:pt>
                <c:pt idx="4329">
                  <c:v>3389</c:v>
                </c:pt>
                <c:pt idx="4330">
                  <c:v>3411</c:v>
                </c:pt>
                <c:pt idx="4331">
                  <c:v>3228</c:v>
                </c:pt>
                <c:pt idx="4332">
                  <c:v>3103</c:v>
                </c:pt>
                <c:pt idx="4333">
                  <c:v>2953</c:v>
                </c:pt>
                <c:pt idx="4334">
                  <c:v>2940</c:v>
                </c:pt>
                <c:pt idx="4335">
                  <c:v>2795</c:v>
                </c:pt>
                <c:pt idx="4336">
                  <c:v>2953</c:v>
                </c:pt>
                <c:pt idx="4337">
                  <c:v>2906</c:v>
                </c:pt>
                <c:pt idx="4338">
                  <c:v>2785</c:v>
                </c:pt>
                <c:pt idx="4339">
                  <c:v>2809</c:v>
                </c:pt>
                <c:pt idx="4340">
                  <c:v>2785</c:v>
                </c:pt>
                <c:pt idx="4341">
                  <c:v>2919</c:v>
                </c:pt>
                <c:pt idx="4342">
                  <c:v>2814</c:v>
                </c:pt>
                <c:pt idx="4343">
                  <c:v>2754</c:v>
                </c:pt>
                <c:pt idx="4344">
                  <c:v>2756</c:v>
                </c:pt>
                <c:pt idx="4345">
                  <c:v>2720</c:v>
                </c:pt>
                <c:pt idx="4346">
                  <c:v>2659</c:v>
                </c:pt>
                <c:pt idx="4347">
                  <c:v>2712</c:v>
                </c:pt>
                <c:pt idx="4348">
                  <c:v>2791</c:v>
                </c:pt>
                <c:pt idx="4349">
                  <c:v>2867</c:v>
                </c:pt>
                <c:pt idx="4350">
                  <c:v>2710</c:v>
                </c:pt>
                <c:pt idx="4351">
                  <c:v>2734</c:v>
                </c:pt>
                <c:pt idx="4352">
                  <c:v>2748</c:v>
                </c:pt>
                <c:pt idx="4353">
                  <c:v>2713</c:v>
                </c:pt>
                <c:pt idx="4354">
                  <c:v>2727</c:v>
                </c:pt>
                <c:pt idx="4355">
                  <c:v>2766</c:v>
                </c:pt>
                <c:pt idx="4356">
                  <c:v>2629</c:v>
                </c:pt>
                <c:pt idx="4357">
                  <c:v>2698</c:v>
                </c:pt>
                <c:pt idx="4358">
                  <c:v>2728</c:v>
                </c:pt>
                <c:pt idx="4359">
                  <c:v>2703</c:v>
                </c:pt>
                <c:pt idx="4360">
                  <c:v>2687</c:v>
                </c:pt>
                <c:pt idx="4361">
                  <c:v>2666</c:v>
                </c:pt>
                <c:pt idx="4362">
                  <c:v>2641</c:v>
                </c:pt>
                <c:pt idx="4363">
                  <c:v>2706</c:v>
                </c:pt>
                <c:pt idx="4364">
                  <c:v>2690</c:v>
                </c:pt>
                <c:pt idx="4365">
                  <c:v>2705</c:v>
                </c:pt>
                <c:pt idx="4366">
                  <c:v>2690</c:v>
                </c:pt>
                <c:pt idx="4367">
                  <c:v>2804</c:v>
                </c:pt>
                <c:pt idx="4368">
                  <c:v>2807</c:v>
                </c:pt>
                <c:pt idx="4369">
                  <c:v>2774</c:v>
                </c:pt>
                <c:pt idx="4370">
                  <c:v>2799</c:v>
                </c:pt>
                <c:pt idx="4371">
                  <c:v>2757</c:v>
                </c:pt>
                <c:pt idx="4372">
                  <c:v>2705</c:v>
                </c:pt>
                <c:pt idx="4373">
                  <c:v>2721</c:v>
                </c:pt>
                <c:pt idx="4374">
                  <c:v>2733</c:v>
                </c:pt>
                <c:pt idx="4375">
                  <c:v>2762</c:v>
                </c:pt>
                <c:pt idx="4376">
                  <c:v>2707</c:v>
                </c:pt>
                <c:pt idx="4377">
                  <c:v>2851</c:v>
                </c:pt>
                <c:pt idx="4378">
                  <c:v>2788</c:v>
                </c:pt>
                <c:pt idx="4379">
                  <c:v>2694</c:v>
                </c:pt>
                <c:pt idx="4380">
                  <c:v>2717</c:v>
                </c:pt>
                <c:pt idx="4381">
                  <c:v>2808</c:v>
                </c:pt>
                <c:pt idx="4382">
                  <c:v>2898</c:v>
                </c:pt>
                <c:pt idx="4383">
                  <c:v>2732</c:v>
                </c:pt>
                <c:pt idx="4384">
                  <c:v>2696</c:v>
                </c:pt>
                <c:pt idx="4385">
                  <c:v>2775</c:v>
                </c:pt>
                <c:pt idx="4386">
                  <c:v>2780</c:v>
                </c:pt>
                <c:pt idx="4387">
                  <c:v>2748</c:v>
                </c:pt>
                <c:pt idx="4388">
                  <c:v>2753</c:v>
                </c:pt>
                <c:pt idx="4389">
                  <c:v>2797</c:v>
                </c:pt>
                <c:pt idx="4390">
                  <c:v>2623</c:v>
                </c:pt>
                <c:pt idx="4391">
                  <c:v>2653</c:v>
                </c:pt>
                <c:pt idx="4392">
                  <c:v>2760</c:v>
                </c:pt>
                <c:pt idx="4393">
                  <c:v>2716</c:v>
                </c:pt>
                <c:pt idx="4394">
                  <c:v>2890</c:v>
                </c:pt>
                <c:pt idx="4395">
                  <c:v>2680</c:v>
                </c:pt>
                <c:pt idx="4396">
                  <c:v>2862</c:v>
                </c:pt>
                <c:pt idx="4397">
                  <c:v>2779</c:v>
                </c:pt>
                <c:pt idx="4398">
                  <c:v>2719</c:v>
                </c:pt>
                <c:pt idx="4399">
                  <c:v>2876</c:v>
                </c:pt>
                <c:pt idx="4400">
                  <c:v>2726</c:v>
                </c:pt>
                <c:pt idx="4401">
                  <c:v>2748</c:v>
                </c:pt>
                <c:pt idx="4402">
                  <c:v>2751</c:v>
                </c:pt>
                <c:pt idx="4403">
                  <c:v>2622</c:v>
                </c:pt>
                <c:pt idx="4404">
                  <c:v>2695</c:v>
                </c:pt>
                <c:pt idx="4405">
                  <c:v>2770</c:v>
                </c:pt>
                <c:pt idx="4406">
                  <c:v>2643</c:v>
                </c:pt>
                <c:pt idx="4407">
                  <c:v>2857</c:v>
                </c:pt>
                <c:pt idx="4408">
                  <c:v>2644</c:v>
                </c:pt>
                <c:pt idx="4409">
                  <c:v>2597</c:v>
                </c:pt>
                <c:pt idx="4410">
                  <c:v>2755</c:v>
                </c:pt>
                <c:pt idx="4411">
                  <c:v>2722</c:v>
                </c:pt>
                <c:pt idx="4412">
                  <c:v>2718</c:v>
                </c:pt>
                <c:pt idx="4413">
                  <c:v>2849</c:v>
                </c:pt>
                <c:pt idx="4414">
                  <c:v>2758</c:v>
                </c:pt>
                <c:pt idx="4415">
                  <c:v>2709</c:v>
                </c:pt>
                <c:pt idx="4416">
                  <c:v>2779</c:v>
                </c:pt>
                <c:pt idx="4417">
                  <c:v>2704</c:v>
                </c:pt>
                <c:pt idx="4418">
                  <c:v>2675</c:v>
                </c:pt>
                <c:pt idx="4419">
                  <c:v>2713</c:v>
                </c:pt>
                <c:pt idx="4420">
                  <c:v>2721</c:v>
                </c:pt>
                <c:pt idx="4421">
                  <c:v>2694</c:v>
                </c:pt>
                <c:pt idx="4422">
                  <c:v>2773</c:v>
                </c:pt>
                <c:pt idx="4423">
                  <c:v>2714</c:v>
                </c:pt>
                <c:pt idx="4424">
                  <c:v>2764</c:v>
                </c:pt>
                <c:pt idx="4425">
                  <c:v>2749</c:v>
                </c:pt>
                <c:pt idx="4426">
                  <c:v>2668</c:v>
                </c:pt>
                <c:pt idx="4427">
                  <c:v>2645</c:v>
                </c:pt>
                <c:pt idx="4428">
                  <c:v>2739</c:v>
                </c:pt>
                <c:pt idx="4429">
                  <c:v>2733</c:v>
                </c:pt>
                <c:pt idx="4430">
                  <c:v>2625</c:v>
                </c:pt>
                <c:pt idx="4431">
                  <c:v>2745</c:v>
                </c:pt>
                <c:pt idx="4432">
                  <c:v>2701</c:v>
                </c:pt>
                <c:pt idx="4433">
                  <c:v>2803</c:v>
                </c:pt>
                <c:pt idx="4434">
                  <c:v>2836</c:v>
                </c:pt>
                <c:pt idx="4435">
                  <c:v>2810</c:v>
                </c:pt>
                <c:pt idx="4436">
                  <c:v>2618</c:v>
                </c:pt>
                <c:pt idx="4437">
                  <c:v>2778</c:v>
                </c:pt>
                <c:pt idx="4438">
                  <c:v>2635</c:v>
                </c:pt>
                <c:pt idx="4439">
                  <c:v>2734</c:v>
                </c:pt>
                <c:pt idx="4440">
                  <c:v>2675</c:v>
                </c:pt>
                <c:pt idx="4441">
                  <c:v>2714</c:v>
                </c:pt>
                <c:pt idx="4442">
                  <c:v>2774</c:v>
                </c:pt>
                <c:pt idx="4443">
                  <c:v>2743</c:v>
                </c:pt>
                <c:pt idx="4444">
                  <c:v>2809</c:v>
                </c:pt>
                <c:pt idx="4445">
                  <c:v>2800</c:v>
                </c:pt>
                <c:pt idx="4446">
                  <c:v>2869</c:v>
                </c:pt>
                <c:pt idx="4447">
                  <c:v>2816</c:v>
                </c:pt>
                <c:pt idx="4448">
                  <c:v>2798</c:v>
                </c:pt>
                <c:pt idx="4449">
                  <c:v>2726</c:v>
                </c:pt>
                <c:pt idx="4450">
                  <c:v>2734</c:v>
                </c:pt>
                <c:pt idx="4451">
                  <c:v>2708</c:v>
                </c:pt>
                <c:pt idx="4452">
                  <c:v>2863</c:v>
                </c:pt>
                <c:pt idx="4453">
                  <c:v>2815</c:v>
                </c:pt>
                <c:pt idx="4454">
                  <c:v>2709</c:v>
                </c:pt>
                <c:pt idx="4455">
                  <c:v>2758</c:v>
                </c:pt>
                <c:pt idx="4456">
                  <c:v>2904</c:v>
                </c:pt>
                <c:pt idx="4457">
                  <c:v>2764</c:v>
                </c:pt>
                <c:pt idx="4458">
                  <c:v>2841</c:v>
                </c:pt>
                <c:pt idx="4459">
                  <c:v>2858</c:v>
                </c:pt>
                <c:pt idx="4460">
                  <c:v>2928</c:v>
                </c:pt>
                <c:pt idx="4461">
                  <c:v>2972</c:v>
                </c:pt>
                <c:pt idx="4462">
                  <c:v>3092</c:v>
                </c:pt>
                <c:pt idx="4463">
                  <c:v>3140</c:v>
                </c:pt>
                <c:pt idx="4464">
                  <c:v>3097</c:v>
                </c:pt>
                <c:pt idx="4465">
                  <c:v>3138</c:v>
                </c:pt>
                <c:pt idx="4466">
                  <c:v>3169</c:v>
                </c:pt>
                <c:pt idx="4467">
                  <c:v>3158</c:v>
                </c:pt>
                <c:pt idx="4468">
                  <c:v>3018</c:v>
                </c:pt>
                <c:pt idx="4469">
                  <c:v>2994</c:v>
                </c:pt>
                <c:pt idx="4470">
                  <c:v>2857</c:v>
                </c:pt>
                <c:pt idx="4471">
                  <c:v>2843</c:v>
                </c:pt>
                <c:pt idx="4472">
                  <c:v>2843</c:v>
                </c:pt>
                <c:pt idx="4473">
                  <c:v>2870</c:v>
                </c:pt>
                <c:pt idx="4474">
                  <c:v>2932</c:v>
                </c:pt>
                <c:pt idx="4475">
                  <c:v>2878</c:v>
                </c:pt>
                <c:pt idx="4476">
                  <c:v>2851</c:v>
                </c:pt>
                <c:pt idx="4477">
                  <c:v>2892</c:v>
                </c:pt>
                <c:pt idx="4478">
                  <c:v>2958</c:v>
                </c:pt>
                <c:pt idx="4479">
                  <c:v>2961</c:v>
                </c:pt>
                <c:pt idx="4480">
                  <c:v>2968</c:v>
                </c:pt>
                <c:pt idx="4481">
                  <c:v>3094</c:v>
                </c:pt>
                <c:pt idx="4482">
                  <c:v>3073</c:v>
                </c:pt>
                <c:pt idx="4483">
                  <c:v>3047</c:v>
                </c:pt>
                <c:pt idx="4484">
                  <c:v>3047</c:v>
                </c:pt>
                <c:pt idx="4485">
                  <c:v>3075</c:v>
                </c:pt>
                <c:pt idx="4486">
                  <c:v>3142</c:v>
                </c:pt>
                <c:pt idx="4487">
                  <c:v>3213</c:v>
                </c:pt>
                <c:pt idx="4488">
                  <c:v>3298</c:v>
                </c:pt>
                <c:pt idx="4489">
                  <c:v>3573</c:v>
                </c:pt>
                <c:pt idx="4490">
                  <c:v>3721</c:v>
                </c:pt>
                <c:pt idx="4491">
                  <c:v>4150</c:v>
                </c:pt>
                <c:pt idx="4492">
                  <c:v>4527</c:v>
                </c:pt>
                <c:pt idx="4493">
                  <c:v>5190</c:v>
                </c:pt>
                <c:pt idx="4494">
                  <c:v>5925</c:v>
                </c:pt>
                <c:pt idx="4495">
                  <c:v>6448</c:v>
                </c:pt>
                <c:pt idx="4496">
                  <c:v>6404</c:v>
                </c:pt>
                <c:pt idx="4497">
                  <c:v>6091</c:v>
                </c:pt>
                <c:pt idx="4498">
                  <c:v>5561</c:v>
                </c:pt>
                <c:pt idx="4499">
                  <c:v>4865</c:v>
                </c:pt>
                <c:pt idx="4500">
                  <c:v>4371</c:v>
                </c:pt>
                <c:pt idx="4501">
                  <c:v>3927</c:v>
                </c:pt>
                <c:pt idx="4502">
                  <c:v>3561</c:v>
                </c:pt>
                <c:pt idx="4503">
                  <c:v>3464</c:v>
                </c:pt>
                <c:pt idx="4504">
                  <c:v>3313</c:v>
                </c:pt>
                <c:pt idx="4505">
                  <c:v>3289</c:v>
                </c:pt>
                <c:pt idx="4506">
                  <c:v>3169</c:v>
                </c:pt>
                <c:pt idx="4507">
                  <c:v>3306</c:v>
                </c:pt>
                <c:pt idx="4508">
                  <c:v>3321</c:v>
                </c:pt>
                <c:pt idx="4509">
                  <c:v>3596</c:v>
                </c:pt>
                <c:pt idx="4510">
                  <c:v>3761</c:v>
                </c:pt>
                <c:pt idx="4511">
                  <c:v>4170</c:v>
                </c:pt>
                <c:pt idx="4512">
                  <c:v>4538</c:v>
                </c:pt>
                <c:pt idx="4513">
                  <c:v>4456</c:v>
                </c:pt>
                <c:pt idx="4514">
                  <c:v>4547</c:v>
                </c:pt>
                <c:pt idx="4515">
                  <c:v>4425</c:v>
                </c:pt>
                <c:pt idx="4516">
                  <c:v>4153</c:v>
                </c:pt>
                <c:pt idx="4517">
                  <c:v>3896</c:v>
                </c:pt>
                <c:pt idx="4518">
                  <c:v>3658</c:v>
                </c:pt>
                <c:pt idx="4519">
                  <c:v>3412</c:v>
                </c:pt>
                <c:pt idx="4520">
                  <c:v>2997</c:v>
                </c:pt>
                <c:pt idx="4521">
                  <c:v>3114</c:v>
                </c:pt>
                <c:pt idx="4522">
                  <c:v>3019</c:v>
                </c:pt>
                <c:pt idx="4523">
                  <c:v>2950</c:v>
                </c:pt>
                <c:pt idx="4524">
                  <c:v>2936</c:v>
                </c:pt>
                <c:pt idx="4525">
                  <c:v>2959</c:v>
                </c:pt>
                <c:pt idx="4526">
                  <c:v>2735</c:v>
                </c:pt>
                <c:pt idx="4527">
                  <c:v>2896</c:v>
                </c:pt>
                <c:pt idx="4528">
                  <c:v>2835</c:v>
                </c:pt>
                <c:pt idx="4529">
                  <c:v>2780</c:v>
                </c:pt>
                <c:pt idx="4530">
                  <c:v>2807</c:v>
                </c:pt>
                <c:pt idx="4531">
                  <c:v>2787</c:v>
                </c:pt>
                <c:pt idx="4532">
                  <c:v>2760</c:v>
                </c:pt>
                <c:pt idx="4533">
                  <c:v>2845</c:v>
                </c:pt>
                <c:pt idx="4534">
                  <c:v>2876</c:v>
                </c:pt>
                <c:pt idx="4535">
                  <c:v>2787</c:v>
                </c:pt>
                <c:pt idx="4536">
                  <c:v>2905</c:v>
                </c:pt>
                <c:pt idx="4537">
                  <c:v>2796</c:v>
                </c:pt>
                <c:pt idx="4538">
                  <c:v>2733</c:v>
                </c:pt>
                <c:pt idx="4539">
                  <c:v>2847</c:v>
                </c:pt>
                <c:pt idx="4540">
                  <c:v>2801</c:v>
                </c:pt>
                <c:pt idx="4541">
                  <c:v>2890</c:v>
                </c:pt>
                <c:pt idx="4542">
                  <c:v>2886</c:v>
                </c:pt>
                <c:pt idx="4543">
                  <c:v>2764</c:v>
                </c:pt>
                <c:pt idx="4544">
                  <c:v>2719</c:v>
                </c:pt>
                <c:pt idx="4545">
                  <c:v>2848</c:v>
                </c:pt>
                <c:pt idx="4546">
                  <c:v>2887</c:v>
                </c:pt>
                <c:pt idx="4547">
                  <c:v>2838</c:v>
                </c:pt>
                <c:pt idx="4548">
                  <c:v>2959</c:v>
                </c:pt>
                <c:pt idx="4549">
                  <c:v>2888</c:v>
                </c:pt>
                <c:pt idx="4550">
                  <c:v>2967</c:v>
                </c:pt>
                <c:pt idx="4551">
                  <c:v>3112</c:v>
                </c:pt>
                <c:pt idx="4552">
                  <c:v>3161</c:v>
                </c:pt>
                <c:pt idx="4553">
                  <c:v>3253</c:v>
                </c:pt>
                <c:pt idx="4554">
                  <c:v>3416</c:v>
                </c:pt>
                <c:pt idx="4555">
                  <c:v>3627</c:v>
                </c:pt>
                <c:pt idx="4556">
                  <c:v>3847</c:v>
                </c:pt>
                <c:pt idx="4557">
                  <c:v>3860</c:v>
                </c:pt>
                <c:pt idx="4558">
                  <c:v>3919</c:v>
                </c:pt>
                <c:pt idx="4559">
                  <c:v>3771</c:v>
                </c:pt>
                <c:pt idx="4560">
                  <c:v>3525</c:v>
                </c:pt>
                <c:pt idx="4561">
                  <c:v>3366</c:v>
                </c:pt>
                <c:pt idx="4562">
                  <c:v>3259</c:v>
                </c:pt>
                <c:pt idx="4563">
                  <c:v>3075</c:v>
                </c:pt>
                <c:pt idx="4564">
                  <c:v>3128</c:v>
                </c:pt>
                <c:pt idx="4565">
                  <c:v>3028</c:v>
                </c:pt>
                <c:pt idx="4566">
                  <c:v>2929</c:v>
                </c:pt>
                <c:pt idx="4567">
                  <c:v>3030</c:v>
                </c:pt>
                <c:pt idx="4568">
                  <c:v>2968</c:v>
                </c:pt>
                <c:pt idx="4569">
                  <c:v>2986</c:v>
                </c:pt>
                <c:pt idx="4570">
                  <c:v>2980</c:v>
                </c:pt>
                <c:pt idx="4571">
                  <c:v>2993</c:v>
                </c:pt>
                <c:pt idx="4572">
                  <c:v>3220</c:v>
                </c:pt>
                <c:pt idx="4573">
                  <c:v>3247</c:v>
                </c:pt>
                <c:pt idx="4574">
                  <c:v>3334</c:v>
                </c:pt>
                <c:pt idx="4575">
                  <c:v>3314</c:v>
                </c:pt>
                <c:pt idx="4576">
                  <c:v>3328</c:v>
                </c:pt>
                <c:pt idx="4577">
                  <c:v>3424</c:v>
                </c:pt>
                <c:pt idx="4578">
                  <c:v>3188</c:v>
                </c:pt>
                <c:pt idx="4579">
                  <c:v>3151</c:v>
                </c:pt>
                <c:pt idx="4580">
                  <c:v>3020</c:v>
                </c:pt>
                <c:pt idx="4581">
                  <c:v>2927</c:v>
                </c:pt>
                <c:pt idx="4582">
                  <c:v>2863</c:v>
                </c:pt>
                <c:pt idx="4583">
                  <c:v>2827</c:v>
                </c:pt>
                <c:pt idx="4584">
                  <c:v>2807</c:v>
                </c:pt>
                <c:pt idx="4585">
                  <c:v>2802</c:v>
                </c:pt>
                <c:pt idx="4586">
                  <c:v>2815</c:v>
                </c:pt>
                <c:pt idx="4587">
                  <c:v>2823</c:v>
                </c:pt>
                <c:pt idx="4588">
                  <c:v>2786</c:v>
                </c:pt>
                <c:pt idx="4589">
                  <c:v>2795</c:v>
                </c:pt>
                <c:pt idx="4590">
                  <c:v>2882</c:v>
                </c:pt>
                <c:pt idx="4591">
                  <c:v>2863</c:v>
                </c:pt>
                <c:pt idx="4592">
                  <c:v>2808</c:v>
                </c:pt>
                <c:pt idx="4593">
                  <c:v>2862</c:v>
                </c:pt>
                <c:pt idx="4594">
                  <c:v>2686</c:v>
                </c:pt>
                <c:pt idx="4595">
                  <c:v>2748</c:v>
                </c:pt>
                <c:pt idx="4596">
                  <c:v>2704</c:v>
                </c:pt>
                <c:pt idx="4597">
                  <c:v>2763</c:v>
                </c:pt>
                <c:pt idx="4598">
                  <c:v>2768</c:v>
                </c:pt>
                <c:pt idx="4599">
                  <c:v>2762</c:v>
                </c:pt>
                <c:pt idx="4600">
                  <c:v>2835</c:v>
                </c:pt>
                <c:pt idx="4601">
                  <c:v>2807</c:v>
                </c:pt>
                <c:pt idx="4602">
                  <c:v>2884</c:v>
                </c:pt>
                <c:pt idx="4603">
                  <c:v>2958</c:v>
                </c:pt>
                <c:pt idx="4604">
                  <c:v>2825</c:v>
                </c:pt>
                <c:pt idx="4605">
                  <c:v>2708</c:v>
                </c:pt>
                <c:pt idx="4606">
                  <c:v>2885</c:v>
                </c:pt>
                <c:pt idx="4607">
                  <c:v>2891</c:v>
                </c:pt>
                <c:pt idx="4608">
                  <c:v>2946</c:v>
                </c:pt>
                <c:pt idx="4609">
                  <c:v>2905</c:v>
                </c:pt>
                <c:pt idx="4610">
                  <c:v>2926</c:v>
                </c:pt>
                <c:pt idx="4611">
                  <c:v>3004</c:v>
                </c:pt>
                <c:pt idx="4612">
                  <c:v>2997</c:v>
                </c:pt>
                <c:pt idx="4613">
                  <c:v>3093</c:v>
                </c:pt>
                <c:pt idx="4614">
                  <c:v>3294</c:v>
                </c:pt>
                <c:pt idx="4615">
                  <c:v>3547</c:v>
                </c:pt>
                <c:pt idx="4616">
                  <c:v>3736</c:v>
                </c:pt>
                <c:pt idx="4617">
                  <c:v>4078</c:v>
                </c:pt>
                <c:pt idx="4618">
                  <c:v>4339</c:v>
                </c:pt>
                <c:pt idx="4619">
                  <c:v>4427</c:v>
                </c:pt>
                <c:pt idx="4620">
                  <c:v>4454</c:v>
                </c:pt>
                <c:pt idx="4621">
                  <c:v>4300</c:v>
                </c:pt>
                <c:pt idx="4622">
                  <c:v>3836</c:v>
                </c:pt>
                <c:pt idx="4623">
                  <c:v>3586</c:v>
                </c:pt>
                <c:pt idx="4624">
                  <c:v>3439</c:v>
                </c:pt>
                <c:pt idx="4625">
                  <c:v>3259</c:v>
                </c:pt>
                <c:pt idx="4626">
                  <c:v>3159</c:v>
                </c:pt>
                <c:pt idx="4627">
                  <c:v>3093</c:v>
                </c:pt>
                <c:pt idx="4628">
                  <c:v>3080</c:v>
                </c:pt>
                <c:pt idx="4629">
                  <c:v>2996</c:v>
                </c:pt>
                <c:pt idx="4630">
                  <c:v>3014</c:v>
                </c:pt>
                <c:pt idx="4631">
                  <c:v>2981</c:v>
                </c:pt>
                <c:pt idx="4632">
                  <c:v>3112</c:v>
                </c:pt>
                <c:pt idx="4633">
                  <c:v>3142</c:v>
                </c:pt>
                <c:pt idx="4634">
                  <c:v>3173</c:v>
                </c:pt>
                <c:pt idx="4635">
                  <c:v>3298</c:v>
                </c:pt>
                <c:pt idx="4636">
                  <c:v>3645</c:v>
                </c:pt>
                <c:pt idx="4637">
                  <c:v>3731</c:v>
                </c:pt>
                <c:pt idx="4638">
                  <c:v>3524</c:v>
                </c:pt>
                <c:pt idx="4639">
                  <c:v>3532</c:v>
                </c:pt>
                <c:pt idx="4640">
                  <c:v>3409</c:v>
                </c:pt>
                <c:pt idx="4641">
                  <c:v>3286</c:v>
                </c:pt>
                <c:pt idx="4642">
                  <c:v>3257</c:v>
                </c:pt>
                <c:pt idx="4643">
                  <c:v>3178</c:v>
                </c:pt>
                <c:pt idx="4644">
                  <c:v>3062</c:v>
                </c:pt>
                <c:pt idx="4645">
                  <c:v>2989</c:v>
                </c:pt>
                <c:pt idx="4646">
                  <c:v>3010</c:v>
                </c:pt>
                <c:pt idx="4647">
                  <c:v>2994</c:v>
                </c:pt>
                <c:pt idx="4648">
                  <c:v>2868</c:v>
                </c:pt>
                <c:pt idx="4649">
                  <c:v>2890</c:v>
                </c:pt>
                <c:pt idx="4650">
                  <c:v>2765</c:v>
                </c:pt>
                <c:pt idx="4651">
                  <c:v>2834</c:v>
                </c:pt>
                <c:pt idx="4652">
                  <c:v>2722</c:v>
                </c:pt>
                <c:pt idx="4653">
                  <c:v>2736</c:v>
                </c:pt>
                <c:pt idx="4654">
                  <c:v>2779</c:v>
                </c:pt>
                <c:pt idx="4655">
                  <c:v>2866</c:v>
                </c:pt>
                <c:pt idx="4656">
                  <c:v>2795</c:v>
                </c:pt>
                <c:pt idx="4657">
                  <c:v>2690</c:v>
                </c:pt>
                <c:pt idx="4658">
                  <c:v>2694</c:v>
                </c:pt>
                <c:pt idx="4659">
                  <c:v>2753</c:v>
                </c:pt>
                <c:pt idx="4660">
                  <c:v>2710</c:v>
                </c:pt>
                <c:pt idx="4661">
                  <c:v>2664</c:v>
                </c:pt>
                <c:pt idx="4662">
                  <c:v>2713</c:v>
                </c:pt>
                <c:pt idx="4663">
                  <c:v>2770</c:v>
                </c:pt>
                <c:pt idx="4664">
                  <c:v>2799</c:v>
                </c:pt>
                <c:pt idx="4665">
                  <c:v>2742</c:v>
                </c:pt>
                <c:pt idx="4666">
                  <c:v>2803</c:v>
                </c:pt>
                <c:pt idx="4667">
                  <c:v>2640</c:v>
                </c:pt>
                <c:pt idx="4668">
                  <c:v>2788</c:v>
                </c:pt>
                <c:pt idx="4669">
                  <c:v>2801</c:v>
                </c:pt>
                <c:pt idx="4670">
                  <c:v>2827</c:v>
                </c:pt>
                <c:pt idx="4671">
                  <c:v>2676</c:v>
                </c:pt>
                <c:pt idx="4672">
                  <c:v>2645</c:v>
                </c:pt>
                <c:pt idx="4673">
                  <c:v>2652</c:v>
                </c:pt>
                <c:pt idx="4674">
                  <c:v>2712</c:v>
                </c:pt>
                <c:pt idx="4675">
                  <c:v>2733</c:v>
                </c:pt>
                <c:pt idx="4676">
                  <c:v>2795</c:v>
                </c:pt>
                <c:pt idx="4677">
                  <c:v>2837</c:v>
                </c:pt>
                <c:pt idx="4678">
                  <c:v>2706</c:v>
                </c:pt>
                <c:pt idx="4679">
                  <c:v>2753</c:v>
                </c:pt>
                <c:pt idx="4680">
                  <c:v>2785</c:v>
                </c:pt>
                <c:pt idx="4681">
                  <c:v>2784</c:v>
                </c:pt>
                <c:pt idx="4682">
                  <c:v>2838</c:v>
                </c:pt>
                <c:pt idx="4683">
                  <c:v>2779</c:v>
                </c:pt>
                <c:pt idx="4684">
                  <c:v>2831</c:v>
                </c:pt>
                <c:pt idx="4685">
                  <c:v>2757</c:v>
                </c:pt>
                <c:pt idx="4686">
                  <c:v>2703</c:v>
                </c:pt>
                <c:pt idx="4687">
                  <c:v>2761</c:v>
                </c:pt>
                <c:pt idx="4688">
                  <c:v>2882</c:v>
                </c:pt>
                <c:pt idx="4689">
                  <c:v>2744</c:v>
                </c:pt>
                <c:pt idx="4690">
                  <c:v>2783</c:v>
                </c:pt>
                <c:pt idx="4691">
                  <c:v>2687</c:v>
                </c:pt>
                <c:pt idx="4692">
                  <c:v>2712</c:v>
                </c:pt>
                <c:pt idx="4693">
                  <c:v>2707</c:v>
                </c:pt>
                <c:pt idx="4694">
                  <c:v>2793</c:v>
                </c:pt>
                <c:pt idx="4695">
                  <c:v>2704</c:v>
                </c:pt>
                <c:pt idx="4696">
                  <c:v>2687</c:v>
                </c:pt>
                <c:pt idx="4697">
                  <c:v>2791</c:v>
                </c:pt>
                <c:pt idx="4698">
                  <c:v>2791</c:v>
                </c:pt>
                <c:pt idx="4699">
                  <c:v>2737</c:v>
                </c:pt>
                <c:pt idx="4700">
                  <c:v>2723</c:v>
                </c:pt>
                <c:pt idx="4701">
                  <c:v>2760</c:v>
                </c:pt>
                <c:pt idx="4702">
                  <c:v>2787</c:v>
                </c:pt>
                <c:pt idx="4703">
                  <c:v>2736</c:v>
                </c:pt>
                <c:pt idx="4704">
                  <c:v>2700</c:v>
                </c:pt>
                <c:pt idx="4705">
                  <c:v>2651</c:v>
                </c:pt>
                <c:pt idx="4706">
                  <c:v>2716</c:v>
                </c:pt>
                <c:pt idx="4707">
                  <c:v>2755</c:v>
                </c:pt>
                <c:pt idx="4708">
                  <c:v>2725</c:v>
                </c:pt>
                <c:pt idx="4709">
                  <c:v>2776</c:v>
                </c:pt>
                <c:pt idx="4710">
                  <c:v>2677</c:v>
                </c:pt>
                <c:pt idx="4711">
                  <c:v>2732</c:v>
                </c:pt>
                <c:pt idx="4712">
                  <c:v>2680</c:v>
                </c:pt>
                <c:pt idx="4713">
                  <c:v>2730</c:v>
                </c:pt>
                <c:pt idx="4714">
                  <c:v>2651</c:v>
                </c:pt>
                <c:pt idx="4715">
                  <c:v>2773</c:v>
                </c:pt>
                <c:pt idx="4716">
                  <c:v>2668</c:v>
                </c:pt>
                <c:pt idx="4717">
                  <c:v>2661</c:v>
                </c:pt>
                <c:pt idx="4718">
                  <c:v>2748</c:v>
                </c:pt>
                <c:pt idx="4719">
                  <c:v>2728</c:v>
                </c:pt>
                <c:pt idx="4720">
                  <c:v>2794</c:v>
                </c:pt>
                <c:pt idx="4721">
                  <c:v>2820</c:v>
                </c:pt>
                <c:pt idx="4722">
                  <c:v>2788</c:v>
                </c:pt>
                <c:pt idx="4723">
                  <c:v>2681</c:v>
                </c:pt>
                <c:pt idx="4724">
                  <c:v>2756</c:v>
                </c:pt>
                <c:pt idx="4725">
                  <c:v>2775</c:v>
                </c:pt>
                <c:pt idx="4726">
                  <c:v>2734</c:v>
                </c:pt>
                <c:pt idx="4727">
                  <c:v>2775</c:v>
                </c:pt>
                <c:pt idx="4728">
                  <c:v>2732</c:v>
                </c:pt>
                <c:pt idx="4729">
                  <c:v>2660</c:v>
                </c:pt>
                <c:pt idx="4730">
                  <c:v>2597</c:v>
                </c:pt>
                <c:pt idx="4731">
                  <c:v>2736</c:v>
                </c:pt>
                <c:pt idx="4732">
                  <c:v>2754</c:v>
                </c:pt>
                <c:pt idx="4733">
                  <c:v>2730</c:v>
                </c:pt>
                <c:pt idx="4734">
                  <c:v>2706</c:v>
                </c:pt>
                <c:pt idx="4735">
                  <c:v>2721</c:v>
                </c:pt>
                <c:pt idx="4736">
                  <c:v>2660</c:v>
                </c:pt>
                <c:pt idx="4737">
                  <c:v>2709</c:v>
                </c:pt>
                <c:pt idx="4738">
                  <c:v>2737</c:v>
                </c:pt>
                <c:pt idx="4739">
                  <c:v>2647</c:v>
                </c:pt>
                <c:pt idx="4740">
                  <c:v>2677</c:v>
                </c:pt>
                <c:pt idx="4741">
                  <c:v>2748</c:v>
                </c:pt>
                <c:pt idx="4742">
                  <c:v>2735</c:v>
                </c:pt>
                <c:pt idx="4743">
                  <c:v>2739</c:v>
                </c:pt>
                <c:pt idx="4744">
                  <c:v>2704</c:v>
                </c:pt>
                <c:pt idx="4745">
                  <c:v>2693</c:v>
                </c:pt>
                <c:pt idx="4746">
                  <c:v>2633</c:v>
                </c:pt>
                <c:pt idx="4747">
                  <c:v>2683</c:v>
                </c:pt>
                <c:pt idx="4748">
                  <c:v>2761</c:v>
                </c:pt>
                <c:pt idx="4749">
                  <c:v>2630</c:v>
                </c:pt>
                <c:pt idx="4750">
                  <c:v>2743</c:v>
                </c:pt>
                <c:pt idx="4751">
                  <c:v>2691</c:v>
                </c:pt>
                <c:pt idx="4752">
                  <c:v>2699</c:v>
                </c:pt>
                <c:pt idx="4753">
                  <c:v>2639</c:v>
                </c:pt>
                <c:pt idx="4754">
                  <c:v>2687</c:v>
                </c:pt>
                <c:pt idx="4755">
                  <c:v>2755</c:v>
                </c:pt>
                <c:pt idx="4756">
                  <c:v>2715</c:v>
                </c:pt>
                <c:pt idx="4757">
                  <c:v>2817</c:v>
                </c:pt>
                <c:pt idx="4758">
                  <c:v>2665</c:v>
                </c:pt>
                <c:pt idx="4759">
                  <c:v>2706</c:v>
                </c:pt>
                <c:pt idx="4760">
                  <c:v>2615</c:v>
                </c:pt>
                <c:pt idx="4761">
                  <c:v>2784</c:v>
                </c:pt>
                <c:pt idx="4762">
                  <c:v>2593</c:v>
                </c:pt>
                <c:pt idx="4763">
                  <c:v>2667</c:v>
                </c:pt>
                <c:pt idx="4764">
                  <c:v>2625</c:v>
                </c:pt>
                <c:pt idx="4765">
                  <c:v>2721</c:v>
                </c:pt>
                <c:pt idx="4766">
                  <c:v>2736</c:v>
                </c:pt>
                <c:pt idx="4767">
                  <c:v>2682</c:v>
                </c:pt>
                <c:pt idx="4768">
                  <c:v>2739</c:v>
                </c:pt>
                <c:pt idx="4769">
                  <c:v>2663</c:v>
                </c:pt>
                <c:pt idx="4770">
                  <c:v>2614</c:v>
                </c:pt>
                <c:pt idx="4771">
                  <c:v>2661</c:v>
                </c:pt>
                <c:pt idx="4772">
                  <c:v>2637</c:v>
                </c:pt>
                <c:pt idx="4773">
                  <c:v>2677</c:v>
                </c:pt>
                <c:pt idx="4774">
                  <c:v>2632</c:v>
                </c:pt>
                <c:pt idx="4775">
                  <c:v>2726</c:v>
                </c:pt>
                <c:pt idx="4776">
                  <c:v>2713</c:v>
                </c:pt>
                <c:pt idx="4777">
                  <c:v>2604</c:v>
                </c:pt>
                <c:pt idx="4778">
                  <c:v>2674</c:v>
                </c:pt>
                <c:pt idx="4779">
                  <c:v>2844</c:v>
                </c:pt>
                <c:pt idx="4780">
                  <c:v>2713</c:v>
                </c:pt>
                <c:pt idx="4781">
                  <c:v>2677</c:v>
                </c:pt>
                <c:pt idx="4782">
                  <c:v>2800</c:v>
                </c:pt>
                <c:pt idx="4783">
                  <c:v>2832</c:v>
                </c:pt>
                <c:pt idx="4784">
                  <c:v>2829</c:v>
                </c:pt>
                <c:pt idx="4785">
                  <c:v>2775</c:v>
                </c:pt>
                <c:pt idx="4786">
                  <c:v>2734</c:v>
                </c:pt>
                <c:pt idx="4787">
                  <c:v>2712</c:v>
                </c:pt>
                <c:pt idx="4788">
                  <c:v>2721</c:v>
                </c:pt>
                <c:pt idx="4789">
                  <c:v>2764</c:v>
                </c:pt>
                <c:pt idx="4790">
                  <c:v>2858</c:v>
                </c:pt>
                <c:pt idx="4791">
                  <c:v>2874</c:v>
                </c:pt>
                <c:pt idx="4792">
                  <c:v>2906</c:v>
                </c:pt>
                <c:pt idx="4793">
                  <c:v>2906</c:v>
                </c:pt>
                <c:pt idx="4794">
                  <c:v>2892</c:v>
                </c:pt>
                <c:pt idx="4795">
                  <c:v>2889</c:v>
                </c:pt>
                <c:pt idx="4796">
                  <c:v>3079</c:v>
                </c:pt>
                <c:pt idx="4797">
                  <c:v>3125</c:v>
                </c:pt>
                <c:pt idx="4798">
                  <c:v>3326</c:v>
                </c:pt>
                <c:pt idx="4799">
                  <c:v>3503</c:v>
                </c:pt>
                <c:pt idx="4800">
                  <c:v>3854</c:v>
                </c:pt>
                <c:pt idx="4801">
                  <c:v>4077</c:v>
                </c:pt>
                <c:pt idx="4802">
                  <c:v>4616</c:v>
                </c:pt>
                <c:pt idx="4803">
                  <c:v>4911</c:v>
                </c:pt>
                <c:pt idx="4804">
                  <c:v>4890</c:v>
                </c:pt>
                <c:pt idx="4805">
                  <c:v>4747</c:v>
                </c:pt>
                <c:pt idx="4806">
                  <c:v>4529</c:v>
                </c:pt>
                <c:pt idx="4807">
                  <c:v>4032</c:v>
                </c:pt>
                <c:pt idx="4808">
                  <c:v>3651</c:v>
                </c:pt>
                <c:pt idx="4809">
                  <c:v>3488</c:v>
                </c:pt>
                <c:pt idx="4810">
                  <c:v>3368</c:v>
                </c:pt>
                <c:pt idx="4811">
                  <c:v>3160</c:v>
                </c:pt>
                <c:pt idx="4812">
                  <c:v>3004</c:v>
                </c:pt>
                <c:pt idx="4813">
                  <c:v>2960</c:v>
                </c:pt>
                <c:pt idx="4814">
                  <c:v>3078</c:v>
                </c:pt>
                <c:pt idx="4815">
                  <c:v>2919</c:v>
                </c:pt>
                <c:pt idx="4816">
                  <c:v>3016</c:v>
                </c:pt>
                <c:pt idx="4817">
                  <c:v>3193</c:v>
                </c:pt>
                <c:pt idx="4818">
                  <c:v>3137</c:v>
                </c:pt>
                <c:pt idx="4819">
                  <c:v>3218</c:v>
                </c:pt>
                <c:pt idx="4820">
                  <c:v>3409</c:v>
                </c:pt>
                <c:pt idx="4821">
                  <c:v>3427</c:v>
                </c:pt>
                <c:pt idx="4822">
                  <c:v>3690</c:v>
                </c:pt>
                <c:pt idx="4823">
                  <c:v>3712</c:v>
                </c:pt>
                <c:pt idx="4824">
                  <c:v>3718</c:v>
                </c:pt>
                <c:pt idx="4825">
                  <c:v>3633</c:v>
                </c:pt>
                <c:pt idx="4826">
                  <c:v>3279</c:v>
                </c:pt>
                <c:pt idx="4827">
                  <c:v>3198</c:v>
                </c:pt>
                <c:pt idx="4828">
                  <c:v>3078</c:v>
                </c:pt>
                <c:pt idx="4829">
                  <c:v>2987</c:v>
                </c:pt>
                <c:pt idx="4830">
                  <c:v>3062</c:v>
                </c:pt>
                <c:pt idx="4831">
                  <c:v>2896</c:v>
                </c:pt>
                <c:pt idx="4832">
                  <c:v>2758</c:v>
                </c:pt>
                <c:pt idx="4833">
                  <c:v>2698</c:v>
                </c:pt>
                <c:pt idx="4834">
                  <c:v>2779</c:v>
                </c:pt>
                <c:pt idx="4835">
                  <c:v>2743</c:v>
                </c:pt>
                <c:pt idx="4836">
                  <c:v>2628</c:v>
                </c:pt>
                <c:pt idx="4837">
                  <c:v>2737</c:v>
                </c:pt>
                <c:pt idx="4838">
                  <c:v>2631</c:v>
                </c:pt>
                <c:pt idx="4839">
                  <c:v>2721</c:v>
                </c:pt>
                <c:pt idx="4840">
                  <c:v>2708</c:v>
                </c:pt>
                <c:pt idx="4841">
                  <c:v>2703</c:v>
                </c:pt>
                <c:pt idx="4842">
                  <c:v>2702</c:v>
                </c:pt>
                <c:pt idx="4843">
                  <c:v>2677</c:v>
                </c:pt>
                <c:pt idx="4844">
                  <c:v>2695</c:v>
                </c:pt>
                <c:pt idx="4845">
                  <c:v>2699</c:v>
                </c:pt>
                <c:pt idx="4846">
                  <c:v>2774</c:v>
                </c:pt>
                <c:pt idx="4847">
                  <c:v>2665</c:v>
                </c:pt>
                <c:pt idx="4848">
                  <c:v>2723</c:v>
                </c:pt>
                <c:pt idx="4849">
                  <c:v>2664</c:v>
                </c:pt>
                <c:pt idx="4850">
                  <c:v>2792</c:v>
                </c:pt>
                <c:pt idx="4851">
                  <c:v>2642</c:v>
                </c:pt>
                <c:pt idx="4852">
                  <c:v>2669</c:v>
                </c:pt>
                <c:pt idx="4853">
                  <c:v>2605</c:v>
                </c:pt>
                <c:pt idx="4854">
                  <c:v>2811</c:v>
                </c:pt>
                <c:pt idx="4855">
                  <c:v>2697</c:v>
                </c:pt>
                <c:pt idx="4856">
                  <c:v>2714</c:v>
                </c:pt>
                <c:pt idx="4857">
                  <c:v>2791</c:v>
                </c:pt>
                <c:pt idx="4858">
                  <c:v>2756</c:v>
                </c:pt>
                <c:pt idx="4859">
                  <c:v>2876</c:v>
                </c:pt>
                <c:pt idx="4860">
                  <c:v>3086</c:v>
                </c:pt>
                <c:pt idx="4861">
                  <c:v>3158</c:v>
                </c:pt>
                <c:pt idx="4862">
                  <c:v>3376</c:v>
                </c:pt>
                <c:pt idx="4863">
                  <c:v>3754</c:v>
                </c:pt>
                <c:pt idx="4864">
                  <c:v>4123</c:v>
                </c:pt>
                <c:pt idx="4865">
                  <c:v>4166</c:v>
                </c:pt>
                <c:pt idx="4866">
                  <c:v>4127</c:v>
                </c:pt>
                <c:pt idx="4867">
                  <c:v>3900</c:v>
                </c:pt>
                <c:pt idx="4868">
                  <c:v>3654</c:v>
                </c:pt>
                <c:pt idx="4869">
                  <c:v>3328</c:v>
                </c:pt>
                <c:pt idx="4870">
                  <c:v>3167</c:v>
                </c:pt>
                <c:pt idx="4871">
                  <c:v>3104</c:v>
                </c:pt>
                <c:pt idx="4872">
                  <c:v>2937</c:v>
                </c:pt>
                <c:pt idx="4873">
                  <c:v>2918</c:v>
                </c:pt>
                <c:pt idx="4874">
                  <c:v>2781</c:v>
                </c:pt>
                <c:pt idx="4875">
                  <c:v>2817</c:v>
                </c:pt>
                <c:pt idx="4876">
                  <c:v>2702</c:v>
                </c:pt>
                <c:pt idx="4877">
                  <c:v>2757</c:v>
                </c:pt>
                <c:pt idx="4878">
                  <c:v>2892</c:v>
                </c:pt>
                <c:pt idx="4879">
                  <c:v>2946</c:v>
                </c:pt>
                <c:pt idx="4880">
                  <c:v>2967</c:v>
                </c:pt>
                <c:pt idx="4881">
                  <c:v>2991</c:v>
                </c:pt>
                <c:pt idx="4882">
                  <c:v>3157</c:v>
                </c:pt>
                <c:pt idx="4883">
                  <c:v>3294</c:v>
                </c:pt>
                <c:pt idx="4884">
                  <c:v>3354</c:v>
                </c:pt>
                <c:pt idx="4885">
                  <c:v>3530</c:v>
                </c:pt>
                <c:pt idx="4886">
                  <c:v>3460</c:v>
                </c:pt>
                <c:pt idx="4887">
                  <c:v>3351</c:v>
                </c:pt>
                <c:pt idx="4888">
                  <c:v>3153</c:v>
                </c:pt>
                <c:pt idx="4889">
                  <c:v>3153</c:v>
                </c:pt>
                <c:pt idx="4890">
                  <c:v>2821</c:v>
                </c:pt>
                <c:pt idx="4891">
                  <c:v>2847</c:v>
                </c:pt>
                <c:pt idx="4892">
                  <c:v>2855</c:v>
                </c:pt>
                <c:pt idx="4893">
                  <c:v>2823</c:v>
                </c:pt>
                <c:pt idx="4894">
                  <c:v>2863</c:v>
                </c:pt>
                <c:pt idx="4895">
                  <c:v>2732</c:v>
                </c:pt>
                <c:pt idx="4896">
                  <c:v>2751</c:v>
                </c:pt>
                <c:pt idx="4897">
                  <c:v>2731</c:v>
                </c:pt>
                <c:pt idx="4898">
                  <c:v>2718</c:v>
                </c:pt>
                <c:pt idx="4899">
                  <c:v>2723</c:v>
                </c:pt>
                <c:pt idx="4900">
                  <c:v>2689</c:v>
                </c:pt>
                <c:pt idx="4901">
                  <c:v>2762</c:v>
                </c:pt>
                <c:pt idx="4902">
                  <c:v>2716</c:v>
                </c:pt>
                <c:pt idx="4903">
                  <c:v>2791</c:v>
                </c:pt>
                <c:pt idx="4904">
                  <c:v>2696</c:v>
                </c:pt>
                <c:pt idx="4905">
                  <c:v>2734</c:v>
                </c:pt>
                <c:pt idx="4906">
                  <c:v>2851</c:v>
                </c:pt>
                <c:pt idx="4907">
                  <c:v>2742</c:v>
                </c:pt>
                <c:pt idx="4908">
                  <c:v>2709</c:v>
                </c:pt>
                <c:pt idx="4909">
                  <c:v>2717</c:v>
                </c:pt>
                <c:pt idx="4910">
                  <c:v>2743</c:v>
                </c:pt>
                <c:pt idx="4911">
                  <c:v>2682</c:v>
                </c:pt>
                <c:pt idx="4912">
                  <c:v>2672</c:v>
                </c:pt>
                <c:pt idx="4913">
                  <c:v>2703</c:v>
                </c:pt>
                <c:pt idx="4914">
                  <c:v>2665</c:v>
                </c:pt>
                <c:pt idx="4915">
                  <c:v>2712</c:v>
                </c:pt>
                <c:pt idx="4916">
                  <c:v>2687</c:v>
                </c:pt>
                <c:pt idx="4917">
                  <c:v>2583</c:v>
                </c:pt>
                <c:pt idx="4918">
                  <c:v>2658</c:v>
                </c:pt>
                <c:pt idx="4919">
                  <c:v>2576</c:v>
                </c:pt>
                <c:pt idx="4920">
                  <c:v>2612</c:v>
                </c:pt>
                <c:pt idx="4921">
                  <c:v>2650</c:v>
                </c:pt>
                <c:pt idx="4922">
                  <c:v>2621</c:v>
                </c:pt>
                <c:pt idx="4923">
                  <c:v>2631</c:v>
                </c:pt>
                <c:pt idx="4924">
                  <c:v>2637</c:v>
                </c:pt>
                <c:pt idx="4925">
                  <c:v>2614</c:v>
                </c:pt>
                <c:pt idx="4926">
                  <c:v>2642</c:v>
                </c:pt>
                <c:pt idx="4927">
                  <c:v>2538</c:v>
                </c:pt>
                <c:pt idx="4928">
                  <c:v>2594</c:v>
                </c:pt>
                <c:pt idx="4929">
                  <c:v>2774</c:v>
                </c:pt>
                <c:pt idx="4930">
                  <c:v>2717</c:v>
                </c:pt>
                <c:pt idx="4931">
                  <c:v>2608</c:v>
                </c:pt>
                <c:pt idx="4932">
                  <c:v>2555</c:v>
                </c:pt>
                <c:pt idx="4933">
                  <c:v>2646</c:v>
                </c:pt>
                <c:pt idx="4934">
                  <c:v>2711</c:v>
                </c:pt>
                <c:pt idx="4935">
                  <c:v>2562</c:v>
                </c:pt>
                <c:pt idx="4936">
                  <c:v>2603</c:v>
                </c:pt>
                <c:pt idx="4937">
                  <c:v>2661</c:v>
                </c:pt>
                <c:pt idx="4938">
                  <c:v>2598</c:v>
                </c:pt>
                <c:pt idx="4939">
                  <c:v>2617</c:v>
                </c:pt>
                <c:pt idx="4940">
                  <c:v>2609</c:v>
                </c:pt>
                <c:pt idx="4941">
                  <c:v>2684</c:v>
                </c:pt>
                <c:pt idx="4942">
                  <c:v>2599</c:v>
                </c:pt>
                <c:pt idx="4943">
                  <c:v>2616</c:v>
                </c:pt>
                <c:pt idx="4944">
                  <c:v>2619</c:v>
                </c:pt>
                <c:pt idx="4945">
                  <c:v>2633</c:v>
                </c:pt>
                <c:pt idx="4946">
                  <c:v>2603</c:v>
                </c:pt>
                <c:pt idx="4947">
                  <c:v>2521</c:v>
                </c:pt>
                <c:pt idx="4948">
                  <c:v>2602</c:v>
                </c:pt>
                <c:pt idx="4949">
                  <c:v>2637</c:v>
                </c:pt>
                <c:pt idx="4950">
                  <c:v>2538</c:v>
                </c:pt>
                <c:pt idx="4951">
                  <c:v>2627</c:v>
                </c:pt>
                <c:pt idx="4952">
                  <c:v>2638</c:v>
                </c:pt>
                <c:pt idx="4953">
                  <c:v>2582</c:v>
                </c:pt>
                <c:pt idx="4954">
                  <c:v>2624</c:v>
                </c:pt>
                <c:pt idx="4955">
                  <c:v>2591</c:v>
                </c:pt>
                <c:pt idx="4956">
                  <c:v>2662</c:v>
                </c:pt>
                <c:pt idx="4957">
                  <c:v>2636</c:v>
                </c:pt>
                <c:pt idx="4958">
                  <c:v>2567</c:v>
                </c:pt>
                <c:pt idx="4959">
                  <c:v>2618</c:v>
                </c:pt>
                <c:pt idx="4960">
                  <c:v>2638</c:v>
                </c:pt>
                <c:pt idx="4961">
                  <c:v>2698</c:v>
                </c:pt>
                <c:pt idx="4962">
                  <c:v>2650</c:v>
                </c:pt>
                <c:pt idx="4963">
                  <c:v>2661</c:v>
                </c:pt>
                <c:pt idx="4964">
                  <c:v>2599</c:v>
                </c:pt>
                <c:pt idx="4965">
                  <c:v>2555</c:v>
                </c:pt>
                <c:pt idx="4966">
                  <c:v>2592</c:v>
                </c:pt>
                <c:pt idx="4967">
                  <c:v>2664</c:v>
                </c:pt>
                <c:pt idx="4968">
                  <c:v>2663</c:v>
                </c:pt>
                <c:pt idx="4969">
                  <c:v>2577</c:v>
                </c:pt>
                <c:pt idx="4970">
                  <c:v>2604</c:v>
                </c:pt>
                <c:pt idx="4971">
                  <c:v>2655</c:v>
                </c:pt>
                <c:pt idx="4972">
                  <c:v>2653</c:v>
                </c:pt>
                <c:pt idx="4973">
                  <c:v>2632</c:v>
                </c:pt>
                <c:pt idx="4974">
                  <c:v>2633</c:v>
                </c:pt>
                <c:pt idx="4975">
                  <c:v>2646</c:v>
                </c:pt>
                <c:pt idx="4976">
                  <c:v>2535</c:v>
                </c:pt>
                <c:pt idx="4977">
                  <c:v>2667</c:v>
                </c:pt>
                <c:pt idx="4978">
                  <c:v>2640</c:v>
                </c:pt>
                <c:pt idx="4979">
                  <c:v>2544</c:v>
                </c:pt>
                <c:pt idx="4980">
                  <c:v>2596</c:v>
                </c:pt>
                <c:pt idx="4981">
                  <c:v>2662</c:v>
                </c:pt>
                <c:pt idx="4982">
                  <c:v>2563</c:v>
                </c:pt>
                <c:pt idx="4983">
                  <c:v>2594</c:v>
                </c:pt>
                <c:pt idx="4984">
                  <c:v>2674</c:v>
                </c:pt>
                <c:pt idx="4985">
                  <c:v>2633</c:v>
                </c:pt>
                <c:pt idx="4986">
                  <c:v>2583</c:v>
                </c:pt>
                <c:pt idx="4987">
                  <c:v>2628</c:v>
                </c:pt>
                <c:pt idx="4988">
                  <c:v>2525</c:v>
                </c:pt>
                <c:pt idx="4989">
                  <c:v>2637</c:v>
                </c:pt>
                <c:pt idx="4990">
                  <c:v>2597</c:v>
                </c:pt>
                <c:pt idx="4991">
                  <c:v>2682</c:v>
                </c:pt>
                <c:pt idx="4992">
                  <c:v>2652</c:v>
                </c:pt>
                <c:pt idx="4993">
                  <c:v>2579</c:v>
                </c:pt>
                <c:pt idx="4994">
                  <c:v>2506</c:v>
                </c:pt>
                <c:pt idx="4995">
                  <c:v>2668</c:v>
                </c:pt>
                <c:pt idx="4996">
                  <c:v>2617</c:v>
                </c:pt>
                <c:pt idx="4997">
                  <c:v>2613</c:v>
                </c:pt>
                <c:pt idx="4998">
                  <c:v>2481</c:v>
                </c:pt>
                <c:pt idx="4999">
                  <c:v>2572</c:v>
                </c:pt>
                <c:pt idx="5000">
                  <c:v>2717</c:v>
                </c:pt>
                <c:pt idx="5001">
                  <c:v>2674</c:v>
                </c:pt>
                <c:pt idx="5002">
                  <c:v>2689</c:v>
                </c:pt>
                <c:pt idx="5003">
                  <c:v>2563</c:v>
                </c:pt>
                <c:pt idx="5004">
                  <c:v>2560</c:v>
                </c:pt>
                <c:pt idx="5005">
                  <c:v>2589</c:v>
                </c:pt>
                <c:pt idx="5006">
                  <c:v>2704</c:v>
                </c:pt>
                <c:pt idx="5007">
                  <c:v>2590</c:v>
                </c:pt>
                <c:pt idx="5008">
                  <c:v>2720</c:v>
                </c:pt>
                <c:pt idx="5009">
                  <c:v>2556</c:v>
                </c:pt>
                <c:pt idx="5010">
                  <c:v>2512</c:v>
                </c:pt>
                <c:pt idx="5011">
                  <c:v>2547</c:v>
                </c:pt>
                <c:pt idx="5012">
                  <c:v>2690</c:v>
                </c:pt>
                <c:pt idx="5013">
                  <c:v>2551</c:v>
                </c:pt>
                <c:pt idx="5014">
                  <c:v>2718</c:v>
                </c:pt>
                <c:pt idx="5015">
                  <c:v>2772</c:v>
                </c:pt>
                <c:pt idx="5016">
                  <c:v>2630</c:v>
                </c:pt>
                <c:pt idx="5017">
                  <c:v>2605</c:v>
                </c:pt>
                <c:pt idx="5018">
                  <c:v>2730</c:v>
                </c:pt>
                <c:pt idx="5019">
                  <c:v>2671</c:v>
                </c:pt>
                <c:pt idx="5020">
                  <c:v>2709</c:v>
                </c:pt>
                <c:pt idx="5021">
                  <c:v>2717</c:v>
                </c:pt>
                <c:pt idx="5022">
                  <c:v>2664</c:v>
                </c:pt>
                <c:pt idx="5023">
                  <c:v>2679</c:v>
                </c:pt>
                <c:pt idx="5024">
                  <c:v>2759</c:v>
                </c:pt>
                <c:pt idx="5025">
                  <c:v>2710</c:v>
                </c:pt>
                <c:pt idx="5026">
                  <c:v>2645</c:v>
                </c:pt>
                <c:pt idx="5027">
                  <c:v>2570</c:v>
                </c:pt>
                <c:pt idx="5028">
                  <c:v>2820</c:v>
                </c:pt>
                <c:pt idx="5029">
                  <c:v>2660</c:v>
                </c:pt>
                <c:pt idx="5030">
                  <c:v>2691</c:v>
                </c:pt>
                <c:pt idx="5031">
                  <c:v>2707</c:v>
                </c:pt>
                <c:pt idx="5032">
                  <c:v>2659</c:v>
                </c:pt>
                <c:pt idx="5033">
                  <c:v>2721</c:v>
                </c:pt>
                <c:pt idx="5034">
                  <c:v>2666</c:v>
                </c:pt>
                <c:pt idx="5035">
                  <c:v>2667</c:v>
                </c:pt>
                <c:pt idx="5036">
                  <c:v>2717</c:v>
                </c:pt>
                <c:pt idx="5037">
                  <c:v>2793</c:v>
                </c:pt>
                <c:pt idx="5038">
                  <c:v>2750</c:v>
                </c:pt>
                <c:pt idx="5039">
                  <c:v>2686</c:v>
                </c:pt>
                <c:pt idx="5040">
                  <c:v>2899</c:v>
                </c:pt>
                <c:pt idx="5041">
                  <c:v>2815</c:v>
                </c:pt>
                <c:pt idx="5042">
                  <c:v>2949</c:v>
                </c:pt>
                <c:pt idx="5043">
                  <c:v>3107</c:v>
                </c:pt>
                <c:pt idx="5044">
                  <c:v>3177</c:v>
                </c:pt>
                <c:pt idx="5045">
                  <c:v>3440</c:v>
                </c:pt>
                <c:pt idx="5046">
                  <c:v>3545</c:v>
                </c:pt>
                <c:pt idx="5047">
                  <c:v>3951</c:v>
                </c:pt>
                <c:pt idx="5048">
                  <c:v>4073</c:v>
                </c:pt>
                <c:pt idx="5049">
                  <c:v>4156</c:v>
                </c:pt>
                <c:pt idx="5050">
                  <c:v>4211</c:v>
                </c:pt>
                <c:pt idx="5051">
                  <c:v>3619</c:v>
                </c:pt>
                <c:pt idx="5052">
                  <c:v>3421</c:v>
                </c:pt>
                <c:pt idx="5053">
                  <c:v>3448</c:v>
                </c:pt>
                <c:pt idx="5054">
                  <c:v>3256</c:v>
                </c:pt>
                <c:pt idx="5055">
                  <c:v>3019</c:v>
                </c:pt>
                <c:pt idx="5056">
                  <c:v>2898</c:v>
                </c:pt>
                <c:pt idx="5057">
                  <c:v>2841</c:v>
                </c:pt>
                <c:pt idx="5058">
                  <c:v>2743</c:v>
                </c:pt>
                <c:pt idx="5059">
                  <c:v>2785</c:v>
                </c:pt>
                <c:pt idx="5060">
                  <c:v>2802</c:v>
                </c:pt>
                <c:pt idx="5061">
                  <c:v>2765</c:v>
                </c:pt>
                <c:pt idx="5062">
                  <c:v>2860</c:v>
                </c:pt>
                <c:pt idx="5063">
                  <c:v>2849</c:v>
                </c:pt>
                <c:pt idx="5064">
                  <c:v>3007</c:v>
                </c:pt>
                <c:pt idx="5065">
                  <c:v>3003</c:v>
                </c:pt>
                <c:pt idx="5066">
                  <c:v>3152</c:v>
                </c:pt>
                <c:pt idx="5067">
                  <c:v>3289</c:v>
                </c:pt>
                <c:pt idx="5068">
                  <c:v>3367</c:v>
                </c:pt>
                <c:pt idx="5069">
                  <c:v>3253</c:v>
                </c:pt>
                <c:pt idx="5070">
                  <c:v>3373</c:v>
                </c:pt>
                <c:pt idx="5071">
                  <c:v>3250</c:v>
                </c:pt>
                <c:pt idx="5072">
                  <c:v>3025</c:v>
                </c:pt>
                <c:pt idx="5073">
                  <c:v>3003</c:v>
                </c:pt>
                <c:pt idx="5074">
                  <c:v>2858</c:v>
                </c:pt>
                <c:pt idx="5075">
                  <c:v>2869</c:v>
                </c:pt>
                <c:pt idx="5076">
                  <c:v>2791</c:v>
                </c:pt>
                <c:pt idx="5077">
                  <c:v>2706</c:v>
                </c:pt>
                <c:pt idx="5078">
                  <c:v>2641</c:v>
                </c:pt>
                <c:pt idx="5079">
                  <c:v>2734</c:v>
                </c:pt>
                <c:pt idx="5080">
                  <c:v>2661</c:v>
                </c:pt>
                <c:pt idx="5081">
                  <c:v>2746</c:v>
                </c:pt>
                <c:pt idx="5082">
                  <c:v>2573</c:v>
                </c:pt>
                <c:pt idx="5083">
                  <c:v>2667</c:v>
                </c:pt>
                <c:pt idx="5084">
                  <c:v>2718</c:v>
                </c:pt>
                <c:pt idx="5085">
                  <c:v>2638</c:v>
                </c:pt>
                <c:pt idx="5086">
                  <c:v>2692</c:v>
                </c:pt>
                <c:pt idx="5087">
                  <c:v>2627</c:v>
                </c:pt>
                <c:pt idx="5088">
                  <c:v>2577</c:v>
                </c:pt>
                <c:pt idx="5089">
                  <c:v>2659</c:v>
                </c:pt>
                <c:pt idx="5090">
                  <c:v>2610</c:v>
                </c:pt>
                <c:pt idx="5091">
                  <c:v>2735</c:v>
                </c:pt>
                <c:pt idx="5092">
                  <c:v>2540</c:v>
                </c:pt>
                <c:pt idx="5093">
                  <c:v>2626</c:v>
                </c:pt>
                <c:pt idx="5094">
                  <c:v>2591</c:v>
                </c:pt>
                <c:pt idx="5095">
                  <c:v>2709</c:v>
                </c:pt>
                <c:pt idx="5096">
                  <c:v>2558</c:v>
                </c:pt>
                <c:pt idx="5097">
                  <c:v>2540</c:v>
                </c:pt>
                <c:pt idx="5098">
                  <c:v>2703</c:v>
                </c:pt>
                <c:pt idx="5099">
                  <c:v>2747</c:v>
                </c:pt>
                <c:pt idx="5100">
                  <c:v>2633</c:v>
                </c:pt>
                <c:pt idx="5101">
                  <c:v>2580</c:v>
                </c:pt>
                <c:pt idx="5102">
                  <c:v>2625</c:v>
                </c:pt>
                <c:pt idx="5103">
                  <c:v>2664</c:v>
                </c:pt>
                <c:pt idx="5104">
                  <c:v>2678</c:v>
                </c:pt>
                <c:pt idx="5105">
                  <c:v>2591</c:v>
                </c:pt>
                <c:pt idx="5106">
                  <c:v>2735</c:v>
                </c:pt>
                <c:pt idx="5107">
                  <c:v>2711</c:v>
                </c:pt>
                <c:pt idx="5108">
                  <c:v>2779</c:v>
                </c:pt>
                <c:pt idx="5109">
                  <c:v>2823</c:v>
                </c:pt>
                <c:pt idx="5110">
                  <c:v>2753</c:v>
                </c:pt>
                <c:pt idx="5111">
                  <c:v>2913</c:v>
                </c:pt>
                <c:pt idx="5112">
                  <c:v>2713</c:v>
                </c:pt>
                <c:pt idx="5113">
                  <c:v>2690</c:v>
                </c:pt>
                <c:pt idx="5114">
                  <c:v>2776</c:v>
                </c:pt>
                <c:pt idx="5115">
                  <c:v>2747</c:v>
                </c:pt>
                <c:pt idx="5116">
                  <c:v>2681</c:v>
                </c:pt>
                <c:pt idx="5117">
                  <c:v>2685</c:v>
                </c:pt>
                <c:pt idx="5118">
                  <c:v>2729</c:v>
                </c:pt>
                <c:pt idx="5119">
                  <c:v>2733</c:v>
                </c:pt>
                <c:pt idx="5120">
                  <c:v>2738</c:v>
                </c:pt>
                <c:pt idx="5121">
                  <c:v>2734</c:v>
                </c:pt>
                <c:pt idx="5122">
                  <c:v>2814</c:v>
                </c:pt>
                <c:pt idx="5123">
                  <c:v>2866</c:v>
                </c:pt>
                <c:pt idx="5124">
                  <c:v>2849</c:v>
                </c:pt>
                <c:pt idx="5125">
                  <c:v>2770</c:v>
                </c:pt>
                <c:pt idx="5126">
                  <c:v>2874</c:v>
                </c:pt>
                <c:pt idx="5127">
                  <c:v>2576</c:v>
                </c:pt>
                <c:pt idx="5128">
                  <c:v>2859</c:v>
                </c:pt>
                <c:pt idx="5129">
                  <c:v>2719</c:v>
                </c:pt>
                <c:pt idx="5130">
                  <c:v>2805</c:v>
                </c:pt>
                <c:pt idx="5131">
                  <c:v>2655</c:v>
                </c:pt>
                <c:pt idx="5132">
                  <c:v>2811</c:v>
                </c:pt>
                <c:pt idx="5133">
                  <c:v>2755</c:v>
                </c:pt>
                <c:pt idx="5134">
                  <c:v>2706</c:v>
                </c:pt>
                <c:pt idx="5135">
                  <c:v>2641</c:v>
                </c:pt>
                <c:pt idx="5136">
                  <c:v>2652</c:v>
                </c:pt>
                <c:pt idx="5137">
                  <c:v>2687</c:v>
                </c:pt>
                <c:pt idx="5138">
                  <c:v>2634</c:v>
                </c:pt>
                <c:pt idx="5139">
                  <c:v>2665</c:v>
                </c:pt>
                <c:pt idx="5140">
                  <c:v>2721</c:v>
                </c:pt>
                <c:pt idx="5141">
                  <c:v>2706</c:v>
                </c:pt>
                <c:pt idx="5142">
                  <c:v>2683</c:v>
                </c:pt>
                <c:pt idx="5143">
                  <c:v>2791</c:v>
                </c:pt>
                <c:pt idx="5144">
                  <c:v>2720</c:v>
                </c:pt>
                <c:pt idx="5145">
                  <c:v>2697</c:v>
                </c:pt>
                <c:pt idx="5146">
                  <c:v>2785</c:v>
                </c:pt>
                <c:pt idx="5147">
                  <c:v>2749</c:v>
                </c:pt>
                <c:pt idx="5148">
                  <c:v>2783</c:v>
                </c:pt>
                <c:pt idx="5149">
                  <c:v>2715</c:v>
                </c:pt>
                <c:pt idx="5150">
                  <c:v>2622</c:v>
                </c:pt>
                <c:pt idx="5151">
                  <c:v>2791</c:v>
                </c:pt>
                <c:pt idx="5152">
                  <c:v>2703</c:v>
                </c:pt>
                <c:pt idx="5153">
                  <c:v>2709</c:v>
                </c:pt>
                <c:pt idx="5154">
                  <c:v>2709</c:v>
                </c:pt>
                <c:pt idx="5155">
                  <c:v>2591</c:v>
                </c:pt>
                <c:pt idx="5156">
                  <c:v>2630</c:v>
                </c:pt>
                <c:pt idx="5157">
                  <c:v>2648</c:v>
                </c:pt>
                <c:pt idx="5158">
                  <c:v>2599</c:v>
                </c:pt>
                <c:pt idx="5159">
                  <c:v>2651</c:v>
                </c:pt>
                <c:pt idx="5160">
                  <c:v>2592</c:v>
                </c:pt>
                <c:pt idx="5161">
                  <c:v>2644</c:v>
                </c:pt>
                <c:pt idx="5162">
                  <c:v>2596</c:v>
                </c:pt>
                <c:pt idx="5163">
                  <c:v>2642</c:v>
                </c:pt>
                <c:pt idx="5164">
                  <c:v>2680</c:v>
                </c:pt>
                <c:pt idx="5165">
                  <c:v>2572</c:v>
                </c:pt>
                <c:pt idx="5166">
                  <c:v>2620</c:v>
                </c:pt>
                <c:pt idx="5167">
                  <c:v>2648</c:v>
                </c:pt>
                <c:pt idx="5168">
                  <c:v>2632</c:v>
                </c:pt>
                <c:pt idx="5169">
                  <c:v>2653</c:v>
                </c:pt>
                <c:pt idx="5170">
                  <c:v>2701</c:v>
                </c:pt>
                <c:pt idx="5171">
                  <c:v>2659</c:v>
                </c:pt>
                <c:pt idx="5172">
                  <c:v>2610</c:v>
                </c:pt>
                <c:pt idx="5173">
                  <c:v>2618</c:v>
                </c:pt>
                <c:pt idx="5174">
                  <c:v>2616</c:v>
                </c:pt>
                <c:pt idx="5175">
                  <c:v>2689</c:v>
                </c:pt>
                <c:pt idx="5176">
                  <c:v>2613</c:v>
                </c:pt>
                <c:pt idx="5177">
                  <c:v>2718</c:v>
                </c:pt>
                <c:pt idx="5178">
                  <c:v>2529</c:v>
                </c:pt>
                <c:pt idx="5179">
                  <c:v>2624</c:v>
                </c:pt>
                <c:pt idx="5180">
                  <c:v>2711</c:v>
                </c:pt>
                <c:pt idx="5181">
                  <c:v>2579</c:v>
                </c:pt>
                <c:pt idx="5182">
                  <c:v>2576</c:v>
                </c:pt>
                <c:pt idx="5183">
                  <c:v>2592</c:v>
                </c:pt>
                <c:pt idx="5184">
                  <c:v>2645</c:v>
                </c:pt>
                <c:pt idx="5185">
                  <c:v>2674</c:v>
                </c:pt>
                <c:pt idx="5186">
                  <c:v>2652</c:v>
                </c:pt>
                <c:pt idx="5187">
                  <c:v>2594</c:v>
                </c:pt>
                <c:pt idx="5188">
                  <c:v>2606</c:v>
                </c:pt>
                <c:pt idx="5189">
                  <c:v>2607</c:v>
                </c:pt>
                <c:pt idx="5190">
                  <c:v>2634</c:v>
                </c:pt>
                <c:pt idx="5191">
                  <c:v>2672</c:v>
                </c:pt>
                <c:pt idx="5192">
                  <c:v>2634</c:v>
                </c:pt>
                <c:pt idx="5193">
                  <c:v>2688</c:v>
                </c:pt>
                <c:pt idx="5194">
                  <c:v>2669</c:v>
                </c:pt>
                <c:pt idx="5195">
                  <c:v>2570</c:v>
                </c:pt>
                <c:pt idx="5196">
                  <c:v>2525</c:v>
                </c:pt>
                <c:pt idx="5197">
                  <c:v>2556</c:v>
                </c:pt>
                <c:pt idx="5198">
                  <c:v>2632</c:v>
                </c:pt>
                <c:pt idx="5199">
                  <c:v>2575</c:v>
                </c:pt>
                <c:pt idx="5200">
                  <c:v>2582</c:v>
                </c:pt>
                <c:pt idx="5201">
                  <c:v>2669</c:v>
                </c:pt>
                <c:pt idx="5202">
                  <c:v>2548</c:v>
                </c:pt>
                <c:pt idx="5203">
                  <c:v>2620</c:v>
                </c:pt>
                <c:pt idx="5204">
                  <c:v>2607</c:v>
                </c:pt>
                <c:pt idx="5205">
                  <c:v>2657</c:v>
                </c:pt>
                <c:pt idx="5206">
                  <c:v>2655</c:v>
                </c:pt>
                <c:pt idx="5207">
                  <c:v>2669</c:v>
                </c:pt>
                <c:pt idx="5208">
                  <c:v>2656</c:v>
                </c:pt>
                <c:pt idx="5209">
                  <c:v>2655</c:v>
                </c:pt>
                <c:pt idx="5210">
                  <c:v>2675</c:v>
                </c:pt>
                <c:pt idx="5211">
                  <c:v>2619</c:v>
                </c:pt>
                <c:pt idx="5212">
                  <c:v>2621</c:v>
                </c:pt>
                <c:pt idx="5213">
                  <c:v>2684</c:v>
                </c:pt>
                <c:pt idx="5214">
                  <c:v>2755</c:v>
                </c:pt>
                <c:pt idx="5215">
                  <c:v>2607</c:v>
                </c:pt>
                <c:pt idx="5216">
                  <c:v>2704</c:v>
                </c:pt>
                <c:pt idx="5217">
                  <c:v>2602</c:v>
                </c:pt>
                <c:pt idx="5218">
                  <c:v>2626</c:v>
                </c:pt>
                <c:pt idx="5219">
                  <c:v>2673</c:v>
                </c:pt>
                <c:pt idx="5220">
                  <c:v>2707</c:v>
                </c:pt>
                <c:pt idx="5221">
                  <c:v>2662</c:v>
                </c:pt>
                <c:pt idx="5222">
                  <c:v>2678</c:v>
                </c:pt>
                <c:pt idx="5223">
                  <c:v>2626</c:v>
                </c:pt>
                <c:pt idx="5224">
                  <c:v>2621</c:v>
                </c:pt>
                <c:pt idx="5225">
                  <c:v>2538</c:v>
                </c:pt>
                <c:pt idx="5226">
                  <c:v>2651</c:v>
                </c:pt>
                <c:pt idx="5227">
                  <c:v>2701</c:v>
                </c:pt>
                <c:pt idx="5228">
                  <c:v>2613</c:v>
                </c:pt>
                <c:pt idx="5229">
                  <c:v>2657</c:v>
                </c:pt>
                <c:pt idx="5230">
                  <c:v>2749</c:v>
                </c:pt>
                <c:pt idx="5231">
                  <c:v>2818</c:v>
                </c:pt>
                <c:pt idx="5232">
                  <c:v>2648</c:v>
                </c:pt>
                <c:pt idx="5233">
                  <c:v>2659</c:v>
                </c:pt>
                <c:pt idx="5234">
                  <c:v>2732</c:v>
                </c:pt>
                <c:pt idx="5235">
                  <c:v>2754</c:v>
                </c:pt>
                <c:pt idx="5236">
                  <c:v>2678</c:v>
                </c:pt>
                <c:pt idx="5237">
                  <c:v>2633</c:v>
                </c:pt>
                <c:pt idx="5238">
                  <c:v>2639</c:v>
                </c:pt>
                <c:pt idx="5239">
                  <c:v>2618</c:v>
                </c:pt>
                <c:pt idx="5240">
                  <c:v>2738</c:v>
                </c:pt>
                <c:pt idx="5241">
                  <c:v>2695</c:v>
                </c:pt>
                <c:pt idx="5242">
                  <c:v>2637</c:v>
                </c:pt>
                <c:pt idx="5243">
                  <c:v>2717</c:v>
                </c:pt>
                <c:pt idx="5244">
                  <c:v>2534</c:v>
                </c:pt>
                <c:pt idx="5245">
                  <c:v>2608</c:v>
                </c:pt>
                <c:pt idx="5246">
                  <c:v>2663</c:v>
                </c:pt>
                <c:pt idx="5247">
                  <c:v>2667</c:v>
                </c:pt>
                <c:pt idx="5248">
                  <c:v>2691</c:v>
                </c:pt>
                <c:pt idx="5249">
                  <c:v>2641</c:v>
                </c:pt>
                <c:pt idx="5250">
                  <c:v>2684</c:v>
                </c:pt>
                <c:pt idx="5251">
                  <c:v>2682</c:v>
                </c:pt>
                <c:pt idx="5252">
                  <c:v>2682</c:v>
                </c:pt>
                <c:pt idx="5253">
                  <c:v>2746</c:v>
                </c:pt>
                <c:pt idx="5254">
                  <c:v>2653</c:v>
                </c:pt>
                <c:pt idx="5255">
                  <c:v>2620</c:v>
                </c:pt>
                <c:pt idx="5256">
                  <c:v>2758</c:v>
                </c:pt>
                <c:pt idx="5257">
                  <c:v>2610</c:v>
                </c:pt>
                <c:pt idx="5258">
                  <c:v>2577</c:v>
                </c:pt>
                <c:pt idx="5259">
                  <c:v>2667</c:v>
                </c:pt>
                <c:pt idx="5260">
                  <c:v>2604</c:v>
                </c:pt>
                <c:pt idx="5261">
                  <c:v>2609</c:v>
                </c:pt>
                <c:pt idx="5262">
                  <c:v>2726</c:v>
                </c:pt>
                <c:pt idx="5263">
                  <c:v>2754</c:v>
                </c:pt>
                <c:pt idx="5264">
                  <c:v>2669</c:v>
                </c:pt>
                <c:pt idx="5265">
                  <c:v>2628</c:v>
                </c:pt>
                <c:pt idx="5266">
                  <c:v>2701</c:v>
                </c:pt>
                <c:pt idx="5267">
                  <c:v>2606</c:v>
                </c:pt>
                <c:pt idx="5268">
                  <c:v>2599</c:v>
                </c:pt>
                <c:pt idx="5269">
                  <c:v>2592</c:v>
                </c:pt>
                <c:pt idx="5270">
                  <c:v>2657</c:v>
                </c:pt>
                <c:pt idx="5271">
                  <c:v>2672</c:v>
                </c:pt>
                <c:pt idx="5272">
                  <c:v>2608</c:v>
                </c:pt>
                <c:pt idx="5273">
                  <c:v>2703</c:v>
                </c:pt>
                <c:pt idx="5274">
                  <c:v>2653</c:v>
                </c:pt>
                <c:pt idx="5275">
                  <c:v>2674</c:v>
                </c:pt>
                <c:pt idx="5276">
                  <c:v>2667</c:v>
                </c:pt>
                <c:pt idx="5277">
                  <c:v>2623</c:v>
                </c:pt>
                <c:pt idx="5278">
                  <c:v>2713</c:v>
                </c:pt>
                <c:pt idx="5279">
                  <c:v>2602</c:v>
                </c:pt>
                <c:pt idx="5280">
                  <c:v>2610</c:v>
                </c:pt>
                <c:pt idx="5281">
                  <c:v>2704</c:v>
                </c:pt>
                <c:pt idx="5282">
                  <c:v>2692</c:v>
                </c:pt>
                <c:pt idx="5283">
                  <c:v>2672</c:v>
                </c:pt>
                <c:pt idx="5284">
                  <c:v>2670</c:v>
                </c:pt>
                <c:pt idx="5285">
                  <c:v>2797</c:v>
                </c:pt>
                <c:pt idx="5286">
                  <c:v>2667</c:v>
                </c:pt>
                <c:pt idx="5287">
                  <c:v>2753</c:v>
                </c:pt>
                <c:pt idx="5288">
                  <c:v>2735</c:v>
                </c:pt>
                <c:pt idx="5289">
                  <c:v>2921</c:v>
                </c:pt>
                <c:pt idx="5290">
                  <c:v>2973</c:v>
                </c:pt>
                <c:pt idx="5291">
                  <c:v>3070</c:v>
                </c:pt>
                <c:pt idx="5292">
                  <c:v>3157</c:v>
                </c:pt>
                <c:pt idx="5293">
                  <c:v>3048</c:v>
                </c:pt>
                <c:pt idx="5294">
                  <c:v>3041</c:v>
                </c:pt>
                <c:pt idx="5295">
                  <c:v>2974</c:v>
                </c:pt>
                <c:pt idx="5296">
                  <c:v>2965</c:v>
                </c:pt>
                <c:pt idx="5297">
                  <c:v>2873</c:v>
                </c:pt>
                <c:pt idx="5298">
                  <c:v>2952</c:v>
                </c:pt>
                <c:pt idx="5299">
                  <c:v>2888</c:v>
                </c:pt>
                <c:pt idx="5300">
                  <c:v>2910</c:v>
                </c:pt>
                <c:pt idx="5301">
                  <c:v>2924</c:v>
                </c:pt>
                <c:pt idx="5302">
                  <c:v>2896</c:v>
                </c:pt>
                <c:pt idx="5303">
                  <c:v>2850</c:v>
                </c:pt>
                <c:pt idx="5304">
                  <c:v>2850</c:v>
                </c:pt>
                <c:pt idx="5305">
                  <c:v>2870</c:v>
                </c:pt>
                <c:pt idx="5306">
                  <c:v>2767</c:v>
                </c:pt>
                <c:pt idx="5307">
                  <c:v>2752</c:v>
                </c:pt>
                <c:pt idx="5308">
                  <c:v>2769</c:v>
                </c:pt>
                <c:pt idx="5309">
                  <c:v>2846</c:v>
                </c:pt>
                <c:pt idx="5310">
                  <c:v>2799</c:v>
                </c:pt>
                <c:pt idx="5311">
                  <c:v>2835</c:v>
                </c:pt>
                <c:pt idx="5312">
                  <c:v>2866</c:v>
                </c:pt>
                <c:pt idx="5313">
                  <c:v>2898</c:v>
                </c:pt>
                <c:pt idx="5314">
                  <c:v>2917</c:v>
                </c:pt>
                <c:pt idx="5315">
                  <c:v>2829</c:v>
                </c:pt>
                <c:pt idx="5316">
                  <c:v>2756</c:v>
                </c:pt>
                <c:pt idx="5317">
                  <c:v>2864</c:v>
                </c:pt>
                <c:pt idx="5318">
                  <c:v>2685</c:v>
                </c:pt>
                <c:pt idx="5319">
                  <c:v>2731</c:v>
                </c:pt>
                <c:pt idx="5320">
                  <c:v>2796</c:v>
                </c:pt>
                <c:pt idx="5321">
                  <c:v>2847</c:v>
                </c:pt>
                <c:pt idx="5322">
                  <c:v>2648</c:v>
                </c:pt>
                <c:pt idx="5323">
                  <c:v>2672</c:v>
                </c:pt>
                <c:pt idx="5324">
                  <c:v>2731</c:v>
                </c:pt>
                <c:pt idx="5325">
                  <c:v>2730</c:v>
                </c:pt>
                <c:pt idx="5326">
                  <c:v>2785</c:v>
                </c:pt>
                <c:pt idx="5327">
                  <c:v>2672</c:v>
                </c:pt>
                <c:pt idx="5328">
                  <c:v>2720</c:v>
                </c:pt>
                <c:pt idx="5329">
                  <c:v>2579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039-FE4C-ABD1-F8F3BCD5A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6503920"/>
        <c:axId val="1676506224"/>
      </c:scatterChart>
      <c:valAx>
        <c:axId val="1676503920"/>
        <c:scaling>
          <c:orientation val="minMax"/>
          <c:max val="9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6506224"/>
        <c:crosses val="autoZero"/>
        <c:crossBetween val="midCat"/>
      </c:valAx>
      <c:valAx>
        <c:axId val="167650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6503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Before treatment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'08_04_2020_SrCl2'!$A$28:$A$1360</c:f>
              <c:numCache>
                <c:formatCode>General</c:formatCode>
                <c:ptCount val="1333"/>
                <c:pt idx="0">
                  <c:v>20.015260560000002</c:v>
                </c:pt>
                <c:pt idx="1">
                  <c:v>20.067781687</c:v>
                </c:pt>
                <c:pt idx="2">
                  <c:v>20.120302814999999</c:v>
                </c:pt>
                <c:pt idx="3">
                  <c:v>20.172823942000001</c:v>
                </c:pt>
                <c:pt idx="4">
                  <c:v>20.225345068999999</c:v>
                </c:pt>
                <c:pt idx="5">
                  <c:v>20.277866196000002</c:v>
                </c:pt>
                <c:pt idx="6">
                  <c:v>20.330387324</c:v>
                </c:pt>
                <c:pt idx="7">
                  <c:v>20.382908450999999</c:v>
                </c:pt>
                <c:pt idx="8">
                  <c:v>20.435429578000001</c:v>
                </c:pt>
                <c:pt idx="9">
                  <c:v>20.487950704999999</c:v>
                </c:pt>
                <c:pt idx="10">
                  <c:v>20.540471833000002</c:v>
                </c:pt>
                <c:pt idx="11">
                  <c:v>20.59299296</c:v>
                </c:pt>
                <c:pt idx="12">
                  <c:v>20.645514086999999</c:v>
                </c:pt>
                <c:pt idx="13">
                  <c:v>20.698035214000001</c:v>
                </c:pt>
                <c:pt idx="14">
                  <c:v>20.750556341999999</c:v>
                </c:pt>
                <c:pt idx="15">
                  <c:v>20.803077469000002</c:v>
                </c:pt>
                <c:pt idx="16">
                  <c:v>20.855598596</c:v>
                </c:pt>
                <c:pt idx="17">
                  <c:v>20.908119722999999</c:v>
                </c:pt>
                <c:pt idx="18">
                  <c:v>20.960640851000001</c:v>
                </c:pt>
                <c:pt idx="19">
                  <c:v>21.013161977999999</c:v>
                </c:pt>
                <c:pt idx="20">
                  <c:v>21.065683105000002</c:v>
                </c:pt>
                <c:pt idx="21">
                  <c:v>21.118204232</c:v>
                </c:pt>
                <c:pt idx="22">
                  <c:v>21.170725359999999</c:v>
                </c:pt>
                <c:pt idx="23">
                  <c:v>21.223246487000001</c:v>
                </c:pt>
                <c:pt idx="24">
                  <c:v>21.275767613999999</c:v>
                </c:pt>
                <c:pt idx="25">
                  <c:v>21.328288741000001</c:v>
                </c:pt>
                <c:pt idx="26">
                  <c:v>21.380809869</c:v>
                </c:pt>
                <c:pt idx="27">
                  <c:v>21.433330995999999</c:v>
                </c:pt>
                <c:pt idx="28">
                  <c:v>21.485852123000001</c:v>
                </c:pt>
                <c:pt idx="29">
                  <c:v>21.538373250999999</c:v>
                </c:pt>
                <c:pt idx="30">
                  <c:v>21.590894378000002</c:v>
                </c:pt>
                <c:pt idx="31">
                  <c:v>21.643415505</c:v>
                </c:pt>
                <c:pt idx="32">
                  <c:v>21.695936631999999</c:v>
                </c:pt>
                <c:pt idx="33">
                  <c:v>21.748457760000001</c:v>
                </c:pt>
                <c:pt idx="34">
                  <c:v>21.800978886999999</c:v>
                </c:pt>
                <c:pt idx="35">
                  <c:v>21.853500014000002</c:v>
                </c:pt>
                <c:pt idx="36">
                  <c:v>21.906021141</c:v>
                </c:pt>
                <c:pt idx="37">
                  <c:v>21.958542268999999</c:v>
                </c:pt>
                <c:pt idx="38">
                  <c:v>22.011063396000001</c:v>
                </c:pt>
                <c:pt idx="39">
                  <c:v>22.063584522999999</c:v>
                </c:pt>
                <c:pt idx="40">
                  <c:v>22.116105650000002</c:v>
                </c:pt>
                <c:pt idx="41">
                  <c:v>22.168626778</c:v>
                </c:pt>
                <c:pt idx="42">
                  <c:v>22.221147904999999</c:v>
                </c:pt>
                <c:pt idx="43">
                  <c:v>22.273669032000001</c:v>
                </c:pt>
                <c:pt idx="44">
                  <c:v>22.326190158999999</c:v>
                </c:pt>
                <c:pt idx="45">
                  <c:v>22.378711287000002</c:v>
                </c:pt>
                <c:pt idx="46">
                  <c:v>22.431232414</c:v>
                </c:pt>
                <c:pt idx="47">
                  <c:v>22.483753540999999</c:v>
                </c:pt>
                <c:pt idx="48">
                  <c:v>22.536274668000001</c:v>
                </c:pt>
                <c:pt idx="49">
                  <c:v>22.588795795999999</c:v>
                </c:pt>
                <c:pt idx="50">
                  <c:v>22.641316923000002</c:v>
                </c:pt>
                <c:pt idx="51">
                  <c:v>22.69383805</c:v>
                </c:pt>
                <c:pt idx="52">
                  <c:v>22.746359177999999</c:v>
                </c:pt>
                <c:pt idx="53">
                  <c:v>22.798880305000001</c:v>
                </c:pt>
                <c:pt idx="54">
                  <c:v>22.851401431999999</c:v>
                </c:pt>
                <c:pt idx="55">
                  <c:v>22.903922559000002</c:v>
                </c:pt>
                <c:pt idx="56">
                  <c:v>22.956443687</c:v>
                </c:pt>
                <c:pt idx="57">
                  <c:v>23.008964813999999</c:v>
                </c:pt>
                <c:pt idx="58">
                  <c:v>23.061485941000001</c:v>
                </c:pt>
                <c:pt idx="59">
                  <c:v>23.114007067999999</c:v>
                </c:pt>
                <c:pt idx="60">
                  <c:v>23.166528196000002</c:v>
                </c:pt>
                <c:pt idx="61">
                  <c:v>23.219049323</c:v>
                </c:pt>
                <c:pt idx="62">
                  <c:v>23.271570449999999</c:v>
                </c:pt>
                <c:pt idx="63">
                  <c:v>23.324091577000001</c:v>
                </c:pt>
                <c:pt idx="64">
                  <c:v>23.376612704999999</c:v>
                </c:pt>
                <c:pt idx="65">
                  <c:v>23.429133832000002</c:v>
                </c:pt>
                <c:pt idx="66">
                  <c:v>23.481654959</c:v>
                </c:pt>
                <c:pt idx="67">
                  <c:v>23.534176085999999</c:v>
                </c:pt>
                <c:pt idx="68">
                  <c:v>23.586697214000001</c:v>
                </c:pt>
                <c:pt idx="69">
                  <c:v>23.639218340999999</c:v>
                </c:pt>
                <c:pt idx="70">
                  <c:v>23.691739468000002</c:v>
                </c:pt>
                <c:pt idx="71">
                  <c:v>23.744260595</c:v>
                </c:pt>
                <c:pt idx="72">
                  <c:v>23.796781722999999</c:v>
                </c:pt>
                <c:pt idx="73">
                  <c:v>23.849302850000001</c:v>
                </c:pt>
                <c:pt idx="74">
                  <c:v>23.901823976999999</c:v>
                </c:pt>
                <c:pt idx="75">
                  <c:v>23.954345104000001</c:v>
                </c:pt>
                <c:pt idx="76">
                  <c:v>24.006866232</c:v>
                </c:pt>
                <c:pt idx="77">
                  <c:v>24.059387358999999</c:v>
                </c:pt>
                <c:pt idx="78">
                  <c:v>24.111908486000001</c:v>
                </c:pt>
                <c:pt idx="79">
                  <c:v>24.164429613999999</c:v>
                </c:pt>
                <c:pt idx="80">
                  <c:v>24.216950741000002</c:v>
                </c:pt>
                <c:pt idx="81">
                  <c:v>24.269471868</c:v>
                </c:pt>
                <c:pt idx="82">
                  <c:v>24.321992994999999</c:v>
                </c:pt>
                <c:pt idx="83">
                  <c:v>24.374514123000001</c:v>
                </c:pt>
                <c:pt idx="84">
                  <c:v>24.427035249999999</c:v>
                </c:pt>
                <c:pt idx="85">
                  <c:v>24.479556377000002</c:v>
                </c:pt>
                <c:pt idx="86">
                  <c:v>24.532077504</c:v>
                </c:pt>
                <c:pt idx="87">
                  <c:v>24.584598631999999</c:v>
                </c:pt>
                <c:pt idx="88">
                  <c:v>24.637119759000001</c:v>
                </c:pt>
                <c:pt idx="89">
                  <c:v>24.689640885999999</c:v>
                </c:pt>
                <c:pt idx="90">
                  <c:v>24.742162013000002</c:v>
                </c:pt>
                <c:pt idx="91">
                  <c:v>24.794683141</c:v>
                </c:pt>
                <c:pt idx="92">
                  <c:v>24.847204267999999</c:v>
                </c:pt>
                <c:pt idx="93">
                  <c:v>24.899725395000001</c:v>
                </c:pt>
                <c:pt idx="94">
                  <c:v>24.952246521999999</c:v>
                </c:pt>
                <c:pt idx="95">
                  <c:v>25.004767650000002</c:v>
                </c:pt>
                <c:pt idx="96">
                  <c:v>25.057288777</c:v>
                </c:pt>
                <c:pt idx="97">
                  <c:v>25.109809903999999</c:v>
                </c:pt>
                <c:pt idx="98">
                  <c:v>25.162331031000001</c:v>
                </c:pt>
                <c:pt idx="99">
                  <c:v>25.214852158999999</c:v>
                </c:pt>
                <c:pt idx="100">
                  <c:v>25.267373286000002</c:v>
                </c:pt>
                <c:pt idx="101">
                  <c:v>25.319894413</c:v>
                </c:pt>
                <c:pt idx="102">
                  <c:v>25.372415539999999</c:v>
                </c:pt>
                <c:pt idx="103">
                  <c:v>25.424936668000001</c:v>
                </c:pt>
                <c:pt idx="104">
                  <c:v>25.477457794999999</c:v>
                </c:pt>
                <c:pt idx="105">
                  <c:v>25.529978922000002</c:v>
                </c:pt>
                <c:pt idx="106">
                  <c:v>25.58250005</c:v>
                </c:pt>
                <c:pt idx="107">
                  <c:v>25.635021176999999</c:v>
                </c:pt>
                <c:pt idx="108">
                  <c:v>25.687542304000001</c:v>
                </c:pt>
                <c:pt idx="109">
                  <c:v>25.740063430999999</c:v>
                </c:pt>
                <c:pt idx="110">
                  <c:v>25.792584559000002</c:v>
                </c:pt>
                <c:pt idx="111">
                  <c:v>25.845105686</c:v>
                </c:pt>
                <c:pt idx="112">
                  <c:v>25.897626812999999</c:v>
                </c:pt>
                <c:pt idx="113">
                  <c:v>25.950147940000001</c:v>
                </c:pt>
                <c:pt idx="114">
                  <c:v>26.002669067999999</c:v>
                </c:pt>
                <c:pt idx="115">
                  <c:v>26.055190195000002</c:v>
                </c:pt>
                <c:pt idx="116">
                  <c:v>26.107711322</c:v>
                </c:pt>
                <c:pt idx="117">
                  <c:v>26.160232448999999</c:v>
                </c:pt>
                <c:pt idx="118">
                  <c:v>26.212753577000001</c:v>
                </c:pt>
                <c:pt idx="119">
                  <c:v>26.265274703999999</c:v>
                </c:pt>
                <c:pt idx="120">
                  <c:v>26.317795831000002</c:v>
                </c:pt>
                <c:pt idx="121">
                  <c:v>26.370316958</c:v>
                </c:pt>
                <c:pt idx="122">
                  <c:v>26.422838085999999</c:v>
                </c:pt>
                <c:pt idx="123">
                  <c:v>26.475359213000001</c:v>
                </c:pt>
                <c:pt idx="124">
                  <c:v>26.527880339999999</c:v>
                </c:pt>
                <c:pt idx="125">
                  <c:v>26.580401467000002</c:v>
                </c:pt>
                <c:pt idx="126">
                  <c:v>26.632922595</c:v>
                </c:pt>
                <c:pt idx="127">
                  <c:v>26.685443721999999</c:v>
                </c:pt>
                <c:pt idx="128">
                  <c:v>26.737964849000001</c:v>
                </c:pt>
                <c:pt idx="129">
                  <c:v>26.790485976999999</c:v>
                </c:pt>
                <c:pt idx="130">
                  <c:v>26.843007104000002</c:v>
                </c:pt>
                <c:pt idx="131">
                  <c:v>26.895528231</c:v>
                </c:pt>
                <c:pt idx="132">
                  <c:v>26.948049357999999</c:v>
                </c:pt>
                <c:pt idx="133">
                  <c:v>27.000570486000001</c:v>
                </c:pt>
                <c:pt idx="134">
                  <c:v>27.053091612999999</c:v>
                </c:pt>
                <c:pt idx="135">
                  <c:v>27.105612740000002</c:v>
                </c:pt>
                <c:pt idx="136">
                  <c:v>27.158133867</c:v>
                </c:pt>
                <c:pt idx="137">
                  <c:v>27.210654994999999</c:v>
                </c:pt>
                <c:pt idx="138">
                  <c:v>27.263176122000001</c:v>
                </c:pt>
                <c:pt idx="139">
                  <c:v>27.315697248999999</c:v>
                </c:pt>
                <c:pt idx="140">
                  <c:v>27.368218376000002</c:v>
                </c:pt>
                <c:pt idx="141">
                  <c:v>27.420739504</c:v>
                </c:pt>
                <c:pt idx="142">
                  <c:v>27.473260630999999</c:v>
                </c:pt>
                <c:pt idx="143">
                  <c:v>27.525781758000001</c:v>
                </c:pt>
                <c:pt idx="144">
                  <c:v>27.578302884999999</c:v>
                </c:pt>
                <c:pt idx="145">
                  <c:v>27.630824013000002</c:v>
                </c:pt>
                <c:pt idx="146">
                  <c:v>27.68334514</c:v>
                </c:pt>
                <c:pt idx="147">
                  <c:v>27.735866266999999</c:v>
                </c:pt>
                <c:pt idx="148">
                  <c:v>27.788387394000001</c:v>
                </c:pt>
                <c:pt idx="149">
                  <c:v>27.840908521999999</c:v>
                </c:pt>
                <c:pt idx="150">
                  <c:v>27.893429649000002</c:v>
                </c:pt>
                <c:pt idx="151">
                  <c:v>27.945950776</c:v>
                </c:pt>
                <c:pt idx="152">
                  <c:v>27.998471902999999</c:v>
                </c:pt>
                <c:pt idx="153">
                  <c:v>28.050993031000001</c:v>
                </c:pt>
                <c:pt idx="154">
                  <c:v>28.103514157999999</c:v>
                </c:pt>
                <c:pt idx="155">
                  <c:v>28.156035285000002</c:v>
                </c:pt>
                <c:pt idx="156">
                  <c:v>28.208556413</c:v>
                </c:pt>
                <c:pt idx="157">
                  <c:v>28.261077539999999</c:v>
                </c:pt>
                <c:pt idx="158">
                  <c:v>28.313598667000001</c:v>
                </c:pt>
                <c:pt idx="159">
                  <c:v>28.366119793999999</c:v>
                </c:pt>
                <c:pt idx="160">
                  <c:v>28.418640922000002</c:v>
                </c:pt>
                <c:pt idx="161">
                  <c:v>28.471162049</c:v>
                </c:pt>
                <c:pt idx="162">
                  <c:v>28.523683175999999</c:v>
                </c:pt>
                <c:pt idx="163">
                  <c:v>28.576204303000001</c:v>
                </c:pt>
                <c:pt idx="164">
                  <c:v>28.628725430999999</c:v>
                </c:pt>
                <c:pt idx="165">
                  <c:v>28.681246558000002</c:v>
                </c:pt>
                <c:pt idx="166">
                  <c:v>28.733767685</c:v>
                </c:pt>
                <c:pt idx="167">
                  <c:v>28.786288811999999</c:v>
                </c:pt>
                <c:pt idx="168">
                  <c:v>28.838809940000001</c:v>
                </c:pt>
                <c:pt idx="169">
                  <c:v>28.891331066999999</c:v>
                </c:pt>
                <c:pt idx="170">
                  <c:v>28.943852194000002</c:v>
                </c:pt>
                <c:pt idx="171">
                  <c:v>28.996373321</c:v>
                </c:pt>
                <c:pt idx="172">
                  <c:v>29.048894448999999</c:v>
                </c:pt>
                <c:pt idx="173">
                  <c:v>29.101415576000001</c:v>
                </c:pt>
                <c:pt idx="174">
                  <c:v>29.153936702999999</c:v>
                </c:pt>
                <c:pt idx="175">
                  <c:v>29.206457830000002</c:v>
                </c:pt>
                <c:pt idx="176">
                  <c:v>29.258978958</c:v>
                </c:pt>
                <c:pt idx="177">
                  <c:v>29.311500084999999</c:v>
                </c:pt>
                <c:pt idx="178">
                  <c:v>29.364021212000001</c:v>
                </c:pt>
                <c:pt idx="179">
                  <c:v>29.416542338999999</c:v>
                </c:pt>
                <c:pt idx="180">
                  <c:v>29.469063467000002</c:v>
                </c:pt>
                <c:pt idx="181">
                  <c:v>29.521584594</c:v>
                </c:pt>
                <c:pt idx="182">
                  <c:v>29.574105720999999</c:v>
                </c:pt>
                <c:pt idx="183">
                  <c:v>29.626626849000001</c:v>
                </c:pt>
                <c:pt idx="184">
                  <c:v>29.679147975999999</c:v>
                </c:pt>
                <c:pt idx="185">
                  <c:v>29.731669103000002</c:v>
                </c:pt>
                <c:pt idx="186">
                  <c:v>29.78419023</c:v>
                </c:pt>
                <c:pt idx="187">
                  <c:v>29.836711357999999</c:v>
                </c:pt>
                <c:pt idx="188">
                  <c:v>29.889232485000001</c:v>
                </c:pt>
                <c:pt idx="189">
                  <c:v>29.941753611999999</c:v>
                </c:pt>
                <c:pt idx="190">
                  <c:v>29.994274739000002</c:v>
                </c:pt>
                <c:pt idx="191">
                  <c:v>30.046795867</c:v>
                </c:pt>
                <c:pt idx="192">
                  <c:v>30.099316993999999</c:v>
                </c:pt>
                <c:pt idx="193">
                  <c:v>30.151838121000001</c:v>
                </c:pt>
                <c:pt idx="194">
                  <c:v>30.204359247999999</c:v>
                </c:pt>
                <c:pt idx="195">
                  <c:v>30.256880376000002</c:v>
                </c:pt>
                <c:pt idx="196">
                  <c:v>30.309401503</c:v>
                </c:pt>
                <c:pt idx="197">
                  <c:v>30.361922629999999</c:v>
                </c:pt>
                <c:pt idx="198">
                  <c:v>30.414443757000001</c:v>
                </c:pt>
                <c:pt idx="199">
                  <c:v>30.466964884999999</c:v>
                </c:pt>
                <c:pt idx="200">
                  <c:v>30.519486012000002</c:v>
                </c:pt>
                <c:pt idx="201">
                  <c:v>30.572007139</c:v>
                </c:pt>
                <c:pt idx="202">
                  <c:v>30.624528265999999</c:v>
                </c:pt>
                <c:pt idx="203">
                  <c:v>30.677049394000001</c:v>
                </c:pt>
                <c:pt idx="204">
                  <c:v>30.729570520999999</c:v>
                </c:pt>
                <c:pt idx="205">
                  <c:v>30.782091648000002</c:v>
                </c:pt>
                <c:pt idx="206">
                  <c:v>30.834612776</c:v>
                </c:pt>
                <c:pt idx="207">
                  <c:v>30.887133902999999</c:v>
                </c:pt>
                <c:pt idx="208">
                  <c:v>30.939655030000001</c:v>
                </c:pt>
                <c:pt idx="209">
                  <c:v>30.992176156999999</c:v>
                </c:pt>
                <c:pt idx="210">
                  <c:v>31.044697285000002</c:v>
                </c:pt>
                <c:pt idx="211">
                  <c:v>31.097218412</c:v>
                </c:pt>
                <c:pt idx="212">
                  <c:v>31.149739538999999</c:v>
                </c:pt>
                <c:pt idx="213">
                  <c:v>31.202260666000001</c:v>
                </c:pt>
                <c:pt idx="214">
                  <c:v>31.254781793999999</c:v>
                </c:pt>
                <c:pt idx="215">
                  <c:v>31.307302921000002</c:v>
                </c:pt>
                <c:pt idx="216">
                  <c:v>31.359824048</c:v>
                </c:pt>
                <c:pt idx="217">
                  <c:v>31.412345174999999</c:v>
                </c:pt>
                <c:pt idx="218">
                  <c:v>31.464866303000001</c:v>
                </c:pt>
                <c:pt idx="219">
                  <c:v>31.517387429999999</c:v>
                </c:pt>
                <c:pt idx="220">
                  <c:v>31.569908557000002</c:v>
                </c:pt>
                <c:pt idx="221">
                  <c:v>31.622429684</c:v>
                </c:pt>
                <c:pt idx="222">
                  <c:v>31.674950811999999</c:v>
                </c:pt>
                <c:pt idx="223">
                  <c:v>31.727471939000001</c:v>
                </c:pt>
                <c:pt idx="224">
                  <c:v>31.779993065999999</c:v>
                </c:pt>
                <c:pt idx="225">
                  <c:v>31.832514193000002</c:v>
                </c:pt>
                <c:pt idx="226">
                  <c:v>31.885035321</c:v>
                </c:pt>
                <c:pt idx="227">
                  <c:v>31.937556447999999</c:v>
                </c:pt>
                <c:pt idx="228">
                  <c:v>31.990077575000001</c:v>
                </c:pt>
                <c:pt idx="229">
                  <c:v>32.042598701999999</c:v>
                </c:pt>
                <c:pt idx="230">
                  <c:v>32.095119830000002</c:v>
                </c:pt>
                <c:pt idx="231">
                  <c:v>32.147640957</c:v>
                </c:pt>
                <c:pt idx="232">
                  <c:v>32.200162083999999</c:v>
                </c:pt>
                <c:pt idx="233">
                  <c:v>32.252683212000001</c:v>
                </c:pt>
                <c:pt idx="234">
                  <c:v>32.305204338999999</c:v>
                </c:pt>
                <c:pt idx="235">
                  <c:v>32.357725465999998</c:v>
                </c:pt>
                <c:pt idx="236">
                  <c:v>32.410246592999997</c:v>
                </c:pt>
                <c:pt idx="237">
                  <c:v>32.462767720999999</c:v>
                </c:pt>
                <c:pt idx="238">
                  <c:v>32.515288847999997</c:v>
                </c:pt>
                <c:pt idx="239">
                  <c:v>32.567809975000003</c:v>
                </c:pt>
                <c:pt idx="240">
                  <c:v>32.620331102000002</c:v>
                </c:pt>
                <c:pt idx="241">
                  <c:v>32.672852229999997</c:v>
                </c:pt>
                <c:pt idx="242">
                  <c:v>32.725373357000002</c:v>
                </c:pt>
                <c:pt idx="243">
                  <c:v>32.777894484000001</c:v>
                </c:pt>
                <c:pt idx="244">
                  <c:v>32.830415610999999</c:v>
                </c:pt>
                <c:pt idx="245">
                  <c:v>32.882936739000002</c:v>
                </c:pt>
                <c:pt idx="246">
                  <c:v>32.935457866</c:v>
                </c:pt>
                <c:pt idx="247">
                  <c:v>32.987978992999999</c:v>
                </c:pt>
                <c:pt idx="248">
                  <c:v>33.040500119999997</c:v>
                </c:pt>
                <c:pt idx="249">
                  <c:v>33.093021247999999</c:v>
                </c:pt>
                <c:pt idx="250">
                  <c:v>33.145542374999998</c:v>
                </c:pt>
                <c:pt idx="251">
                  <c:v>33.198063501999997</c:v>
                </c:pt>
                <c:pt idx="252">
                  <c:v>33.250584629000002</c:v>
                </c:pt>
                <c:pt idx="253">
                  <c:v>33.303105756999997</c:v>
                </c:pt>
                <c:pt idx="254">
                  <c:v>33.355626884000003</c:v>
                </c:pt>
                <c:pt idx="255">
                  <c:v>33.408148011000002</c:v>
                </c:pt>
                <c:pt idx="256">
                  <c:v>33.460669138</c:v>
                </c:pt>
                <c:pt idx="257">
                  <c:v>33.513190266000002</c:v>
                </c:pt>
                <c:pt idx="258">
                  <c:v>33.565711393000001</c:v>
                </c:pt>
                <c:pt idx="259">
                  <c:v>33.618232519999999</c:v>
                </c:pt>
                <c:pt idx="260">
                  <c:v>33.670753648000002</c:v>
                </c:pt>
                <c:pt idx="261">
                  <c:v>33.723274775</c:v>
                </c:pt>
                <c:pt idx="262">
                  <c:v>33.775795901999999</c:v>
                </c:pt>
                <c:pt idx="263">
                  <c:v>33.828317028999997</c:v>
                </c:pt>
                <c:pt idx="264">
                  <c:v>33.880838156999999</c:v>
                </c:pt>
                <c:pt idx="265">
                  <c:v>33.933359283999998</c:v>
                </c:pt>
                <c:pt idx="266">
                  <c:v>33.985880410999997</c:v>
                </c:pt>
                <c:pt idx="267">
                  <c:v>34.038401538000002</c:v>
                </c:pt>
                <c:pt idx="268">
                  <c:v>34.090922665999997</c:v>
                </c:pt>
                <c:pt idx="269">
                  <c:v>34.143443793000003</c:v>
                </c:pt>
                <c:pt idx="270">
                  <c:v>34.195964920000002</c:v>
                </c:pt>
                <c:pt idx="271">
                  <c:v>34.248486047</c:v>
                </c:pt>
                <c:pt idx="272">
                  <c:v>34.301007175000002</c:v>
                </c:pt>
                <c:pt idx="273">
                  <c:v>34.353528302000001</c:v>
                </c:pt>
                <c:pt idx="274">
                  <c:v>34.406049428999999</c:v>
                </c:pt>
                <c:pt idx="275">
                  <c:v>34.458570555999998</c:v>
                </c:pt>
                <c:pt idx="276">
                  <c:v>34.511091684</c:v>
                </c:pt>
                <c:pt idx="277">
                  <c:v>34.563612810999999</c:v>
                </c:pt>
                <c:pt idx="278">
                  <c:v>34.616133937999997</c:v>
                </c:pt>
                <c:pt idx="279">
                  <c:v>34.668655065000003</c:v>
                </c:pt>
                <c:pt idx="280">
                  <c:v>34.721176192999998</c:v>
                </c:pt>
                <c:pt idx="281">
                  <c:v>34.773697319999997</c:v>
                </c:pt>
                <c:pt idx="282">
                  <c:v>34.826218447000002</c:v>
                </c:pt>
                <c:pt idx="283">
                  <c:v>34.878739574999997</c:v>
                </c:pt>
                <c:pt idx="284">
                  <c:v>34.931260702000003</c:v>
                </c:pt>
                <c:pt idx="285">
                  <c:v>34.983781829000002</c:v>
                </c:pt>
                <c:pt idx="286">
                  <c:v>35.036302956</c:v>
                </c:pt>
                <c:pt idx="287">
                  <c:v>35.088824084000002</c:v>
                </c:pt>
                <c:pt idx="288">
                  <c:v>35.141345211000001</c:v>
                </c:pt>
                <c:pt idx="289">
                  <c:v>35.193866337999999</c:v>
                </c:pt>
                <c:pt idx="290">
                  <c:v>35.246387464999998</c:v>
                </c:pt>
                <c:pt idx="291">
                  <c:v>35.298908593</c:v>
                </c:pt>
                <c:pt idx="292">
                  <c:v>35.351429719999999</c:v>
                </c:pt>
                <c:pt idx="293">
                  <c:v>35.403950846999997</c:v>
                </c:pt>
                <c:pt idx="294">
                  <c:v>35.456471974000003</c:v>
                </c:pt>
                <c:pt idx="295">
                  <c:v>35.508993101999998</c:v>
                </c:pt>
                <c:pt idx="296">
                  <c:v>35.561514228999997</c:v>
                </c:pt>
                <c:pt idx="297">
                  <c:v>35.614035356000002</c:v>
                </c:pt>
                <c:pt idx="298">
                  <c:v>35.666556483000001</c:v>
                </c:pt>
                <c:pt idx="299">
                  <c:v>35.719077611000003</c:v>
                </c:pt>
                <c:pt idx="300">
                  <c:v>35.771598738000002</c:v>
                </c:pt>
                <c:pt idx="301">
                  <c:v>35.824119865</c:v>
                </c:pt>
                <c:pt idx="302">
                  <c:v>35.876640991999999</c:v>
                </c:pt>
                <c:pt idx="303">
                  <c:v>35.929162120000001</c:v>
                </c:pt>
                <c:pt idx="304">
                  <c:v>35.981683246999999</c:v>
                </c:pt>
                <c:pt idx="305">
                  <c:v>36.034204373999998</c:v>
                </c:pt>
                <c:pt idx="306">
                  <c:v>36.086725500999997</c:v>
                </c:pt>
                <c:pt idx="307">
                  <c:v>36.139246628999999</c:v>
                </c:pt>
                <c:pt idx="308">
                  <c:v>36.191767755999997</c:v>
                </c:pt>
                <c:pt idx="309">
                  <c:v>36.244288883000003</c:v>
                </c:pt>
                <c:pt idx="310">
                  <c:v>36.296810010999998</c:v>
                </c:pt>
                <c:pt idx="311">
                  <c:v>36.349331137999997</c:v>
                </c:pt>
                <c:pt idx="312">
                  <c:v>36.401852265000002</c:v>
                </c:pt>
                <c:pt idx="313">
                  <c:v>36.454373392000001</c:v>
                </c:pt>
                <c:pt idx="314">
                  <c:v>36.506894520000003</c:v>
                </c:pt>
                <c:pt idx="315">
                  <c:v>36.559415647000002</c:v>
                </c:pt>
                <c:pt idx="316">
                  <c:v>36.611936774</c:v>
                </c:pt>
                <c:pt idx="317">
                  <c:v>36.664457900999999</c:v>
                </c:pt>
                <c:pt idx="318">
                  <c:v>36.716979029000001</c:v>
                </c:pt>
                <c:pt idx="319">
                  <c:v>36.769500155999999</c:v>
                </c:pt>
                <c:pt idx="320">
                  <c:v>36.822021282999998</c:v>
                </c:pt>
                <c:pt idx="321">
                  <c:v>36.874542409999997</c:v>
                </c:pt>
                <c:pt idx="322">
                  <c:v>36.927063537999999</c:v>
                </c:pt>
                <c:pt idx="323">
                  <c:v>36.979584664999997</c:v>
                </c:pt>
                <c:pt idx="324">
                  <c:v>37.032105792000003</c:v>
                </c:pt>
                <c:pt idx="325">
                  <c:v>37.084626919000002</c:v>
                </c:pt>
                <c:pt idx="326">
                  <c:v>37.137148046999997</c:v>
                </c:pt>
                <c:pt idx="327">
                  <c:v>37.189669174000002</c:v>
                </c:pt>
                <c:pt idx="328">
                  <c:v>37.242190301000001</c:v>
                </c:pt>
                <c:pt idx="329">
                  <c:v>37.294711427999999</c:v>
                </c:pt>
                <c:pt idx="330">
                  <c:v>37.347232556000002</c:v>
                </c:pt>
                <c:pt idx="331">
                  <c:v>37.399753683</c:v>
                </c:pt>
                <c:pt idx="332">
                  <c:v>37.452274809999999</c:v>
                </c:pt>
                <c:pt idx="333">
                  <c:v>37.504795938000001</c:v>
                </c:pt>
                <c:pt idx="334">
                  <c:v>37.557317064999999</c:v>
                </c:pt>
                <c:pt idx="335">
                  <c:v>37.609838191999998</c:v>
                </c:pt>
                <c:pt idx="336">
                  <c:v>37.662359318999997</c:v>
                </c:pt>
                <c:pt idx="337">
                  <c:v>37.714880446999999</c:v>
                </c:pt>
                <c:pt idx="338">
                  <c:v>37.767401573999997</c:v>
                </c:pt>
                <c:pt idx="339">
                  <c:v>37.819922701000003</c:v>
                </c:pt>
                <c:pt idx="340">
                  <c:v>37.872443828000002</c:v>
                </c:pt>
                <c:pt idx="341">
                  <c:v>37.924964955999997</c:v>
                </c:pt>
                <c:pt idx="342">
                  <c:v>37.977486083000002</c:v>
                </c:pt>
                <c:pt idx="343">
                  <c:v>38.030007210000001</c:v>
                </c:pt>
                <c:pt idx="344">
                  <c:v>38.082528336999999</c:v>
                </c:pt>
                <c:pt idx="345">
                  <c:v>38.135049465000002</c:v>
                </c:pt>
                <c:pt idx="346">
                  <c:v>38.187570592</c:v>
                </c:pt>
                <c:pt idx="347">
                  <c:v>38.240091718999999</c:v>
                </c:pt>
                <c:pt idx="348">
                  <c:v>38.292612845999997</c:v>
                </c:pt>
                <c:pt idx="349">
                  <c:v>38.345133973999999</c:v>
                </c:pt>
                <c:pt idx="350">
                  <c:v>38.397655100999998</c:v>
                </c:pt>
                <c:pt idx="351">
                  <c:v>38.450176227999997</c:v>
                </c:pt>
                <c:pt idx="352">
                  <c:v>38.502697355000002</c:v>
                </c:pt>
                <c:pt idx="353">
                  <c:v>38.555218482999997</c:v>
                </c:pt>
                <c:pt idx="354">
                  <c:v>38.607739610000003</c:v>
                </c:pt>
                <c:pt idx="355">
                  <c:v>38.660260737000002</c:v>
                </c:pt>
                <c:pt idx="356">
                  <c:v>38.712781864</c:v>
                </c:pt>
                <c:pt idx="357">
                  <c:v>38.765302992000002</c:v>
                </c:pt>
                <c:pt idx="358">
                  <c:v>38.817824119000001</c:v>
                </c:pt>
                <c:pt idx="359">
                  <c:v>38.870345245999999</c:v>
                </c:pt>
                <c:pt idx="360">
                  <c:v>38.922866374000002</c:v>
                </c:pt>
                <c:pt idx="361">
                  <c:v>38.975387501</c:v>
                </c:pt>
                <c:pt idx="362">
                  <c:v>39.027908627999999</c:v>
                </c:pt>
                <c:pt idx="363">
                  <c:v>39.080429754999997</c:v>
                </c:pt>
                <c:pt idx="364">
                  <c:v>39.132950882999999</c:v>
                </c:pt>
                <c:pt idx="365">
                  <c:v>39.185472009999998</c:v>
                </c:pt>
                <c:pt idx="366">
                  <c:v>39.237993136999997</c:v>
                </c:pt>
                <c:pt idx="367">
                  <c:v>39.290514264000002</c:v>
                </c:pt>
                <c:pt idx="368">
                  <c:v>39.343035391999997</c:v>
                </c:pt>
                <c:pt idx="369">
                  <c:v>39.395556519000003</c:v>
                </c:pt>
                <c:pt idx="370">
                  <c:v>39.448077646000002</c:v>
                </c:pt>
                <c:pt idx="371">
                  <c:v>39.500598773</c:v>
                </c:pt>
                <c:pt idx="372">
                  <c:v>39.553119901000002</c:v>
                </c:pt>
                <c:pt idx="373">
                  <c:v>39.605641028000001</c:v>
                </c:pt>
                <c:pt idx="374">
                  <c:v>39.658162154999999</c:v>
                </c:pt>
                <c:pt idx="375">
                  <c:v>39.710683281999998</c:v>
                </c:pt>
                <c:pt idx="376">
                  <c:v>39.76320441</c:v>
                </c:pt>
                <c:pt idx="377">
                  <c:v>39.815725536999999</c:v>
                </c:pt>
                <c:pt idx="378">
                  <c:v>39.868246663999997</c:v>
                </c:pt>
                <c:pt idx="379">
                  <c:v>39.920767791000003</c:v>
                </c:pt>
                <c:pt idx="380">
                  <c:v>39.973288918999998</c:v>
                </c:pt>
                <c:pt idx="381">
                  <c:v>40.025810045999997</c:v>
                </c:pt>
                <c:pt idx="382">
                  <c:v>40.078331173000002</c:v>
                </c:pt>
                <c:pt idx="383">
                  <c:v>40.130852300000001</c:v>
                </c:pt>
                <c:pt idx="384">
                  <c:v>40.183373428000003</c:v>
                </c:pt>
                <c:pt idx="385">
                  <c:v>40.235894555000002</c:v>
                </c:pt>
                <c:pt idx="386">
                  <c:v>40.288415682</c:v>
                </c:pt>
                <c:pt idx="387">
                  <c:v>40.340936810000002</c:v>
                </c:pt>
                <c:pt idx="388">
                  <c:v>40.393457937000001</c:v>
                </c:pt>
                <c:pt idx="389">
                  <c:v>40.445979063999999</c:v>
                </c:pt>
                <c:pt idx="390">
                  <c:v>40.498500190999998</c:v>
                </c:pt>
                <c:pt idx="391">
                  <c:v>40.551021319</c:v>
                </c:pt>
                <c:pt idx="392">
                  <c:v>40.603542445999999</c:v>
                </c:pt>
                <c:pt idx="393">
                  <c:v>40.656063572999997</c:v>
                </c:pt>
                <c:pt idx="394">
                  <c:v>40.708584700000003</c:v>
                </c:pt>
                <c:pt idx="395">
                  <c:v>40.761105827999998</c:v>
                </c:pt>
                <c:pt idx="396">
                  <c:v>40.813626954999997</c:v>
                </c:pt>
                <c:pt idx="397">
                  <c:v>40.866148082000002</c:v>
                </c:pt>
                <c:pt idx="398">
                  <c:v>40.918669209000001</c:v>
                </c:pt>
                <c:pt idx="399">
                  <c:v>40.971190337000003</c:v>
                </c:pt>
                <c:pt idx="400">
                  <c:v>41.023711464000002</c:v>
                </c:pt>
                <c:pt idx="401">
                  <c:v>41.076232591</c:v>
                </c:pt>
                <c:pt idx="402">
                  <c:v>41.128753717999999</c:v>
                </c:pt>
                <c:pt idx="403">
                  <c:v>41.181274846000001</c:v>
                </c:pt>
                <c:pt idx="404">
                  <c:v>41.233795972999999</c:v>
                </c:pt>
                <c:pt idx="405">
                  <c:v>41.286317099999998</c:v>
                </c:pt>
                <c:pt idx="406">
                  <c:v>41.338838226999997</c:v>
                </c:pt>
                <c:pt idx="407">
                  <c:v>41.391359354999999</c:v>
                </c:pt>
                <c:pt idx="408">
                  <c:v>41.443880481999997</c:v>
                </c:pt>
                <c:pt idx="409">
                  <c:v>41.496401609000003</c:v>
                </c:pt>
                <c:pt idx="410">
                  <c:v>41.548922736999998</c:v>
                </c:pt>
                <c:pt idx="411">
                  <c:v>41.601443863999997</c:v>
                </c:pt>
                <c:pt idx="412">
                  <c:v>41.653964991000002</c:v>
                </c:pt>
                <c:pt idx="413">
                  <c:v>41.706486118000001</c:v>
                </c:pt>
                <c:pt idx="414">
                  <c:v>41.759007246000003</c:v>
                </c:pt>
                <c:pt idx="415">
                  <c:v>41.811528373000002</c:v>
                </c:pt>
                <c:pt idx="416">
                  <c:v>41.8640495</c:v>
                </c:pt>
                <c:pt idx="417">
                  <c:v>41.916570626999999</c:v>
                </c:pt>
                <c:pt idx="418">
                  <c:v>41.969091755000001</c:v>
                </c:pt>
                <c:pt idx="419">
                  <c:v>42.021612881999999</c:v>
                </c:pt>
                <c:pt idx="420">
                  <c:v>42.074134008999998</c:v>
                </c:pt>
                <c:pt idx="421">
                  <c:v>42.126655135999997</c:v>
                </c:pt>
                <c:pt idx="422">
                  <c:v>42.179176263999999</c:v>
                </c:pt>
                <c:pt idx="423">
                  <c:v>42.231697390999997</c:v>
                </c:pt>
                <c:pt idx="424">
                  <c:v>42.284218518000003</c:v>
                </c:pt>
                <c:pt idx="425">
                  <c:v>42.336739645000002</c:v>
                </c:pt>
                <c:pt idx="426">
                  <c:v>42.389260772999997</c:v>
                </c:pt>
                <c:pt idx="427">
                  <c:v>42.441781900000002</c:v>
                </c:pt>
                <c:pt idx="428">
                  <c:v>42.494303027000001</c:v>
                </c:pt>
                <c:pt idx="429">
                  <c:v>42.546824153999999</c:v>
                </c:pt>
                <c:pt idx="430">
                  <c:v>42.599345282000002</c:v>
                </c:pt>
                <c:pt idx="431">
                  <c:v>42.651866409</c:v>
                </c:pt>
                <c:pt idx="432">
                  <c:v>42.704387535999999</c:v>
                </c:pt>
                <c:pt idx="433">
                  <c:v>42.756908662999997</c:v>
                </c:pt>
                <c:pt idx="434">
                  <c:v>42.809429790999999</c:v>
                </c:pt>
                <c:pt idx="435">
                  <c:v>42.861950917999998</c:v>
                </c:pt>
                <c:pt idx="436">
                  <c:v>42.914472044999997</c:v>
                </c:pt>
                <c:pt idx="437">
                  <c:v>42.966993172999999</c:v>
                </c:pt>
                <c:pt idx="438">
                  <c:v>43.019514299999997</c:v>
                </c:pt>
                <c:pt idx="439">
                  <c:v>43.072035427000003</c:v>
                </c:pt>
                <c:pt idx="440">
                  <c:v>43.124556554000002</c:v>
                </c:pt>
                <c:pt idx="441">
                  <c:v>43.177077681999997</c:v>
                </c:pt>
                <c:pt idx="442">
                  <c:v>43.229598809000002</c:v>
                </c:pt>
                <c:pt idx="443">
                  <c:v>43.282119936000001</c:v>
                </c:pt>
                <c:pt idx="444">
                  <c:v>43.334641062999999</c:v>
                </c:pt>
                <c:pt idx="445">
                  <c:v>43.387162191000002</c:v>
                </c:pt>
                <c:pt idx="446">
                  <c:v>43.439683318</c:v>
                </c:pt>
                <c:pt idx="447">
                  <c:v>43.492204444999999</c:v>
                </c:pt>
                <c:pt idx="448">
                  <c:v>43.544725571999997</c:v>
                </c:pt>
                <c:pt idx="449">
                  <c:v>43.597246699999999</c:v>
                </c:pt>
                <c:pt idx="450">
                  <c:v>43.649767826999998</c:v>
                </c:pt>
                <c:pt idx="451">
                  <c:v>43.702288953999997</c:v>
                </c:pt>
                <c:pt idx="452">
                  <c:v>43.754810081000002</c:v>
                </c:pt>
                <c:pt idx="453">
                  <c:v>43.807331208999997</c:v>
                </c:pt>
                <c:pt idx="454">
                  <c:v>43.859852336000003</c:v>
                </c:pt>
                <c:pt idx="455">
                  <c:v>43.912373463000002</c:v>
                </c:pt>
                <c:pt idx="456">
                  <c:v>43.96489459</c:v>
                </c:pt>
                <c:pt idx="457">
                  <c:v>44.017415718000002</c:v>
                </c:pt>
                <c:pt idx="458">
                  <c:v>44.069936845000001</c:v>
                </c:pt>
                <c:pt idx="459">
                  <c:v>44.122457971999999</c:v>
                </c:pt>
                <c:pt idx="460">
                  <c:v>44.174979098999998</c:v>
                </c:pt>
                <c:pt idx="461">
                  <c:v>44.227500227</c:v>
                </c:pt>
                <c:pt idx="462">
                  <c:v>44.280021353999999</c:v>
                </c:pt>
                <c:pt idx="463">
                  <c:v>44.332542480999997</c:v>
                </c:pt>
                <c:pt idx="464">
                  <c:v>44.385063608999999</c:v>
                </c:pt>
                <c:pt idx="465">
                  <c:v>44.437584735999998</c:v>
                </c:pt>
                <c:pt idx="466">
                  <c:v>44.490105862999997</c:v>
                </c:pt>
                <c:pt idx="467">
                  <c:v>44.542626990000002</c:v>
                </c:pt>
                <c:pt idx="468">
                  <c:v>44.595148117999997</c:v>
                </c:pt>
                <c:pt idx="469">
                  <c:v>44.647669245000003</c:v>
                </c:pt>
                <c:pt idx="470">
                  <c:v>44.700190372000002</c:v>
                </c:pt>
                <c:pt idx="471">
                  <c:v>44.752711499</c:v>
                </c:pt>
                <c:pt idx="472">
                  <c:v>44.805232627000002</c:v>
                </c:pt>
                <c:pt idx="473">
                  <c:v>44.857753754000001</c:v>
                </c:pt>
                <c:pt idx="474">
                  <c:v>44.910274880999999</c:v>
                </c:pt>
                <c:pt idx="475">
                  <c:v>44.962796007999998</c:v>
                </c:pt>
                <c:pt idx="476">
                  <c:v>45.015317136</c:v>
                </c:pt>
                <c:pt idx="477">
                  <c:v>45.067838262999999</c:v>
                </c:pt>
                <c:pt idx="478">
                  <c:v>45.120359389999997</c:v>
                </c:pt>
                <c:pt idx="479">
                  <c:v>45.172880517000003</c:v>
                </c:pt>
                <c:pt idx="480">
                  <c:v>45.225401644999998</c:v>
                </c:pt>
                <c:pt idx="481">
                  <c:v>45.277922771999997</c:v>
                </c:pt>
                <c:pt idx="482">
                  <c:v>45.330443899000002</c:v>
                </c:pt>
                <c:pt idx="483">
                  <c:v>45.382965026000001</c:v>
                </c:pt>
                <c:pt idx="484">
                  <c:v>45.435486154000003</c:v>
                </c:pt>
                <c:pt idx="485">
                  <c:v>45.488007281000002</c:v>
                </c:pt>
                <c:pt idx="486">
                  <c:v>45.540528408</c:v>
                </c:pt>
                <c:pt idx="487">
                  <c:v>45.593049536000002</c:v>
                </c:pt>
                <c:pt idx="488">
                  <c:v>45.645570663000001</c:v>
                </c:pt>
                <c:pt idx="489">
                  <c:v>45.698091789999999</c:v>
                </c:pt>
                <c:pt idx="490">
                  <c:v>45.750612916999998</c:v>
                </c:pt>
                <c:pt idx="491">
                  <c:v>45.803134045</c:v>
                </c:pt>
                <c:pt idx="492">
                  <c:v>45.855655171999999</c:v>
                </c:pt>
                <c:pt idx="493">
                  <c:v>45.908176298999997</c:v>
                </c:pt>
                <c:pt idx="494">
                  <c:v>45.960697426000003</c:v>
                </c:pt>
                <c:pt idx="495">
                  <c:v>46.013218553999998</c:v>
                </c:pt>
                <c:pt idx="496">
                  <c:v>46.065739680999997</c:v>
                </c:pt>
                <c:pt idx="497">
                  <c:v>46.118260808000002</c:v>
                </c:pt>
                <c:pt idx="498">
                  <c:v>46.170781935000001</c:v>
                </c:pt>
                <c:pt idx="499">
                  <c:v>46.223303063000003</c:v>
                </c:pt>
                <c:pt idx="500">
                  <c:v>46.275824190000002</c:v>
                </c:pt>
                <c:pt idx="501">
                  <c:v>46.328345317</c:v>
                </c:pt>
                <c:pt idx="502">
                  <c:v>46.380866443999999</c:v>
                </c:pt>
                <c:pt idx="503">
                  <c:v>46.433387572000001</c:v>
                </c:pt>
                <c:pt idx="504">
                  <c:v>46.485908698999999</c:v>
                </c:pt>
                <c:pt idx="505">
                  <c:v>46.538429825999998</c:v>
                </c:pt>
                <c:pt idx="506">
                  <c:v>46.590950952999997</c:v>
                </c:pt>
                <c:pt idx="507">
                  <c:v>46.643472080999999</c:v>
                </c:pt>
                <c:pt idx="508">
                  <c:v>46.695993207999997</c:v>
                </c:pt>
                <c:pt idx="509">
                  <c:v>46.748514335000003</c:v>
                </c:pt>
                <c:pt idx="510">
                  <c:v>46.801035462000002</c:v>
                </c:pt>
                <c:pt idx="511">
                  <c:v>46.853556589999997</c:v>
                </c:pt>
                <c:pt idx="512">
                  <c:v>46.906077717000002</c:v>
                </c:pt>
                <c:pt idx="513">
                  <c:v>46.958598844000001</c:v>
                </c:pt>
                <c:pt idx="514">
                  <c:v>47.011119972000003</c:v>
                </c:pt>
                <c:pt idx="515">
                  <c:v>47.063641099000002</c:v>
                </c:pt>
                <c:pt idx="516">
                  <c:v>47.116162226</c:v>
                </c:pt>
                <c:pt idx="517">
                  <c:v>47.168683352999999</c:v>
                </c:pt>
                <c:pt idx="518">
                  <c:v>47.221204481000001</c:v>
                </c:pt>
                <c:pt idx="519">
                  <c:v>47.273725607999999</c:v>
                </c:pt>
                <c:pt idx="520">
                  <c:v>47.326246734999998</c:v>
                </c:pt>
                <c:pt idx="521">
                  <c:v>47.378767861999997</c:v>
                </c:pt>
                <c:pt idx="522">
                  <c:v>47.431288989999999</c:v>
                </c:pt>
                <c:pt idx="523">
                  <c:v>47.483810116999997</c:v>
                </c:pt>
                <c:pt idx="524">
                  <c:v>47.536331244000003</c:v>
                </c:pt>
                <c:pt idx="525">
                  <c:v>47.588852371000002</c:v>
                </c:pt>
                <c:pt idx="526">
                  <c:v>47.641373498999997</c:v>
                </c:pt>
                <c:pt idx="527">
                  <c:v>47.693894626000002</c:v>
                </c:pt>
                <c:pt idx="528">
                  <c:v>47.746415753000001</c:v>
                </c:pt>
                <c:pt idx="529">
                  <c:v>47.798936879999999</c:v>
                </c:pt>
                <c:pt idx="530">
                  <c:v>47.851458008000002</c:v>
                </c:pt>
                <c:pt idx="531">
                  <c:v>47.903979135</c:v>
                </c:pt>
                <c:pt idx="532">
                  <c:v>47.956500261999999</c:v>
                </c:pt>
                <c:pt idx="533">
                  <c:v>48.009021388999997</c:v>
                </c:pt>
                <c:pt idx="534">
                  <c:v>48.061542516999999</c:v>
                </c:pt>
                <c:pt idx="535">
                  <c:v>48.114063643999998</c:v>
                </c:pt>
                <c:pt idx="536">
                  <c:v>48.166584770999997</c:v>
                </c:pt>
                <c:pt idx="537">
                  <c:v>48.219105898000002</c:v>
                </c:pt>
                <c:pt idx="538">
                  <c:v>48.271627025999997</c:v>
                </c:pt>
                <c:pt idx="539">
                  <c:v>48.324148153000003</c:v>
                </c:pt>
                <c:pt idx="540">
                  <c:v>48.376669280000002</c:v>
                </c:pt>
                <c:pt idx="541">
                  <c:v>48.429190407999997</c:v>
                </c:pt>
                <c:pt idx="542">
                  <c:v>48.481711535000002</c:v>
                </c:pt>
                <c:pt idx="543">
                  <c:v>48.534232662000001</c:v>
                </c:pt>
                <c:pt idx="544">
                  <c:v>48.586753788999999</c:v>
                </c:pt>
                <c:pt idx="545">
                  <c:v>48.639274917000002</c:v>
                </c:pt>
                <c:pt idx="546">
                  <c:v>48.691796044</c:v>
                </c:pt>
                <c:pt idx="547">
                  <c:v>48.744317170999999</c:v>
                </c:pt>
                <c:pt idx="548">
                  <c:v>48.796838297999997</c:v>
                </c:pt>
                <c:pt idx="549">
                  <c:v>48.849359425999999</c:v>
                </c:pt>
                <c:pt idx="550">
                  <c:v>48.901880552999998</c:v>
                </c:pt>
                <c:pt idx="551">
                  <c:v>48.954401679999997</c:v>
                </c:pt>
                <c:pt idx="552">
                  <c:v>49.006922807000002</c:v>
                </c:pt>
                <c:pt idx="553">
                  <c:v>49.059443934999997</c:v>
                </c:pt>
                <c:pt idx="554">
                  <c:v>49.111965062000003</c:v>
                </c:pt>
                <c:pt idx="555">
                  <c:v>49.164486189000002</c:v>
                </c:pt>
                <c:pt idx="556">
                  <c:v>49.217007316</c:v>
                </c:pt>
                <c:pt idx="557">
                  <c:v>49.269528444000002</c:v>
                </c:pt>
                <c:pt idx="558">
                  <c:v>49.322049571000001</c:v>
                </c:pt>
                <c:pt idx="559">
                  <c:v>49.374570697999999</c:v>
                </c:pt>
                <c:pt idx="560">
                  <c:v>49.427091824999998</c:v>
                </c:pt>
                <c:pt idx="561">
                  <c:v>49.479612953</c:v>
                </c:pt>
                <c:pt idx="562">
                  <c:v>49.532134079999999</c:v>
                </c:pt>
                <c:pt idx="563">
                  <c:v>49.584655206999997</c:v>
                </c:pt>
                <c:pt idx="564">
                  <c:v>49.637176334999999</c:v>
                </c:pt>
                <c:pt idx="565">
                  <c:v>49.689697461999998</c:v>
                </c:pt>
                <c:pt idx="566">
                  <c:v>49.742218588999997</c:v>
                </c:pt>
                <c:pt idx="567">
                  <c:v>49.794739716000002</c:v>
                </c:pt>
                <c:pt idx="568">
                  <c:v>49.847260843999997</c:v>
                </c:pt>
                <c:pt idx="569">
                  <c:v>49.899781971000003</c:v>
                </c:pt>
                <c:pt idx="570">
                  <c:v>49.952303098000002</c:v>
                </c:pt>
                <c:pt idx="571">
                  <c:v>50.004824225</c:v>
                </c:pt>
                <c:pt idx="572">
                  <c:v>50.057345353000002</c:v>
                </c:pt>
                <c:pt idx="573">
                  <c:v>50.109866480000001</c:v>
                </c:pt>
                <c:pt idx="574">
                  <c:v>50.162387606999999</c:v>
                </c:pt>
                <c:pt idx="575">
                  <c:v>50.214908733999998</c:v>
                </c:pt>
                <c:pt idx="576">
                  <c:v>50.267429862</c:v>
                </c:pt>
                <c:pt idx="577">
                  <c:v>50.319950988999999</c:v>
                </c:pt>
                <c:pt idx="578">
                  <c:v>50.372472115999997</c:v>
                </c:pt>
                <c:pt idx="579">
                  <c:v>50.424993243000003</c:v>
                </c:pt>
                <c:pt idx="580">
                  <c:v>50.477514370999998</c:v>
                </c:pt>
                <c:pt idx="581">
                  <c:v>50.530035497999997</c:v>
                </c:pt>
                <c:pt idx="582">
                  <c:v>50.582556625000002</c:v>
                </c:pt>
                <c:pt idx="583">
                  <c:v>50.635077752000001</c:v>
                </c:pt>
                <c:pt idx="584">
                  <c:v>50.687598880000003</c:v>
                </c:pt>
                <c:pt idx="585">
                  <c:v>50.740120007000002</c:v>
                </c:pt>
                <c:pt idx="586">
                  <c:v>50.792641134</c:v>
                </c:pt>
                <c:pt idx="587">
                  <c:v>50.845162260999999</c:v>
                </c:pt>
                <c:pt idx="588">
                  <c:v>50.897683389000001</c:v>
                </c:pt>
                <c:pt idx="589">
                  <c:v>50.950204515999999</c:v>
                </c:pt>
                <c:pt idx="590">
                  <c:v>51.002725642999998</c:v>
                </c:pt>
                <c:pt idx="591">
                  <c:v>51.055246771</c:v>
                </c:pt>
                <c:pt idx="592">
                  <c:v>51.107767897999999</c:v>
                </c:pt>
                <c:pt idx="593">
                  <c:v>51.160289024999997</c:v>
                </c:pt>
                <c:pt idx="594">
                  <c:v>51.212810152000003</c:v>
                </c:pt>
                <c:pt idx="595">
                  <c:v>51.265331279999998</c:v>
                </c:pt>
                <c:pt idx="596">
                  <c:v>51.317852406999997</c:v>
                </c:pt>
                <c:pt idx="597">
                  <c:v>51.370373534000002</c:v>
                </c:pt>
                <c:pt idx="598">
                  <c:v>51.422894661000001</c:v>
                </c:pt>
                <c:pt idx="599">
                  <c:v>51.475415789000003</c:v>
                </c:pt>
                <c:pt idx="600">
                  <c:v>51.527936916000002</c:v>
                </c:pt>
                <c:pt idx="601">
                  <c:v>51.580458043</c:v>
                </c:pt>
                <c:pt idx="602">
                  <c:v>51.632979169999999</c:v>
                </c:pt>
                <c:pt idx="603">
                  <c:v>51.685500298000001</c:v>
                </c:pt>
                <c:pt idx="604">
                  <c:v>51.738021424999999</c:v>
                </c:pt>
                <c:pt idx="605">
                  <c:v>51.790542551999998</c:v>
                </c:pt>
                <c:pt idx="606">
                  <c:v>51.843063678999997</c:v>
                </c:pt>
                <c:pt idx="607">
                  <c:v>51.895584806999999</c:v>
                </c:pt>
                <c:pt idx="608">
                  <c:v>51.948105933999997</c:v>
                </c:pt>
                <c:pt idx="609">
                  <c:v>52.000627061000003</c:v>
                </c:pt>
                <c:pt idx="610">
                  <c:v>52.053148188000002</c:v>
                </c:pt>
                <c:pt idx="611">
                  <c:v>52.105669315999997</c:v>
                </c:pt>
                <c:pt idx="612">
                  <c:v>52.158190443000002</c:v>
                </c:pt>
                <c:pt idx="613">
                  <c:v>52.210711570000001</c:v>
                </c:pt>
                <c:pt idx="614">
                  <c:v>52.263232696999999</c:v>
                </c:pt>
                <c:pt idx="615">
                  <c:v>52.315753825000002</c:v>
                </c:pt>
                <c:pt idx="616">
                  <c:v>52.368274952</c:v>
                </c:pt>
                <c:pt idx="617">
                  <c:v>52.420796078999999</c:v>
                </c:pt>
                <c:pt idx="618">
                  <c:v>52.473317207000001</c:v>
                </c:pt>
                <c:pt idx="619">
                  <c:v>52.525838333999999</c:v>
                </c:pt>
                <c:pt idx="620">
                  <c:v>52.578359460999998</c:v>
                </c:pt>
                <c:pt idx="621">
                  <c:v>52.630880587999997</c:v>
                </c:pt>
                <c:pt idx="622">
                  <c:v>52.683401715999999</c:v>
                </c:pt>
                <c:pt idx="623">
                  <c:v>52.735922842999997</c:v>
                </c:pt>
                <c:pt idx="624">
                  <c:v>52.788443970000003</c:v>
                </c:pt>
                <c:pt idx="625">
                  <c:v>52.840965097000002</c:v>
                </c:pt>
                <c:pt idx="626">
                  <c:v>52.893486224999997</c:v>
                </c:pt>
                <c:pt idx="627">
                  <c:v>52.946007352000002</c:v>
                </c:pt>
                <c:pt idx="628">
                  <c:v>52.998528479000001</c:v>
                </c:pt>
                <c:pt idx="629">
                  <c:v>53.051049605999999</c:v>
                </c:pt>
                <c:pt idx="630">
                  <c:v>53.103570734000002</c:v>
                </c:pt>
                <c:pt idx="631">
                  <c:v>53.156091861</c:v>
                </c:pt>
                <c:pt idx="632">
                  <c:v>53.208612987999999</c:v>
                </c:pt>
                <c:pt idx="633">
                  <c:v>53.261134114999997</c:v>
                </c:pt>
                <c:pt idx="634">
                  <c:v>53.313655242999999</c:v>
                </c:pt>
                <c:pt idx="635">
                  <c:v>53.366176369999998</c:v>
                </c:pt>
                <c:pt idx="636">
                  <c:v>53.418697496999997</c:v>
                </c:pt>
                <c:pt idx="637">
                  <c:v>53.471218624000002</c:v>
                </c:pt>
                <c:pt idx="638">
                  <c:v>53.523739751999997</c:v>
                </c:pt>
                <c:pt idx="639">
                  <c:v>53.576260879000003</c:v>
                </c:pt>
                <c:pt idx="640">
                  <c:v>53.628782006000002</c:v>
                </c:pt>
                <c:pt idx="641">
                  <c:v>53.681303133999997</c:v>
                </c:pt>
                <c:pt idx="642">
                  <c:v>53.733824261000002</c:v>
                </c:pt>
                <c:pt idx="643">
                  <c:v>53.786345388000001</c:v>
                </c:pt>
                <c:pt idx="644">
                  <c:v>53.838866514999999</c:v>
                </c:pt>
                <c:pt idx="645">
                  <c:v>53.891387643000002</c:v>
                </c:pt>
                <c:pt idx="646">
                  <c:v>53.94390877</c:v>
                </c:pt>
                <c:pt idx="647">
                  <c:v>53.996429896999999</c:v>
                </c:pt>
                <c:pt idx="648">
                  <c:v>54.048951023999997</c:v>
                </c:pt>
                <c:pt idx="649">
                  <c:v>54.101472151999999</c:v>
                </c:pt>
                <c:pt idx="650">
                  <c:v>54.153993278999998</c:v>
                </c:pt>
                <c:pt idx="651">
                  <c:v>54.206514405999997</c:v>
                </c:pt>
                <c:pt idx="652">
                  <c:v>54.259035533000002</c:v>
                </c:pt>
                <c:pt idx="653">
                  <c:v>54.311556660999997</c:v>
                </c:pt>
                <c:pt idx="654">
                  <c:v>54.364077788000003</c:v>
                </c:pt>
                <c:pt idx="655">
                  <c:v>54.416598915000002</c:v>
                </c:pt>
                <c:pt idx="656">
                  <c:v>54.469120042</c:v>
                </c:pt>
                <c:pt idx="657">
                  <c:v>54.521641170000002</c:v>
                </c:pt>
                <c:pt idx="658">
                  <c:v>54.574162297000001</c:v>
                </c:pt>
                <c:pt idx="659">
                  <c:v>54.626683423999999</c:v>
                </c:pt>
                <c:pt idx="660">
                  <c:v>54.679204550999998</c:v>
                </c:pt>
                <c:pt idx="661">
                  <c:v>54.731725679</c:v>
                </c:pt>
                <c:pt idx="662">
                  <c:v>54.784246805999999</c:v>
                </c:pt>
                <c:pt idx="663">
                  <c:v>54.836767932999997</c:v>
                </c:pt>
                <c:pt idx="664">
                  <c:v>54.889289060000003</c:v>
                </c:pt>
                <c:pt idx="665">
                  <c:v>54.941810187999998</c:v>
                </c:pt>
                <c:pt idx="666">
                  <c:v>54.994331314999997</c:v>
                </c:pt>
                <c:pt idx="667">
                  <c:v>55.046852442000002</c:v>
                </c:pt>
                <c:pt idx="668">
                  <c:v>55.099373569999997</c:v>
                </c:pt>
                <c:pt idx="669">
                  <c:v>55.151894697000003</c:v>
                </c:pt>
                <c:pt idx="670">
                  <c:v>55.204415824000002</c:v>
                </c:pt>
                <c:pt idx="671">
                  <c:v>55.256936951</c:v>
                </c:pt>
                <c:pt idx="672">
                  <c:v>55.309458079000002</c:v>
                </c:pt>
                <c:pt idx="673">
                  <c:v>55.361979206000001</c:v>
                </c:pt>
                <c:pt idx="674">
                  <c:v>55.414500332999999</c:v>
                </c:pt>
                <c:pt idx="675">
                  <c:v>55.467021459999998</c:v>
                </c:pt>
                <c:pt idx="676">
                  <c:v>55.519542588</c:v>
                </c:pt>
                <c:pt idx="677">
                  <c:v>55.572063714999999</c:v>
                </c:pt>
                <c:pt idx="678">
                  <c:v>55.624584841999997</c:v>
                </c:pt>
                <c:pt idx="679">
                  <c:v>55.677105969000003</c:v>
                </c:pt>
                <c:pt idx="680">
                  <c:v>55.729627096999998</c:v>
                </c:pt>
                <c:pt idx="681">
                  <c:v>55.782148223999997</c:v>
                </c:pt>
                <c:pt idx="682">
                  <c:v>55.834669351000002</c:v>
                </c:pt>
                <c:pt idx="683">
                  <c:v>55.887190478000001</c:v>
                </c:pt>
                <c:pt idx="684">
                  <c:v>55.939711606000003</c:v>
                </c:pt>
                <c:pt idx="685">
                  <c:v>55.992232733000002</c:v>
                </c:pt>
                <c:pt idx="686">
                  <c:v>56.04475386</c:v>
                </c:pt>
                <c:pt idx="687">
                  <c:v>56.097274986999999</c:v>
                </c:pt>
                <c:pt idx="688">
                  <c:v>56.149796115000001</c:v>
                </c:pt>
                <c:pt idx="689">
                  <c:v>56.202317241999999</c:v>
                </c:pt>
                <c:pt idx="690">
                  <c:v>56.254838368999998</c:v>
                </c:pt>
                <c:pt idx="691">
                  <c:v>56.307359495999997</c:v>
                </c:pt>
                <c:pt idx="692">
                  <c:v>56.359880623999999</c:v>
                </c:pt>
                <c:pt idx="693">
                  <c:v>56.412401750999997</c:v>
                </c:pt>
                <c:pt idx="694">
                  <c:v>56.464922878000003</c:v>
                </c:pt>
                <c:pt idx="695">
                  <c:v>56.517444005999998</c:v>
                </c:pt>
                <c:pt idx="696">
                  <c:v>56.569965132999997</c:v>
                </c:pt>
                <c:pt idx="697">
                  <c:v>56.622486260000002</c:v>
                </c:pt>
                <c:pt idx="698">
                  <c:v>56.675007387000001</c:v>
                </c:pt>
                <c:pt idx="699">
                  <c:v>56.727528515000003</c:v>
                </c:pt>
                <c:pt idx="700">
                  <c:v>56.780049642000002</c:v>
                </c:pt>
                <c:pt idx="701">
                  <c:v>56.832570769</c:v>
                </c:pt>
                <c:pt idx="702">
                  <c:v>56.885091895999999</c:v>
                </c:pt>
                <c:pt idx="703">
                  <c:v>56.937613024000001</c:v>
                </c:pt>
                <c:pt idx="704">
                  <c:v>56.990134150999999</c:v>
                </c:pt>
                <c:pt idx="705">
                  <c:v>57.042655277999998</c:v>
                </c:pt>
                <c:pt idx="706">
                  <c:v>57.095176404999997</c:v>
                </c:pt>
                <c:pt idx="707">
                  <c:v>57.147697532999999</c:v>
                </c:pt>
                <c:pt idx="708">
                  <c:v>57.200218659999997</c:v>
                </c:pt>
                <c:pt idx="709">
                  <c:v>57.252739787000003</c:v>
                </c:pt>
                <c:pt idx="710">
                  <c:v>57.305260914000002</c:v>
                </c:pt>
                <c:pt idx="711">
                  <c:v>57.357782041999997</c:v>
                </c:pt>
                <c:pt idx="712">
                  <c:v>57.410303169000002</c:v>
                </c:pt>
                <c:pt idx="713">
                  <c:v>57.462824296000001</c:v>
                </c:pt>
                <c:pt idx="714">
                  <c:v>57.515345422999999</c:v>
                </c:pt>
                <c:pt idx="715">
                  <c:v>57.567866551000002</c:v>
                </c:pt>
                <c:pt idx="716">
                  <c:v>57.620387678</c:v>
                </c:pt>
                <c:pt idx="717">
                  <c:v>57.672908804999999</c:v>
                </c:pt>
                <c:pt idx="718">
                  <c:v>57.725429933000001</c:v>
                </c:pt>
                <c:pt idx="719">
                  <c:v>57.777951059999999</c:v>
                </c:pt>
                <c:pt idx="720">
                  <c:v>57.830472186999998</c:v>
                </c:pt>
                <c:pt idx="721">
                  <c:v>57.882993313999997</c:v>
                </c:pt>
                <c:pt idx="722">
                  <c:v>57.935514441999999</c:v>
                </c:pt>
                <c:pt idx="723">
                  <c:v>57.988035568999997</c:v>
                </c:pt>
                <c:pt idx="724">
                  <c:v>58.040556696000003</c:v>
                </c:pt>
                <c:pt idx="725">
                  <c:v>58.093077823000002</c:v>
                </c:pt>
                <c:pt idx="726">
                  <c:v>58.145598950999997</c:v>
                </c:pt>
                <c:pt idx="727">
                  <c:v>58.198120078000002</c:v>
                </c:pt>
                <c:pt idx="728">
                  <c:v>58.250641205000001</c:v>
                </c:pt>
                <c:pt idx="729">
                  <c:v>58.303162331999999</c:v>
                </c:pt>
                <c:pt idx="730">
                  <c:v>58.355683460000002</c:v>
                </c:pt>
                <c:pt idx="731">
                  <c:v>58.408204587</c:v>
                </c:pt>
                <c:pt idx="732">
                  <c:v>58.460725713999999</c:v>
                </c:pt>
                <c:pt idx="733">
                  <c:v>58.513246840999997</c:v>
                </c:pt>
                <c:pt idx="734">
                  <c:v>58.565767968999999</c:v>
                </c:pt>
                <c:pt idx="735">
                  <c:v>58.618289095999998</c:v>
                </c:pt>
                <c:pt idx="736">
                  <c:v>58.670810222999997</c:v>
                </c:pt>
                <c:pt idx="737">
                  <c:v>58.723331350000002</c:v>
                </c:pt>
                <c:pt idx="738">
                  <c:v>58.775852477999997</c:v>
                </c:pt>
                <c:pt idx="739">
                  <c:v>58.828373605000003</c:v>
                </c:pt>
                <c:pt idx="740">
                  <c:v>58.880894732000002</c:v>
                </c:pt>
                <c:pt idx="741">
                  <c:v>58.933415859</c:v>
                </c:pt>
                <c:pt idx="742">
                  <c:v>58.985936987000002</c:v>
                </c:pt>
                <c:pt idx="743">
                  <c:v>59.038458114000001</c:v>
                </c:pt>
                <c:pt idx="744">
                  <c:v>59.090979240999999</c:v>
                </c:pt>
                <c:pt idx="745">
                  <c:v>59.143500369000002</c:v>
                </c:pt>
                <c:pt idx="746">
                  <c:v>59.196021496</c:v>
                </c:pt>
                <c:pt idx="747">
                  <c:v>59.248542622999999</c:v>
                </c:pt>
                <c:pt idx="748">
                  <c:v>59.301063749999997</c:v>
                </c:pt>
                <c:pt idx="749">
                  <c:v>59.353584877999999</c:v>
                </c:pt>
                <c:pt idx="750">
                  <c:v>59.406106004999998</c:v>
                </c:pt>
                <c:pt idx="751">
                  <c:v>59.458627131999997</c:v>
                </c:pt>
                <c:pt idx="752">
                  <c:v>59.511148259000002</c:v>
                </c:pt>
                <c:pt idx="753">
                  <c:v>59.563669386999997</c:v>
                </c:pt>
                <c:pt idx="754">
                  <c:v>59.616190514000003</c:v>
                </c:pt>
                <c:pt idx="755">
                  <c:v>59.668711641000002</c:v>
                </c:pt>
                <c:pt idx="756">
                  <c:v>59.721232768</c:v>
                </c:pt>
                <c:pt idx="757">
                  <c:v>59.773753896000002</c:v>
                </c:pt>
                <c:pt idx="758">
                  <c:v>59.826275023000001</c:v>
                </c:pt>
                <c:pt idx="759">
                  <c:v>59.878796149999999</c:v>
                </c:pt>
                <c:pt idx="760">
                  <c:v>59.931317276999998</c:v>
                </c:pt>
                <c:pt idx="761">
                  <c:v>59.983838405</c:v>
                </c:pt>
                <c:pt idx="762">
                  <c:v>60.036359531999999</c:v>
                </c:pt>
                <c:pt idx="763">
                  <c:v>60.088880658999997</c:v>
                </c:pt>
                <c:pt idx="764">
                  <c:v>60.141401786000003</c:v>
                </c:pt>
                <c:pt idx="765">
                  <c:v>60.193922913999998</c:v>
                </c:pt>
                <c:pt idx="766">
                  <c:v>60.246444040999997</c:v>
                </c:pt>
                <c:pt idx="767">
                  <c:v>60.298965168000002</c:v>
                </c:pt>
                <c:pt idx="768">
                  <c:v>60.351486295000001</c:v>
                </c:pt>
                <c:pt idx="769">
                  <c:v>60.404007423000003</c:v>
                </c:pt>
                <c:pt idx="770">
                  <c:v>60.456528550000002</c:v>
                </c:pt>
                <c:pt idx="771">
                  <c:v>60.509049677</c:v>
                </c:pt>
                <c:pt idx="772">
                  <c:v>60.561570805000002</c:v>
                </c:pt>
                <c:pt idx="773">
                  <c:v>60.614091932000001</c:v>
                </c:pt>
                <c:pt idx="774">
                  <c:v>60.666613058999999</c:v>
                </c:pt>
                <c:pt idx="775">
                  <c:v>60.719134185999998</c:v>
                </c:pt>
                <c:pt idx="776">
                  <c:v>60.771655314</c:v>
                </c:pt>
                <c:pt idx="777">
                  <c:v>60.824176440999999</c:v>
                </c:pt>
                <c:pt idx="778">
                  <c:v>60.876697567999997</c:v>
                </c:pt>
                <c:pt idx="779">
                  <c:v>60.929218695000003</c:v>
                </c:pt>
                <c:pt idx="780">
                  <c:v>60.981739822999998</c:v>
                </c:pt>
                <c:pt idx="781">
                  <c:v>61.034260949999997</c:v>
                </c:pt>
                <c:pt idx="782">
                  <c:v>61.086782077000002</c:v>
                </c:pt>
                <c:pt idx="783">
                  <c:v>61.139303204000001</c:v>
                </c:pt>
                <c:pt idx="784">
                  <c:v>61.191824332000003</c:v>
                </c:pt>
                <c:pt idx="785">
                  <c:v>61.244345459000002</c:v>
                </c:pt>
                <c:pt idx="786">
                  <c:v>61.296866586</c:v>
                </c:pt>
                <c:pt idx="787">
                  <c:v>61.349387712999999</c:v>
                </c:pt>
                <c:pt idx="788">
                  <c:v>61.401908841000001</c:v>
                </c:pt>
                <c:pt idx="789">
                  <c:v>61.454429967999999</c:v>
                </c:pt>
                <c:pt idx="790">
                  <c:v>61.506951094999998</c:v>
                </c:pt>
                <c:pt idx="791">
                  <c:v>61.559472221999997</c:v>
                </c:pt>
                <c:pt idx="792">
                  <c:v>61.611993349999999</c:v>
                </c:pt>
                <c:pt idx="793">
                  <c:v>61.664514476999997</c:v>
                </c:pt>
                <c:pt idx="794">
                  <c:v>61.717035604000003</c:v>
                </c:pt>
                <c:pt idx="795">
                  <c:v>61.769556731999998</c:v>
                </c:pt>
                <c:pt idx="796">
                  <c:v>61.822077858999997</c:v>
                </c:pt>
                <c:pt idx="797">
                  <c:v>61.874598986000002</c:v>
                </c:pt>
                <c:pt idx="798">
                  <c:v>61.927120113000001</c:v>
                </c:pt>
                <c:pt idx="799">
                  <c:v>61.979641241000003</c:v>
                </c:pt>
                <c:pt idx="800">
                  <c:v>62.032162368000002</c:v>
                </c:pt>
                <c:pt idx="801">
                  <c:v>62.084683495</c:v>
                </c:pt>
                <c:pt idx="802">
                  <c:v>62.137204621999999</c:v>
                </c:pt>
                <c:pt idx="803">
                  <c:v>62.189725750000001</c:v>
                </c:pt>
                <c:pt idx="804">
                  <c:v>62.242246876999999</c:v>
                </c:pt>
                <c:pt idx="805">
                  <c:v>62.294768003999998</c:v>
                </c:pt>
                <c:pt idx="806">
                  <c:v>62.347289130999997</c:v>
                </c:pt>
                <c:pt idx="807">
                  <c:v>62.399810258999999</c:v>
                </c:pt>
                <c:pt idx="808">
                  <c:v>62.452331385999997</c:v>
                </c:pt>
                <c:pt idx="809">
                  <c:v>62.504852513000003</c:v>
                </c:pt>
                <c:pt idx="810">
                  <c:v>62.557373640000002</c:v>
                </c:pt>
                <c:pt idx="811">
                  <c:v>62.609894767999997</c:v>
                </c:pt>
                <c:pt idx="812">
                  <c:v>62.662415895000002</c:v>
                </c:pt>
                <c:pt idx="813">
                  <c:v>62.714937022000001</c:v>
                </c:pt>
                <c:pt idx="814">
                  <c:v>62.767458148999999</c:v>
                </c:pt>
                <c:pt idx="815">
                  <c:v>62.819979277000002</c:v>
                </c:pt>
                <c:pt idx="816">
                  <c:v>62.872500404</c:v>
                </c:pt>
                <c:pt idx="817">
                  <c:v>62.925021530999999</c:v>
                </c:pt>
                <c:pt idx="818">
                  <c:v>62.977542657999997</c:v>
                </c:pt>
                <c:pt idx="819">
                  <c:v>63.030063785999999</c:v>
                </c:pt>
                <c:pt idx="820">
                  <c:v>63.082584912999998</c:v>
                </c:pt>
                <c:pt idx="821">
                  <c:v>63.135106039999997</c:v>
                </c:pt>
                <c:pt idx="822">
                  <c:v>63.187627167999999</c:v>
                </c:pt>
                <c:pt idx="823">
                  <c:v>63.240148294999997</c:v>
                </c:pt>
                <c:pt idx="824">
                  <c:v>63.292669422000003</c:v>
                </c:pt>
                <c:pt idx="825">
                  <c:v>63.345190549000002</c:v>
                </c:pt>
                <c:pt idx="826">
                  <c:v>63.397711676999997</c:v>
                </c:pt>
                <c:pt idx="827">
                  <c:v>63.450232804000002</c:v>
                </c:pt>
                <c:pt idx="828">
                  <c:v>63.502753931000001</c:v>
                </c:pt>
                <c:pt idx="829">
                  <c:v>63.555275057999999</c:v>
                </c:pt>
                <c:pt idx="830">
                  <c:v>63.607796186000002</c:v>
                </c:pt>
                <c:pt idx="831">
                  <c:v>63.660317313</c:v>
                </c:pt>
                <c:pt idx="832">
                  <c:v>63.712838439999999</c:v>
                </c:pt>
                <c:pt idx="833">
                  <c:v>63.765359566999997</c:v>
                </c:pt>
                <c:pt idx="834">
                  <c:v>63.817880694999999</c:v>
                </c:pt>
                <c:pt idx="835">
                  <c:v>63.870401821999998</c:v>
                </c:pt>
                <c:pt idx="836">
                  <c:v>63.922922948999997</c:v>
                </c:pt>
                <c:pt idx="837">
                  <c:v>63.975444076000002</c:v>
                </c:pt>
                <c:pt idx="838">
                  <c:v>64.027965203999997</c:v>
                </c:pt>
                <c:pt idx="839">
                  <c:v>64.080486331000003</c:v>
                </c:pt>
                <c:pt idx="840">
                  <c:v>64.133007457999994</c:v>
                </c:pt>
                <c:pt idx="841">
                  <c:v>64.185528585</c:v>
                </c:pt>
                <c:pt idx="842">
                  <c:v>64.238049712999995</c:v>
                </c:pt>
                <c:pt idx="843">
                  <c:v>64.290570840000001</c:v>
                </c:pt>
                <c:pt idx="844">
                  <c:v>64.343091967000007</c:v>
                </c:pt>
                <c:pt idx="845">
                  <c:v>64.395613093999998</c:v>
                </c:pt>
                <c:pt idx="846">
                  <c:v>64.448134221999993</c:v>
                </c:pt>
                <c:pt idx="847">
                  <c:v>64.500655348999999</c:v>
                </c:pt>
                <c:pt idx="848">
                  <c:v>64.553176476000004</c:v>
                </c:pt>
                <c:pt idx="849">
                  <c:v>64.605697604</c:v>
                </c:pt>
                <c:pt idx="850">
                  <c:v>64.658218731000005</c:v>
                </c:pt>
                <c:pt idx="851">
                  <c:v>64.710739857999997</c:v>
                </c:pt>
                <c:pt idx="852">
                  <c:v>64.763260985000002</c:v>
                </c:pt>
                <c:pt idx="853">
                  <c:v>64.815782112999997</c:v>
                </c:pt>
                <c:pt idx="854">
                  <c:v>64.868303240000003</c:v>
                </c:pt>
                <c:pt idx="855">
                  <c:v>64.920824366999994</c:v>
                </c:pt>
                <c:pt idx="856">
                  <c:v>64.973345494</c:v>
                </c:pt>
                <c:pt idx="857">
                  <c:v>65.025866621999995</c:v>
                </c:pt>
                <c:pt idx="858">
                  <c:v>65.078387749000001</c:v>
                </c:pt>
                <c:pt idx="859">
                  <c:v>65.130908876000007</c:v>
                </c:pt>
                <c:pt idx="860">
                  <c:v>65.183430002999998</c:v>
                </c:pt>
                <c:pt idx="861">
                  <c:v>65.235951130999993</c:v>
                </c:pt>
                <c:pt idx="862">
                  <c:v>65.288472257999999</c:v>
                </c:pt>
                <c:pt idx="863">
                  <c:v>65.340993385000004</c:v>
                </c:pt>
                <c:pt idx="864">
                  <c:v>65.393514511999996</c:v>
                </c:pt>
                <c:pt idx="865">
                  <c:v>65.446035640000005</c:v>
                </c:pt>
                <c:pt idx="866">
                  <c:v>65.498556766999997</c:v>
                </c:pt>
                <c:pt idx="867">
                  <c:v>65.551077894000002</c:v>
                </c:pt>
                <c:pt idx="868">
                  <c:v>65.603599020999994</c:v>
                </c:pt>
                <c:pt idx="869">
                  <c:v>65.656120149000003</c:v>
                </c:pt>
                <c:pt idx="870">
                  <c:v>65.708641275999994</c:v>
                </c:pt>
                <c:pt idx="871">
                  <c:v>65.761162403</c:v>
                </c:pt>
                <c:pt idx="872">
                  <c:v>65.813683530999995</c:v>
                </c:pt>
                <c:pt idx="873">
                  <c:v>65.866204658000001</c:v>
                </c:pt>
                <c:pt idx="874">
                  <c:v>65.918725785000007</c:v>
                </c:pt>
                <c:pt idx="875">
                  <c:v>65.971246911999998</c:v>
                </c:pt>
                <c:pt idx="876">
                  <c:v>66.023768039999993</c:v>
                </c:pt>
                <c:pt idx="877">
                  <c:v>66.076289166999999</c:v>
                </c:pt>
                <c:pt idx="878">
                  <c:v>66.128810294000004</c:v>
                </c:pt>
                <c:pt idx="879">
                  <c:v>66.181331420999996</c:v>
                </c:pt>
                <c:pt idx="880">
                  <c:v>66.233852549000005</c:v>
                </c:pt>
                <c:pt idx="881">
                  <c:v>66.286373675999997</c:v>
                </c:pt>
                <c:pt idx="882">
                  <c:v>66.338894803000002</c:v>
                </c:pt>
                <c:pt idx="883">
                  <c:v>66.391415929999994</c:v>
                </c:pt>
                <c:pt idx="884">
                  <c:v>66.443937058000003</c:v>
                </c:pt>
                <c:pt idx="885">
                  <c:v>66.496458184999995</c:v>
                </c:pt>
                <c:pt idx="886">
                  <c:v>66.548979312</c:v>
                </c:pt>
                <c:pt idx="887">
                  <c:v>66.601500439000006</c:v>
                </c:pt>
                <c:pt idx="888">
                  <c:v>66.654021567000001</c:v>
                </c:pt>
                <c:pt idx="889">
                  <c:v>66.706542694000007</c:v>
                </c:pt>
                <c:pt idx="890">
                  <c:v>66.759063820999998</c:v>
                </c:pt>
                <c:pt idx="891">
                  <c:v>66.811584948000004</c:v>
                </c:pt>
                <c:pt idx="892">
                  <c:v>66.864106075999999</c:v>
                </c:pt>
                <c:pt idx="893">
                  <c:v>66.916627203000004</c:v>
                </c:pt>
                <c:pt idx="894">
                  <c:v>66.969148329999996</c:v>
                </c:pt>
                <c:pt idx="895">
                  <c:v>67.021669457000002</c:v>
                </c:pt>
                <c:pt idx="896">
                  <c:v>67.074190584999997</c:v>
                </c:pt>
                <c:pt idx="897">
                  <c:v>67.126711712000002</c:v>
                </c:pt>
                <c:pt idx="898">
                  <c:v>67.179232838999994</c:v>
                </c:pt>
                <c:pt idx="899">
                  <c:v>67.231753967000003</c:v>
                </c:pt>
                <c:pt idx="900">
                  <c:v>67.284275093999995</c:v>
                </c:pt>
                <c:pt idx="901">
                  <c:v>67.336796221</c:v>
                </c:pt>
                <c:pt idx="902">
                  <c:v>67.389317348000006</c:v>
                </c:pt>
                <c:pt idx="903">
                  <c:v>67.441838476000001</c:v>
                </c:pt>
                <c:pt idx="904">
                  <c:v>67.494359603000007</c:v>
                </c:pt>
                <c:pt idx="905">
                  <c:v>67.546880729999998</c:v>
                </c:pt>
                <c:pt idx="906">
                  <c:v>67.599401857000004</c:v>
                </c:pt>
                <c:pt idx="907">
                  <c:v>67.651922984999999</c:v>
                </c:pt>
                <c:pt idx="908">
                  <c:v>67.704444112000004</c:v>
                </c:pt>
                <c:pt idx="909">
                  <c:v>67.756965238999996</c:v>
                </c:pt>
                <c:pt idx="910">
                  <c:v>67.809486366000002</c:v>
                </c:pt>
                <c:pt idx="911">
                  <c:v>67.862007493999997</c:v>
                </c:pt>
                <c:pt idx="912">
                  <c:v>67.914528621000002</c:v>
                </c:pt>
                <c:pt idx="913">
                  <c:v>67.967049747999994</c:v>
                </c:pt>
                <c:pt idx="914">
                  <c:v>68.019570874999999</c:v>
                </c:pt>
                <c:pt idx="915">
                  <c:v>68.072092002999995</c:v>
                </c:pt>
                <c:pt idx="916">
                  <c:v>68.12461313</c:v>
                </c:pt>
                <c:pt idx="917">
                  <c:v>68.177134257000006</c:v>
                </c:pt>
                <c:pt idx="918">
                  <c:v>68.229655383999997</c:v>
                </c:pt>
                <c:pt idx="919">
                  <c:v>68.282176512000007</c:v>
                </c:pt>
                <c:pt idx="920">
                  <c:v>68.334697638999998</c:v>
                </c:pt>
                <c:pt idx="921">
                  <c:v>68.387218766000004</c:v>
                </c:pt>
                <c:pt idx="922">
                  <c:v>68.439739892999995</c:v>
                </c:pt>
                <c:pt idx="923">
                  <c:v>68.492261021000004</c:v>
                </c:pt>
                <c:pt idx="924">
                  <c:v>68.544782147999996</c:v>
                </c:pt>
                <c:pt idx="925">
                  <c:v>68.597303275000002</c:v>
                </c:pt>
                <c:pt idx="926">
                  <c:v>68.649824402999997</c:v>
                </c:pt>
                <c:pt idx="927">
                  <c:v>68.702345530000002</c:v>
                </c:pt>
                <c:pt idx="928">
                  <c:v>68.754866656999994</c:v>
                </c:pt>
                <c:pt idx="929">
                  <c:v>68.807387783999999</c:v>
                </c:pt>
                <c:pt idx="930">
                  <c:v>68.859908911999995</c:v>
                </c:pt>
                <c:pt idx="931">
                  <c:v>68.912430039</c:v>
                </c:pt>
                <c:pt idx="932">
                  <c:v>68.964951166000006</c:v>
                </c:pt>
                <c:pt idx="933">
                  <c:v>69.017472292999997</c:v>
                </c:pt>
                <c:pt idx="934">
                  <c:v>69.069993421000007</c:v>
                </c:pt>
                <c:pt idx="935">
                  <c:v>69.122514547999998</c:v>
                </c:pt>
                <c:pt idx="936">
                  <c:v>69.175035675000004</c:v>
                </c:pt>
                <c:pt idx="937">
                  <c:v>69.227556801999995</c:v>
                </c:pt>
                <c:pt idx="938">
                  <c:v>69.280077930000004</c:v>
                </c:pt>
                <c:pt idx="939">
                  <c:v>69.332599056999996</c:v>
                </c:pt>
                <c:pt idx="940">
                  <c:v>69.385120184000002</c:v>
                </c:pt>
                <c:pt idx="941">
                  <c:v>69.437641310999993</c:v>
                </c:pt>
                <c:pt idx="942">
                  <c:v>69.490162439000002</c:v>
                </c:pt>
                <c:pt idx="943">
                  <c:v>69.542683565999994</c:v>
                </c:pt>
                <c:pt idx="944">
                  <c:v>69.595204692999999</c:v>
                </c:pt>
                <c:pt idx="945">
                  <c:v>69.647725820000005</c:v>
                </c:pt>
                <c:pt idx="946">
                  <c:v>69.700246948</c:v>
                </c:pt>
                <c:pt idx="947">
                  <c:v>69.752768075000006</c:v>
                </c:pt>
                <c:pt idx="948">
                  <c:v>69.805289201999997</c:v>
                </c:pt>
                <c:pt idx="949">
                  <c:v>69.857810330000007</c:v>
                </c:pt>
                <c:pt idx="950">
                  <c:v>69.910331456999998</c:v>
                </c:pt>
                <c:pt idx="951">
                  <c:v>69.962852584000004</c:v>
                </c:pt>
                <c:pt idx="952">
                  <c:v>70.015373710999995</c:v>
                </c:pt>
                <c:pt idx="953">
                  <c:v>70.067894839000004</c:v>
                </c:pt>
                <c:pt idx="954">
                  <c:v>70.120415965999996</c:v>
                </c:pt>
                <c:pt idx="955">
                  <c:v>70.172937093000002</c:v>
                </c:pt>
                <c:pt idx="956">
                  <c:v>70.225458219999993</c:v>
                </c:pt>
                <c:pt idx="957">
                  <c:v>70.277979348000002</c:v>
                </c:pt>
                <c:pt idx="958">
                  <c:v>70.330500474999994</c:v>
                </c:pt>
                <c:pt idx="959">
                  <c:v>70.383021601999999</c:v>
                </c:pt>
                <c:pt idx="960">
                  <c:v>70.435542729000005</c:v>
                </c:pt>
                <c:pt idx="961">
                  <c:v>70.488063857</c:v>
                </c:pt>
                <c:pt idx="962">
                  <c:v>70.540584984000006</c:v>
                </c:pt>
                <c:pt idx="963">
                  <c:v>70.593106110999997</c:v>
                </c:pt>
                <c:pt idx="964">
                  <c:v>70.645627238000003</c:v>
                </c:pt>
                <c:pt idx="965">
                  <c:v>70.698148365999998</c:v>
                </c:pt>
                <c:pt idx="966">
                  <c:v>70.750669493000004</c:v>
                </c:pt>
                <c:pt idx="967">
                  <c:v>70.803190619999995</c:v>
                </c:pt>
                <c:pt idx="968">
                  <c:v>70.855711747000001</c:v>
                </c:pt>
                <c:pt idx="969">
                  <c:v>70.908232874999996</c:v>
                </c:pt>
                <c:pt idx="970">
                  <c:v>70.960754002000002</c:v>
                </c:pt>
                <c:pt idx="971">
                  <c:v>71.013275128999993</c:v>
                </c:pt>
                <c:pt idx="972">
                  <c:v>71.065796255999999</c:v>
                </c:pt>
                <c:pt idx="973">
                  <c:v>71.118317383999994</c:v>
                </c:pt>
                <c:pt idx="974">
                  <c:v>71.170838510999999</c:v>
                </c:pt>
                <c:pt idx="975">
                  <c:v>71.223359638000005</c:v>
                </c:pt>
                <c:pt idx="976">
                  <c:v>71.275880766</c:v>
                </c:pt>
                <c:pt idx="977">
                  <c:v>71.328401893000006</c:v>
                </c:pt>
                <c:pt idx="978">
                  <c:v>71.380923019999997</c:v>
                </c:pt>
                <c:pt idx="979">
                  <c:v>71.433444147000003</c:v>
                </c:pt>
                <c:pt idx="980">
                  <c:v>71.485965274999998</c:v>
                </c:pt>
                <c:pt idx="981">
                  <c:v>71.538486402000004</c:v>
                </c:pt>
                <c:pt idx="982">
                  <c:v>71.591007528999995</c:v>
                </c:pt>
                <c:pt idx="983">
                  <c:v>71.643528656000001</c:v>
                </c:pt>
                <c:pt idx="984">
                  <c:v>71.696049783999996</c:v>
                </c:pt>
                <c:pt idx="985">
                  <c:v>71.748570911000002</c:v>
                </c:pt>
                <c:pt idx="986">
                  <c:v>71.801092037999993</c:v>
                </c:pt>
                <c:pt idx="987">
                  <c:v>71.853613164999999</c:v>
                </c:pt>
                <c:pt idx="988">
                  <c:v>71.906134292999994</c:v>
                </c:pt>
                <c:pt idx="989">
                  <c:v>71.958655419999999</c:v>
                </c:pt>
                <c:pt idx="990">
                  <c:v>72.011176547000005</c:v>
                </c:pt>
                <c:pt idx="991">
                  <c:v>72.063697673999997</c:v>
                </c:pt>
                <c:pt idx="992">
                  <c:v>72.116218802000006</c:v>
                </c:pt>
                <c:pt idx="993">
                  <c:v>72.168739928999997</c:v>
                </c:pt>
                <c:pt idx="994">
                  <c:v>72.221261056000003</c:v>
                </c:pt>
                <c:pt idx="995">
                  <c:v>72.273782182999994</c:v>
                </c:pt>
                <c:pt idx="996">
                  <c:v>72.326303311000004</c:v>
                </c:pt>
                <c:pt idx="997">
                  <c:v>72.378824437999995</c:v>
                </c:pt>
                <c:pt idx="998">
                  <c:v>72.431345565000001</c:v>
                </c:pt>
                <c:pt idx="999">
                  <c:v>72.483866692999996</c:v>
                </c:pt>
                <c:pt idx="1000">
                  <c:v>72.536387820000002</c:v>
                </c:pt>
                <c:pt idx="1001">
                  <c:v>72.588908946999993</c:v>
                </c:pt>
                <c:pt idx="1002">
                  <c:v>72.641430073999999</c:v>
                </c:pt>
                <c:pt idx="1003">
                  <c:v>72.693951201999994</c:v>
                </c:pt>
                <c:pt idx="1004">
                  <c:v>72.746472328999999</c:v>
                </c:pt>
                <c:pt idx="1005">
                  <c:v>72.798993456000005</c:v>
                </c:pt>
                <c:pt idx="1006">
                  <c:v>72.851514582999997</c:v>
                </c:pt>
                <c:pt idx="1007">
                  <c:v>72.904035711000006</c:v>
                </c:pt>
                <c:pt idx="1008">
                  <c:v>72.956556837999997</c:v>
                </c:pt>
                <c:pt idx="1009">
                  <c:v>73.009077965000003</c:v>
                </c:pt>
                <c:pt idx="1010">
                  <c:v>73.061599091999994</c:v>
                </c:pt>
                <c:pt idx="1011">
                  <c:v>73.114120220000004</c:v>
                </c:pt>
                <c:pt idx="1012">
                  <c:v>73.166641346999995</c:v>
                </c:pt>
                <c:pt idx="1013">
                  <c:v>73.219162474000001</c:v>
                </c:pt>
                <c:pt idx="1014">
                  <c:v>73.271683601000007</c:v>
                </c:pt>
                <c:pt idx="1015">
                  <c:v>73.324204729000002</c:v>
                </c:pt>
                <c:pt idx="1016">
                  <c:v>73.376725855999993</c:v>
                </c:pt>
                <c:pt idx="1017">
                  <c:v>73.429246982999999</c:v>
                </c:pt>
                <c:pt idx="1018">
                  <c:v>73.481768110000004</c:v>
                </c:pt>
                <c:pt idx="1019">
                  <c:v>73.534289238</c:v>
                </c:pt>
                <c:pt idx="1020">
                  <c:v>73.586810365000005</c:v>
                </c:pt>
                <c:pt idx="1021">
                  <c:v>73.639331491999997</c:v>
                </c:pt>
                <c:pt idx="1022">
                  <c:v>73.691852619000002</c:v>
                </c:pt>
                <c:pt idx="1023">
                  <c:v>73.744373746999997</c:v>
                </c:pt>
                <c:pt idx="1024">
                  <c:v>73.796894874000003</c:v>
                </c:pt>
                <c:pt idx="1025">
                  <c:v>73.849416000999994</c:v>
                </c:pt>
                <c:pt idx="1026">
                  <c:v>73.901937129000004</c:v>
                </c:pt>
                <c:pt idx="1027">
                  <c:v>73.954458255999995</c:v>
                </c:pt>
                <c:pt idx="1028">
                  <c:v>74.006979383000001</c:v>
                </c:pt>
                <c:pt idx="1029">
                  <c:v>74.059500510000007</c:v>
                </c:pt>
                <c:pt idx="1030">
                  <c:v>74.112021638000002</c:v>
                </c:pt>
                <c:pt idx="1031">
                  <c:v>74.164542764999993</c:v>
                </c:pt>
                <c:pt idx="1032">
                  <c:v>74.217063891999999</c:v>
                </c:pt>
                <c:pt idx="1033">
                  <c:v>74.269585019000004</c:v>
                </c:pt>
                <c:pt idx="1034">
                  <c:v>74.322106147</c:v>
                </c:pt>
                <c:pt idx="1035">
                  <c:v>74.374627274000005</c:v>
                </c:pt>
                <c:pt idx="1036">
                  <c:v>74.427148400999997</c:v>
                </c:pt>
                <c:pt idx="1037">
                  <c:v>74.479669528000002</c:v>
                </c:pt>
                <c:pt idx="1038">
                  <c:v>74.532190655999997</c:v>
                </c:pt>
                <c:pt idx="1039">
                  <c:v>74.584711783000003</c:v>
                </c:pt>
                <c:pt idx="1040">
                  <c:v>74.637232909999994</c:v>
                </c:pt>
                <c:pt idx="1041">
                  <c:v>74.689754037</c:v>
                </c:pt>
                <c:pt idx="1042">
                  <c:v>74.742275164999995</c:v>
                </c:pt>
                <c:pt idx="1043">
                  <c:v>74.794796292000001</c:v>
                </c:pt>
                <c:pt idx="1044">
                  <c:v>74.847317419000007</c:v>
                </c:pt>
                <c:pt idx="1045">
                  <c:v>74.899838545999998</c:v>
                </c:pt>
                <c:pt idx="1046">
                  <c:v>74.952359673999993</c:v>
                </c:pt>
                <c:pt idx="1047">
                  <c:v>75.004880800999999</c:v>
                </c:pt>
                <c:pt idx="1048">
                  <c:v>75.057401928000004</c:v>
                </c:pt>
                <c:pt idx="1049">
                  <c:v>75.109923054999996</c:v>
                </c:pt>
                <c:pt idx="1050">
                  <c:v>75.162444183000005</c:v>
                </c:pt>
                <c:pt idx="1051">
                  <c:v>75.214965309999997</c:v>
                </c:pt>
                <c:pt idx="1052">
                  <c:v>75.267486437000002</c:v>
                </c:pt>
                <c:pt idx="1053">
                  <c:v>75.320007564999997</c:v>
                </c:pt>
                <c:pt idx="1054">
                  <c:v>75.372528692000003</c:v>
                </c:pt>
                <c:pt idx="1055">
                  <c:v>75.425049818999994</c:v>
                </c:pt>
                <c:pt idx="1056">
                  <c:v>75.477570946</c:v>
                </c:pt>
                <c:pt idx="1057">
                  <c:v>75.530092073999995</c:v>
                </c:pt>
                <c:pt idx="1058">
                  <c:v>75.582613201000001</c:v>
                </c:pt>
                <c:pt idx="1059">
                  <c:v>75.635134328000007</c:v>
                </c:pt>
                <c:pt idx="1060">
                  <c:v>75.687655454999998</c:v>
                </c:pt>
                <c:pt idx="1061">
                  <c:v>75.740176582999993</c:v>
                </c:pt>
                <c:pt idx="1062">
                  <c:v>75.792697709999999</c:v>
                </c:pt>
                <c:pt idx="1063">
                  <c:v>75.845218837000004</c:v>
                </c:pt>
                <c:pt idx="1064">
                  <c:v>75.897739963999996</c:v>
                </c:pt>
                <c:pt idx="1065">
                  <c:v>75.950261092000005</c:v>
                </c:pt>
                <c:pt idx="1066">
                  <c:v>76.002782218999997</c:v>
                </c:pt>
                <c:pt idx="1067">
                  <c:v>76.055303346000002</c:v>
                </c:pt>
                <c:pt idx="1068">
                  <c:v>76.107824472999994</c:v>
                </c:pt>
                <c:pt idx="1069">
                  <c:v>76.160345601000003</c:v>
                </c:pt>
                <c:pt idx="1070">
                  <c:v>76.212866727999995</c:v>
                </c:pt>
                <c:pt idx="1071">
                  <c:v>76.265387855</c:v>
                </c:pt>
                <c:pt idx="1072">
                  <c:v>76.317908982000006</c:v>
                </c:pt>
                <c:pt idx="1073">
                  <c:v>76.370430110000001</c:v>
                </c:pt>
                <c:pt idx="1074">
                  <c:v>76.422951237000007</c:v>
                </c:pt>
                <c:pt idx="1075">
                  <c:v>76.475472363999998</c:v>
                </c:pt>
                <c:pt idx="1076">
                  <c:v>76.527993491999993</c:v>
                </c:pt>
                <c:pt idx="1077">
                  <c:v>76.580514618999999</c:v>
                </c:pt>
                <c:pt idx="1078">
                  <c:v>76.633035746000004</c:v>
                </c:pt>
                <c:pt idx="1079">
                  <c:v>76.685556872999996</c:v>
                </c:pt>
                <c:pt idx="1080">
                  <c:v>76.738078001000005</c:v>
                </c:pt>
                <c:pt idx="1081">
                  <c:v>76.790599127999997</c:v>
                </c:pt>
                <c:pt idx="1082">
                  <c:v>76.843120255000002</c:v>
                </c:pt>
                <c:pt idx="1083">
                  <c:v>76.895641381999994</c:v>
                </c:pt>
                <c:pt idx="1084">
                  <c:v>76.948162510000003</c:v>
                </c:pt>
                <c:pt idx="1085">
                  <c:v>77.000683636999995</c:v>
                </c:pt>
                <c:pt idx="1086">
                  <c:v>77.053204764</c:v>
                </c:pt>
                <c:pt idx="1087">
                  <c:v>77.105725891000006</c:v>
                </c:pt>
                <c:pt idx="1088">
                  <c:v>77.158247019000001</c:v>
                </c:pt>
                <c:pt idx="1089">
                  <c:v>77.210768146000007</c:v>
                </c:pt>
                <c:pt idx="1090">
                  <c:v>77.263289272999998</c:v>
                </c:pt>
                <c:pt idx="1091">
                  <c:v>77.315810400000004</c:v>
                </c:pt>
                <c:pt idx="1092">
                  <c:v>77.368331527999999</c:v>
                </c:pt>
                <c:pt idx="1093">
                  <c:v>77.420852655000004</c:v>
                </c:pt>
                <c:pt idx="1094">
                  <c:v>77.473373781999996</c:v>
                </c:pt>
                <c:pt idx="1095">
                  <c:v>77.525894909000002</c:v>
                </c:pt>
                <c:pt idx="1096">
                  <c:v>77.578416036999997</c:v>
                </c:pt>
                <c:pt idx="1097">
                  <c:v>77.630937164000002</c:v>
                </c:pt>
                <c:pt idx="1098">
                  <c:v>77.683458290999994</c:v>
                </c:pt>
                <c:pt idx="1099">
                  <c:v>77.735979417999999</c:v>
                </c:pt>
                <c:pt idx="1100">
                  <c:v>77.788500545999995</c:v>
                </c:pt>
                <c:pt idx="1101">
                  <c:v>77.841021673</c:v>
                </c:pt>
                <c:pt idx="1102">
                  <c:v>77.893542800000006</c:v>
                </c:pt>
                <c:pt idx="1103">
                  <c:v>77.946063928000001</c:v>
                </c:pt>
                <c:pt idx="1104">
                  <c:v>77.998585055000007</c:v>
                </c:pt>
                <c:pt idx="1105">
                  <c:v>78.051106181999998</c:v>
                </c:pt>
                <c:pt idx="1106">
                  <c:v>78.103627309000004</c:v>
                </c:pt>
                <c:pt idx="1107">
                  <c:v>78.156148436999999</c:v>
                </c:pt>
                <c:pt idx="1108">
                  <c:v>78.208669564000004</c:v>
                </c:pt>
                <c:pt idx="1109">
                  <c:v>78.261190690999996</c:v>
                </c:pt>
                <c:pt idx="1110">
                  <c:v>78.313711818000002</c:v>
                </c:pt>
                <c:pt idx="1111">
                  <c:v>78.366232945999997</c:v>
                </c:pt>
                <c:pt idx="1112">
                  <c:v>78.418754073000002</c:v>
                </c:pt>
                <c:pt idx="1113">
                  <c:v>78.471275199999994</c:v>
                </c:pt>
                <c:pt idx="1114">
                  <c:v>78.523796326999999</c:v>
                </c:pt>
                <c:pt idx="1115">
                  <c:v>78.576317454999995</c:v>
                </c:pt>
                <c:pt idx="1116">
                  <c:v>78.628838582</c:v>
                </c:pt>
                <c:pt idx="1117">
                  <c:v>78.681359709000006</c:v>
                </c:pt>
                <c:pt idx="1118">
                  <c:v>78.733880835999997</c:v>
                </c:pt>
                <c:pt idx="1119">
                  <c:v>78.786401964000007</c:v>
                </c:pt>
                <c:pt idx="1120">
                  <c:v>78.838923090999998</c:v>
                </c:pt>
                <c:pt idx="1121">
                  <c:v>78.891444218000004</c:v>
                </c:pt>
                <c:pt idx="1122">
                  <c:v>78.943965344999995</c:v>
                </c:pt>
                <c:pt idx="1123">
                  <c:v>78.996486473000004</c:v>
                </c:pt>
                <c:pt idx="1124">
                  <c:v>79.049007599999996</c:v>
                </c:pt>
                <c:pt idx="1125">
                  <c:v>79.101528727000002</c:v>
                </c:pt>
                <c:pt idx="1126">
                  <c:v>79.154049853999993</c:v>
                </c:pt>
                <c:pt idx="1127">
                  <c:v>79.206570982000002</c:v>
                </c:pt>
                <c:pt idx="1128">
                  <c:v>79.259092108999994</c:v>
                </c:pt>
                <c:pt idx="1129">
                  <c:v>79.311613235999999</c:v>
                </c:pt>
                <c:pt idx="1130">
                  <c:v>79.364134363999995</c:v>
                </c:pt>
                <c:pt idx="1131">
                  <c:v>79.416655491</c:v>
                </c:pt>
                <c:pt idx="1132">
                  <c:v>79.469176618000006</c:v>
                </c:pt>
                <c:pt idx="1133">
                  <c:v>79.521697744999997</c:v>
                </c:pt>
                <c:pt idx="1134">
                  <c:v>79.574218873000007</c:v>
                </c:pt>
                <c:pt idx="1135">
                  <c:v>79.626739999999998</c:v>
                </c:pt>
                <c:pt idx="1136">
                  <c:v>79.679261127000004</c:v>
                </c:pt>
                <c:pt idx="1137">
                  <c:v>79.731782253999995</c:v>
                </c:pt>
                <c:pt idx="1138">
                  <c:v>79.784303382000004</c:v>
                </c:pt>
                <c:pt idx="1139">
                  <c:v>79.836824508999996</c:v>
                </c:pt>
                <c:pt idx="1140">
                  <c:v>79.889345636000002</c:v>
                </c:pt>
                <c:pt idx="1141">
                  <c:v>79.941866762999993</c:v>
                </c:pt>
                <c:pt idx="1142">
                  <c:v>79.994387891000002</c:v>
                </c:pt>
                <c:pt idx="1143">
                  <c:v>80.046909017999994</c:v>
                </c:pt>
                <c:pt idx="1144">
                  <c:v>80.099430144999999</c:v>
                </c:pt>
                <c:pt idx="1145">
                  <c:v>80.151951272000005</c:v>
                </c:pt>
                <c:pt idx="1146">
                  <c:v>80.2044724</c:v>
                </c:pt>
                <c:pt idx="1147">
                  <c:v>80.256993527000006</c:v>
                </c:pt>
                <c:pt idx="1148">
                  <c:v>80.309514653999997</c:v>
                </c:pt>
                <c:pt idx="1149">
                  <c:v>80.362035781000003</c:v>
                </c:pt>
                <c:pt idx="1150">
                  <c:v>80.414556908999998</c:v>
                </c:pt>
                <c:pt idx="1151">
                  <c:v>80.467078036000004</c:v>
                </c:pt>
                <c:pt idx="1152">
                  <c:v>80.519599162999995</c:v>
                </c:pt>
                <c:pt idx="1153">
                  <c:v>80.572120291000004</c:v>
                </c:pt>
                <c:pt idx="1154">
                  <c:v>80.624641417999996</c:v>
                </c:pt>
                <c:pt idx="1155">
                  <c:v>80.677162545000002</c:v>
                </c:pt>
                <c:pt idx="1156">
                  <c:v>80.729683671999993</c:v>
                </c:pt>
                <c:pt idx="1157">
                  <c:v>80.782204800000002</c:v>
                </c:pt>
                <c:pt idx="1158">
                  <c:v>80.834725926999994</c:v>
                </c:pt>
                <c:pt idx="1159">
                  <c:v>80.887247053999999</c:v>
                </c:pt>
                <c:pt idx="1160">
                  <c:v>80.939768181000005</c:v>
                </c:pt>
                <c:pt idx="1161">
                  <c:v>80.992289309</c:v>
                </c:pt>
                <c:pt idx="1162">
                  <c:v>81.044810436000006</c:v>
                </c:pt>
                <c:pt idx="1163">
                  <c:v>81.097331562999997</c:v>
                </c:pt>
                <c:pt idx="1164">
                  <c:v>81.149852690000003</c:v>
                </c:pt>
                <c:pt idx="1165">
                  <c:v>81.202373817999998</c:v>
                </c:pt>
                <c:pt idx="1166">
                  <c:v>81.254894945000004</c:v>
                </c:pt>
                <c:pt idx="1167">
                  <c:v>81.307416071999995</c:v>
                </c:pt>
                <c:pt idx="1168">
                  <c:v>81.359937199000001</c:v>
                </c:pt>
                <c:pt idx="1169">
                  <c:v>81.412458326999996</c:v>
                </c:pt>
                <c:pt idx="1170">
                  <c:v>81.464979454000002</c:v>
                </c:pt>
                <c:pt idx="1171">
                  <c:v>81.517500580999993</c:v>
                </c:pt>
                <c:pt idx="1172">
                  <c:v>81.570021707999999</c:v>
                </c:pt>
                <c:pt idx="1173">
                  <c:v>81.622542835999994</c:v>
                </c:pt>
                <c:pt idx="1174">
                  <c:v>81.675063962999999</c:v>
                </c:pt>
                <c:pt idx="1175">
                  <c:v>81.727585090000005</c:v>
                </c:pt>
                <c:pt idx="1176">
                  <c:v>81.780106216999997</c:v>
                </c:pt>
                <c:pt idx="1177">
                  <c:v>81.832627345000006</c:v>
                </c:pt>
                <c:pt idx="1178">
                  <c:v>81.885148471999997</c:v>
                </c:pt>
                <c:pt idx="1179">
                  <c:v>81.937669599000003</c:v>
                </c:pt>
                <c:pt idx="1180">
                  <c:v>81.990190726999998</c:v>
                </c:pt>
                <c:pt idx="1181">
                  <c:v>82.042711854000004</c:v>
                </c:pt>
                <c:pt idx="1182">
                  <c:v>82.095232980999995</c:v>
                </c:pt>
                <c:pt idx="1183">
                  <c:v>82.147754108000001</c:v>
                </c:pt>
                <c:pt idx="1184">
                  <c:v>82.200275235999996</c:v>
                </c:pt>
                <c:pt idx="1185">
                  <c:v>82.252796363000002</c:v>
                </c:pt>
                <c:pt idx="1186">
                  <c:v>82.305317489999993</c:v>
                </c:pt>
                <c:pt idx="1187">
                  <c:v>82.357838616999999</c:v>
                </c:pt>
                <c:pt idx="1188">
                  <c:v>82.410359744999994</c:v>
                </c:pt>
                <c:pt idx="1189">
                  <c:v>82.462880871999999</c:v>
                </c:pt>
                <c:pt idx="1190">
                  <c:v>82.515401999000005</c:v>
                </c:pt>
                <c:pt idx="1191">
                  <c:v>82.567923125999997</c:v>
                </c:pt>
                <c:pt idx="1192">
                  <c:v>82.620444254000006</c:v>
                </c:pt>
                <c:pt idx="1193">
                  <c:v>82.672965380999997</c:v>
                </c:pt>
                <c:pt idx="1194">
                  <c:v>82.725486508000003</c:v>
                </c:pt>
                <c:pt idx="1195">
                  <c:v>82.778007634999994</c:v>
                </c:pt>
                <c:pt idx="1196">
                  <c:v>82.830528763000004</c:v>
                </c:pt>
                <c:pt idx="1197">
                  <c:v>82.883049889999995</c:v>
                </c:pt>
                <c:pt idx="1198">
                  <c:v>82.935571017000001</c:v>
                </c:pt>
                <c:pt idx="1199">
                  <c:v>82.988092144000007</c:v>
                </c:pt>
                <c:pt idx="1200">
                  <c:v>83.040613272000002</c:v>
                </c:pt>
                <c:pt idx="1201">
                  <c:v>83.093134398999993</c:v>
                </c:pt>
                <c:pt idx="1202">
                  <c:v>83.145655525999999</c:v>
                </c:pt>
                <c:pt idx="1203">
                  <c:v>83.198176653000004</c:v>
                </c:pt>
                <c:pt idx="1204">
                  <c:v>83.250697781</c:v>
                </c:pt>
                <c:pt idx="1205">
                  <c:v>83.303218908000005</c:v>
                </c:pt>
                <c:pt idx="1206">
                  <c:v>83.355740034999997</c:v>
                </c:pt>
                <c:pt idx="1207">
                  <c:v>83.408261163000006</c:v>
                </c:pt>
                <c:pt idx="1208">
                  <c:v>83.460782289999997</c:v>
                </c:pt>
                <c:pt idx="1209">
                  <c:v>83.513303417000003</c:v>
                </c:pt>
                <c:pt idx="1210">
                  <c:v>83.565824543999994</c:v>
                </c:pt>
                <c:pt idx="1211">
                  <c:v>83.618345672000004</c:v>
                </c:pt>
                <c:pt idx="1212">
                  <c:v>83.670866798999995</c:v>
                </c:pt>
                <c:pt idx="1213">
                  <c:v>83.723387926000001</c:v>
                </c:pt>
                <c:pt idx="1214">
                  <c:v>83.775909053000007</c:v>
                </c:pt>
                <c:pt idx="1215">
                  <c:v>83.828430181000002</c:v>
                </c:pt>
                <c:pt idx="1216">
                  <c:v>83.880951307999993</c:v>
                </c:pt>
                <c:pt idx="1217">
                  <c:v>83.933472434999999</c:v>
                </c:pt>
                <c:pt idx="1218">
                  <c:v>83.985993562000004</c:v>
                </c:pt>
                <c:pt idx="1219">
                  <c:v>84.03851469</c:v>
                </c:pt>
                <c:pt idx="1220">
                  <c:v>84.091035817000005</c:v>
                </c:pt>
                <c:pt idx="1221">
                  <c:v>84.143556943999997</c:v>
                </c:pt>
                <c:pt idx="1222">
                  <c:v>84.196078071000002</c:v>
                </c:pt>
                <c:pt idx="1223">
                  <c:v>84.248599198999997</c:v>
                </c:pt>
                <c:pt idx="1224">
                  <c:v>84.301120326000003</c:v>
                </c:pt>
                <c:pt idx="1225">
                  <c:v>84.353641452999994</c:v>
                </c:pt>
                <c:pt idx="1226">
                  <c:v>84.40616258</c:v>
                </c:pt>
                <c:pt idx="1227">
                  <c:v>84.458683707999995</c:v>
                </c:pt>
                <c:pt idx="1228">
                  <c:v>84.511204835000001</c:v>
                </c:pt>
                <c:pt idx="1229">
                  <c:v>84.563725962000007</c:v>
                </c:pt>
                <c:pt idx="1230">
                  <c:v>84.616247090000002</c:v>
                </c:pt>
                <c:pt idx="1231">
                  <c:v>84.668768216999993</c:v>
                </c:pt>
                <c:pt idx="1232">
                  <c:v>84.721289343999999</c:v>
                </c:pt>
                <c:pt idx="1233">
                  <c:v>84.773810471000004</c:v>
                </c:pt>
                <c:pt idx="1234">
                  <c:v>84.826331599</c:v>
                </c:pt>
                <c:pt idx="1235">
                  <c:v>84.878852726000005</c:v>
                </c:pt>
                <c:pt idx="1236">
                  <c:v>84.931373852999997</c:v>
                </c:pt>
                <c:pt idx="1237">
                  <c:v>84.983894980000002</c:v>
                </c:pt>
                <c:pt idx="1238">
                  <c:v>85.036416107999997</c:v>
                </c:pt>
                <c:pt idx="1239">
                  <c:v>85.088937235000003</c:v>
                </c:pt>
                <c:pt idx="1240">
                  <c:v>85.141458361999995</c:v>
                </c:pt>
                <c:pt idx="1241">
                  <c:v>85.193979489</c:v>
                </c:pt>
                <c:pt idx="1242">
                  <c:v>85.246500616999995</c:v>
                </c:pt>
                <c:pt idx="1243">
                  <c:v>85.299021744000001</c:v>
                </c:pt>
                <c:pt idx="1244">
                  <c:v>85.351542871000007</c:v>
                </c:pt>
                <c:pt idx="1245">
                  <c:v>85.404063997999998</c:v>
                </c:pt>
                <c:pt idx="1246">
                  <c:v>85.456585125999993</c:v>
                </c:pt>
                <c:pt idx="1247">
                  <c:v>85.509106252999999</c:v>
                </c:pt>
                <c:pt idx="1248">
                  <c:v>85.561627380000004</c:v>
                </c:pt>
                <c:pt idx="1249">
                  <c:v>85.614148506999996</c:v>
                </c:pt>
                <c:pt idx="1250">
                  <c:v>85.666669635000005</c:v>
                </c:pt>
                <c:pt idx="1251">
                  <c:v>85.719190761999997</c:v>
                </c:pt>
                <c:pt idx="1252">
                  <c:v>85.771711889000002</c:v>
                </c:pt>
                <c:pt idx="1253">
                  <c:v>85.824233015999994</c:v>
                </c:pt>
                <c:pt idx="1254">
                  <c:v>85.876754144000003</c:v>
                </c:pt>
                <c:pt idx="1255">
                  <c:v>85.929275270999995</c:v>
                </c:pt>
                <c:pt idx="1256">
                  <c:v>85.981796398</c:v>
                </c:pt>
                <c:pt idx="1257">
                  <c:v>86.034317525999995</c:v>
                </c:pt>
                <c:pt idx="1258">
                  <c:v>86.086838653000001</c:v>
                </c:pt>
                <c:pt idx="1259">
                  <c:v>86.139359780000007</c:v>
                </c:pt>
                <c:pt idx="1260">
                  <c:v>86.191880906999998</c:v>
                </c:pt>
                <c:pt idx="1261">
                  <c:v>86.244402034999993</c:v>
                </c:pt>
                <c:pt idx="1262">
                  <c:v>86.296923161999999</c:v>
                </c:pt>
                <c:pt idx="1263">
                  <c:v>86.349444289000004</c:v>
                </c:pt>
                <c:pt idx="1264">
                  <c:v>86.401965415999996</c:v>
                </c:pt>
                <c:pt idx="1265">
                  <c:v>86.454486544000005</c:v>
                </c:pt>
                <c:pt idx="1266">
                  <c:v>86.507007670999997</c:v>
                </c:pt>
                <c:pt idx="1267">
                  <c:v>86.559528798000002</c:v>
                </c:pt>
                <c:pt idx="1268">
                  <c:v>86.612049924999994</c:v>
                </c:pt>
                <c:pt idx="1269">
                  <c:v>86.664571053000003</c:v>
                </c:pt>
                <c:pt idx="1270">
                  <c:v>86.717092179999995</c:v>
                </c:pt>
                <c:pt idx="1271">
                  <c:v>86.769613307</c:v>
                </c:pt>
                <c:pt idx="1272">
                  <c:v>86.822134434000006</c:v>
                </c:pt>
                <c:pt idx="1273">
                  <c:v>86.874655562000001</c:v>
                </c:pt>
                <c:pt idx="1274">
                  <c:v>86.927176689000007</c:v>
                </c:pt>
                <c:pt idx="1275">
                  <c:v>86.979697815999998</c:v>
                </c:pt>
                <c:pt idx="1276">
                  <c:v>87.032218943000004</c:v>
                </c:pt>
                <c:pt idx="1277">
                  <c:v>87.084740070999999</c:v>
                </c:pt>
                <c:pt idx="1278">
                  <c:v>87.137261198000004</c:v>
                </c:pt>
                <c:pt idx="1279">
                  <c:v>87.189782324999996</c:v>
                </c:pt>
                <c:pt idx="1280">
                  <c:v>87.242303452000002</c:v>
                </c:pt>
                <c:pt idx="1281">
                  <c:v>87.294824579999997</c:v>
                </c:pt>
                <c:pt idx="1282">
                  <c:v>87.347345707000002</c:v>
                </c:pt>
                <c:pt idx="1283">
                  <c:v>87.399866833999994</c:v>
                </c:pt>
                <c:pt idx="1284">
                  <c:v>87.452387962000003</c:v>
                </c:pt>
                <c:pt idx="1285">
                  <c:v>87.504909088999995</c:v>
                </c:pt>
                <c:pt idx="1286">
                  <c:v>87.557430216</c:v>
                </c:pt>
                <c:pt idx="1287">
                  <c:v>87.609951343000006</c:v>
                </c:pt>
                <c:pt idx="1288">
                  <c:v>87.662472471000001</c:v>
                </c:pt>
                <c:pt idx="1289">
                  <c:v>87.714993598000007</c:v>
                </c:pt>
                <c:pt idx="1290">
                  <c:v>87.767514724999998</c:v>
                </c:pt>
                <c:pt idx="1291">
                  <c:v>87.820035852000004</c:v>
                </c:pt>
                <c:pt idx="1292">
                  <c:v>87.872556979999999</c:v>
                </c:pt>
                <c:pt idx="1293">
                  <c:v>87.925078107000004</c:v>
                </c:pt>
                <c:pt idx="1294">
                  <c:v>87.977599233999996</c:v>
                </c:pt>
                <c:pt idx="1295">
                  <c:v>88.030120361000002</c:v>
                </c:pt>
                <c:pt idx="1296">
                  <c:v>88.082641488999997</c:v>
                </c:pt>
                <c:pt idx="1297">
                  <c:v>88.135162616000002</c:v>
                </c:pt>
                <c:pt idx="1298">
                  <c:v>88.187683742999994</c:v>
                </c:pt>
                <c:pt idx="1299">
                  <c:v>88.240204869999999</c:v>
                </c:pt>
                <c:pt idx="1300">
                  <c:v>88.292725997999995</c:v>
                </c:pt>
                <c:pt idx="1301">
                  <c:v>88.345247125</c:v>
                </c:pt>
                <c:pt idx="1302">
                  <c:v>88.397768252000006</c:v>
                </c:pt>
                <c:pt idx="1303">
                  <c:v>88.450289378999997</c:v>
                </c:pt>
                <c:pt idx="1304">
                  <c:v>88.502810507000007</c:v>
                </c:pt>
                <c:pt idx="1305">
                  <c:v>88.555331633999998</c:v>
                </c:pt>
                <c:pt idx="1306">
                  <c:v>88.607852761000004</c:v>
                </c:pt>
                <c:pt idx="1307">
                  <c:v>88.660373888999999</c:v>
                </c:pt>
                <c:pt idx="1308">
                  <c:v>88.712895016000004</c:v>
                </c:pt>
                <c:pt idx="1309">
                  <c:v>88.765416142999996</c:v>
                </c:pt>
                <c:pt idx="1310">
                  <c:v>88.817937270000002</c:v>
                </c:pt>
                <c:pt idx="1311">
                  <c:v>88.870458397999997</c:v>
                </c:pt>
                <c:pt idx="1312">
                  <c:v>88.922979525000002</c:v>
                </c:pt>
                <c:pt idx="1313">
                  <c:v>88.975500651999994</c:v>
                </c:pt>
                <c:pt idx="1314">
                  <c:v>89.028021778999999</c:v>
                </c:pt>
                <c:pt idx="1315">
                  <c:v>89.080542906999995</c:v>
                </c:pt>
                <c:pt idx="1316">
                  <c:v>89.133064034</c:v>
                </c:pt>
                <c:pt idx="1317">
                  <c:v>89.185585161000006</c:v>
                </c:pt>
                <c:pt idx="1318">
                  <c:v>89.238106287999997</c:v>
                </c:pt>
                <c:pt idx="1319">
                  <c:v>89.290627416000007</c:v>
                </c:pt>
                <c:pt idx="1320">
                  <c:v>89.343148542999998</c:v>
                </c:pt>
                <c:pt idx="1321">
                  <c:v>89.395669670000004</c:v>
                </c:pt>
                <c:pt idx="1322">
                  <c:v>89.448190796999995</c:v>
                </c:pt>
                <c:pt idx="1323">
                  <c:v>89.500711925000004</c:v>
                </c:pt>
                <c:pt idx="1324">
                  <c:v>89.553233051999996</c:v>
                </c:pt>
                <c:pt idx="1325">
                  <c:v>89.605754179000002</c:v>
                </c:pt>
                <c:pt idx="1326">
                  <c:v>89.658275305999993</c:v>
                </c:pt>
                <c:pt idx="1327">
                  <c:v>89.710796434000002</c:v>
                </c:pt>
                <c:pt idx="1328">
                  <c:v>89.763317560999994</c:v>
                </c:pt>
                <c:pt idx="1329">
                  <c:v>89.815838687999999</c:v>
                </c:pt>
                <c:pt idx="1330">
                  <c:v>89.868359815000005</c:v>
                </c:pt>
                <c:pt idx="1331">
                  <c:v>89.920880943</c:v>
                </c:pt>
                <c:pt idx="1332">
                  <c:v>89.973402070000006</c:v>
                </c:pt>
              </c:numCache>
            </c:numRef>
          </c:xVal>
          <c:yVal>
            <c:numRef>
              <c:f>'08_04_2020_SrCl2'!$B$28:$B$1360</c:f>
              <c:numCache>
                <c:formatCode>General</c:formatCode>
                <c:ptCount val="1333"/>
                <c:pt idx="0">
                  <c:v>3777</c:v>
                </c:pt>
                <c:pt idx="1">
                  <c:v>3703</c:v>
                </c:pt>
                <c:pt idx="2">
                  <c:v>3517</c:v>
                </c:pt>
                <c:pt idx="3">
                  <c:v>3503</c:v>
                </c:pt>
                <c:pt idx="4">
                  <c:v>3556</c:v>
                </c:pt>
                <c:pt idx="5">
                  <c:v>3531</c:v>
                </c:pt>
                <c:pt idx="6">
                  <c:v>3472</c:v>
                </c:pt>
                <c:pt idx="7">
                  <c:v>3482</c:v>
                </c:pt>
                <c:pt idx="8">
                  <c:v>3457</c:v>
                </c:pt>
                <c:pt idx="9">
                  <c:v>3320</c:v>
                </c:pt>
                <c:pt idx="10">
                  <c:v>3399</c:v>
                </c:pt>
                <c:pt idx="11">
                  <c:v>3478</c:v>
                </c:pt>
                <c:pt idx="12">
                  <c:v>3664</c:v>
                </c:pt>
                <c:pt idx="13">
                  <c:v>3468</c:v>
                </c:pt>
                <c:pt idx="14">
                  <c:v>3419</c:v>
                </c:pt>
                <c:pt idx="15">
                  <c:v>3408</c:v>
                </c:pt>
                <c:pt idx="16">
                  <c:v>3412</c:v>
                </c:pt>
                <c:pt idx="17">
                  <c:v>3390</c:v>
                </c:pt>
                <c:pt idx="18">
                  <c:v>3385</c:v>
                </c:pt>
                <c:pt idx="19">
                  <c:v>3573</c:v>
                </c:pt>
                <c:pt idx="20">
                  <c:v>3484</c:v>
                </c:pt>
                <c:pt idx="21">
                  <c:v>3523</c:v>
                </c:pt>
                <c:pt idx="22">
                  <c:v>3512</c:v>
                </c:pt>
                <c:pt idx="23">
                  <c:v>3613</c:v>
                </c:pt>
                <c:pt idx="24">
                  <c:v>3581</c:v>
                </c:pt>
                <c:pt idx="25">
                  <c:v>3740</c:v>
                </c:pt>
                <c:pt idx="26">
                  <c:v>3702</c:v>
                </c:pt>
                <c:pt idx="27">
                  <c:v>3687</c:v>
                </c:pt>
                <c:pt idx="28">
                  <c:v>3710</c:v>
                </c:pt>
                <c:pt idx="29">
                  <c:v>3942</c:v>
                </c:pt>
                <c:pt idx="30">
                  <c:v>3942</c:v>
                </c:pt>
                <c:pt idx="31">
                  <c:v>4188</c:v>
                </c:pt>
                <c:pt idx="32">
                  <c:v>4341</c:v>
                </c:pt>
                <c:pt idx="33">
                  <c:v>4669</c:v>
                </c:pt>
                <c:pt idx="34">
                  <c:v>5537</c:v>
                </c:pt>
                <c:pt idx="35">
                  <c:v>7211</c:v>
                </c:pt>
                <c:pt idx="36">
                  <c:v>10072</c:v>
                </c:pt>
                <c:pt idx="37">
                  <c:v>15968</c:v>
                </c:pt>
                <c:pt idx="38">
                  <c:v>26926</c:v>
                </c:pt>
                <c:pt idx="39">
                  <c:v>38429</c:v>
                </c:pt>
                <c:pt idx="40">
                  <c:v>34744</c:v>
                </c:pt>
                <c:pt idx="41">
                  <c:v>19710</c:v>
                </c:pt>
                <c:pt idx="42">
                  <c:v>9407</c:v>
                </c:pt>
                <c:pt idx="43">
                  <c:v>5968</c:v>
                </c:pt>
                <c:pt idx="44">
                  <c:v>4834</c:v>
                </c:pt>
                <c:pt idx="45">
                  <c:v>4237</c:v>
                </c:pt>
                <c:pt idx="46">
                  <c:v>4187</c:v>
                </c:pt>
                <c:pt idx="47">
                  <c:v>3939</c:v>
                </c:pt>
                <c:pt idx="48">
                  <c:v>3929</c:v>
                </c:pt>
                <c:pt idx="49">
                  <c:v>3819</c:v>
                </c:pt>
                <c:pt idx="50">
                  <c:v>3808</c:v>
                </c:pt>
                <c:pt idx="51">
                  <c:v>3769</c:v>
                </c:pt>
                <c:pt idx="52">
                  <c:v>3768</c:v>
                </c:pt>
                <c:pt idx="53">
                  <c:v>3584</c:v>
                </c:pt>
                <c:pt idx="54">
                  <c:v>3491</c:v>
                </c:pt>
                <c:pt idx="55">
                  <c:v>3504</c:v>
                </c:pt>
                <c:pt idx="56">
                  <c:v>3392</c:v>
                </c:pt>
                <c:pt idx="57">
                  <c:v>3502</c:v>
                </c:pt>
                <c:pt idx="58">
                  <c:v>3461</c:v>
                </c:pt>
                <c:pt idx="59">
                  <c:v>3411</c:v>
                </c:pt>
                <c:pt idx="60">
                  <c:v>3334</c:v>
                </c:pt>
                <c:pt idx="61">
                  <c:v>3231</c:v>
                </c:pt>
                <c:pt idx="62">
                  <c:v>3382</c:v>
                </c:pt>
                <c:pt idx="63">
                  <c:v>3359</c:v>
                </c:pt>
                <c:pt idx="64">
                  <c:v>3307</c:v>
                </c:pt>
                <c:pt idx="65">
                  <c:v>3372</c:v>
                </c:pt>
                <c:pt idx="66">
                  <c:v>3304</c:v>
                </c:pt>
                <c:pt idx="67">
                  <c:v>3495</c:v>
                </c:pt>
                <c:pt idx="68">
                  <c:v>3501</c:v>
                </c:pt>
                <c:pt idx="69">
                  <c:v>3547</c:v>
                </c:pt>
                <c:pt idx="70">
                  <c:v>3461</c:v>
                </c:pt>
                <c:pt idx="71">
                  <c:v>3464</c:v>
                </c:pt>
                <c:pt idx="72">
                  <c:v>3125</c:v>
                </c:pt>
                <c:pt idx="73">
                  <c:v>3207</c:v>
                </c:pt>
                <c:pt idx="74">
                  <c:v>3242</c:v>
                </c:pt>
                <c:pt idx="75">
                  <c:v>3294</c:v>
                </c:pt>
                <c:pt idx="76">
                  <c:v>3309</c:v>
                </c:pt>
                <c:pt idx="77">
                  <c:v>3408</c:v>
                </c:pt>
                <c:pt idx="78">
                  <c:v>3308</c:v>
                </c:pt>
                <c:pt idx="79">
                  <c:v>3233</c:v>
                </c:pt>
                <c:pt idx="80">
                  <c:v>3265</c:v>
                </c:pt>
                <c:pt idx="81">
                  <c:v>3193</c:v>
                </c:pt>
                <c:pt idx="82">
                  <c:v>3266</c:v>
                </c:pt>
                <c:pt idx="83">
                  <c:v>3123</c:v>
                </c:pt>
                <c:pt idx="84">
                  <c:v>3209</c:v>
                </c:pt>
                <c:pt idx="85">
                  <c:v>3081</c:v>
                </c:pt>
                <c:pt idx="86">
                  <c:v>3084</c:v>
                </c:pt>
                <c:pt idx="87">
                  <c:v>3203</c:v>
                </c:pt>
                <c:pt idx="88">
                  <c:v>3110</c:v>
                </c:pt>
                <c:pt idx="89">
                  <c:v>3093</c:v>
                </c:pt>
                <c:pt idx="90">
                  <c:v>3221</c:v>
                </c:pt>
                <c:pt idx="91">
                  <c:v>3081</c:v>
                </c:pt>
                <c:pt idx="92">
                  <c:v>3085</c:v>
                </c:pt>
                <c:pt idx="93">
                  <c:v>3208</c:v>
                </c:pt>
                <c:pt idx="94">
                  <c:v>3244</c:v>
                </c:pt>
                <c:pt idx="95">
                  <c:v>3179</c:v>
                </c:pt>
                <c:pt idx="96">
                  <c:v>3219</c:v>
                </c:pt>
                <c:pt idx="97">
                  <c:v>3245</c:v>
                </c:pt>
                <c:pt idx="98">
                  <c:v>3123</c:v>
                </c:pt>
                <c:pt idx="99">
                  <c:v>3116</c:v>
                </c:pt>
                <c:pt idx="100">
                  <c:v>2985</c:v>
                </c:pt>
                <c:pt idx="101">
                  <c:v>3260</c:v>
                </c:pt>
                <c:pt idx="102">
                  <c:v>3108</c:v>
                </c:pt>
                <c:pt idx="103">
                  <c:v>3076</c:v>
                </c:pt>
                <c:pt idx="104">
                  <c:v>3255</c:v>
                </c:pt>
                <c:pt idx="105">
                  <c:v>3235</c:v>
                </c:pt>
                <c:pt idx="106">
                  <c:v>3261</c:v>
                </c:pt>
                <c:pt idx="107">
                  <c:v>3015</c:v>
                </c:pt>
                <c:pt idx="108">
                  <c:v>3169</c:v>
                </c:pt>
                <c:pt idx="109">
                  <c:v>3116</c:v>
                </c:pt>
                <c:pt idx="110">
                  <c:v>2971</c:v>
                </c:pt>
                <c:pt idx="111">
                  <c:v>3108</c:v>
                </c:pt>
                <c:pt idx="112">
                  <c:v>3056</c:v>
                </c:pt>
                <c:pt idx="113">
                  <c:v>3001</c:v>
                </c:pt>
                <c:pt idx="114">
                  <c:v>3008</c:v>
                </c:pt>
                <c:pt idx="115">
                  <c:v>3057</c:v>
                </c:pt>
                <c:pt idx="116">
                  <c:v>2936</c:v>
                </c:pt>
                <c:pt idx="117">
                  <c:v>3040</c:v>
                </c:pt>
                <c:pt idx="118">
                  <c:v>2895</c:v>
                </c:pt>
                <c:pt idx="119">
                  <c:v>2958</c:v>
                </c:pt>
                <c:pt idx="120">
                  <c:v>2980</c:v>
                </c:pt>
                <c:pt idx="121">
                  <c:v>2953</c:v>
                </c:pt>
                <c:pt idx="122">
                  <c:v>2974</c:v>
                </c:pt>
                <c:pt idx="123">
                  <c:v>3024</c:v>
                </c:pt>
                <c:pt idx="124">
                  <c:v>2816</c:v>
                </c:pt>
                <c:pt idx="125">
                  <c:v>3038</c:v>
                </c:pt>
                <c:pt idx="126">
                  <c:v>3035</c:v>
                </c:pt>
                <c:pt idx="127">
                  <c:v>3165</c:v>
                </c:pt>
                <c:pt idx="128">
                  <c:v>3117</c:v>
                </c:pt>
                <c:pt idx="129">
                  <c:v>3215</c:v>
                </c:pt>
                <c:pt idx="130">
                  <c:v>3024</c:v>
                </c:pt>
                <c:pt idx="131">
                  <c:v>2888</c:v>
                </c:pt>
                <c:pt idx="132">
                  <c:v>3149</c:v>
                </c:pt>
                <c:pt idx="133">
                  <c:v>2974</c:v>
                </c:pt>
                <c:pt idx="134">
                  <c:v>2848</c:v>
                </c:pt>
                <c:pt idx="135">
                  <c:v>2985</c:v>
                </c:pt>
                <c:pt idx="136">
                  <c:v>3002</c:v>
                </c:pt>
                <c:pt idx="137">
                  <c:v>2875</c:v>
                </c:pt>
                <c:pt idx="138">
                  <c:v>2902</c:v>
                </c:pt>
                <c:pt idx="139">
                  <c:v>2952</c:v>
                </c:pt>
                <c:pt idx="140">
                  <c:v>3058</c:v>
                </c:pt>
                <c:pt idx="141">
                  <c:v>2957</c:v>
                </c:pt>
                <c:pt idx="142">
                  <c:v>3057</c:v>
                </c:pt>
                <c:pt idx="143">
                  <c:v>3057</c:v>
                </c:pt>
                <c:pt idx="144">
                  <c:v>3164</c:v>
                </c:pt>
                <c:pt idx="145">
                  <c:v>3194</c:v>
                </c:pt>
                <c:pt idx="146">
                  <c:v>3261</c:v>
                </c:pt>
                <c:pt idx="147">
                  <c:v>3309</c:v>
                </c:pt>
                <c:pt idx="148">
                  <c:v>3292</c:v>
                </c:pt>
                <c:pt idx="149">
                  <c:v>3283</c:v>
                </c:pt>
                <c:pt idx="150">
                  <c:v>3279</c:v>
                </c:pt>
                <c:pt idx="151">
                  <c:v>3205</c:v>
                </c:pt>
                <c:pt idx="152">
                  <c:v>3195</c:v>
                </c:pt>
                <c:pt idx="153">
                  <c:v>3159</c:v>
                </c:pt>
                <c:pt idx="154">
                  <c:v>3018</c:v>
                </c:pt>
                <c:pt idx="155">
                  <c:v>2956</c:v>
                </c:pt>
                <c:pt idx="156">
                  <c:v>3041</c:v>
                </c:pt>
                <c:pt idx="157">
                  <c:v>2963</c:v>
                </c:pt>
                <c:pt idx="158">
                  <c:v>2953</c:v>
                </c:pt>
                <c:pt idx="159">
                  <c:v>2877</c:v>
                </c:pt>
                <c:pt idx="160">
                  <c:v>2943</c:v>
                </c:pt>
                <c:pt idx="161">
                  <c:v>2881</c:v>
                </c:pt>
                <c:pt idx="162">
                  <c:v>2830</c:v>
                </c:pt>
                <c:pt idx="163">
                  <c:v>2718</c:v>
                </c:pt>
                <c:pt idx="164">
                  <c:v>2763</c:v>
                </c:pt>
                <c:pt idx="165">
                  <c:v>2802</c:v>
                </c:pt>
                <c:pt idx="166">
                  <c:v>2886</c:v>
                </c:pt>
                <c:pt idx="167">
                  <c:v>2753</c:v>
                </c:pt>
                <c:pt idx="168">
                  <c:v>2802</c:v>
                </c:pt>
                <c:pt idx="169">
                  <c:v>2805</c:v>
                </c:pt>
                <c:pt idx="170">
                  <c:v>2895</c:v>
                </c:pt>
                <c:pt idx="171">
                  <c:v>2916</c:v>
                </c:pt>
                <c:pt idx="172">
                  <c:v>2853</c:v>
                </c:pt>
                <c:pt idx="173">
                  <c:v>2803</c:v>
                </c:pt>
                <c:pt idx="174">
                  <c:v>2793</c:v>
                </c:pt>
                <c:pt idx="175">
                  <c:v>2873</c:v>
                </c:pt>
                <c:pt idx="176">
                  <c:v>2861</c:v>
                </c:pt>
                <c:pt idx="177">
                  <c:v>2763</c:v>
                </c:pt>
                <c:pt idx="178">
                  <c:v>2799</c:v>
                </c:pt>
                <c:pt idx="179">
                  <c:v>2721</c:v>
                </c:pt>
                <c:pt idx="180">
                  <c:v>2831</c:v>
                </c:pt>
                <c:pt idx="181">
                  <c:v>2776</c:v>
                </c:pt>
                <c:pt idx="182">
                  <c:v>2754</c:v>
                </c:pt>
                <c:pt idx="183">
                  <c:v>2675</c:v>
                </c:pt>
                <c:pt idx="184">
                  <c:v>2759</c:v>
                </c:pt>
                <c:pt idx="185">
                  <c:v>2768</c:v>
                </c:pt>
                <c:pt idx="186">
                  <c:v>2740</c:v>
                </c:pt>
                <c:pt idx="187">
                  <c:v>2782</c:v>
                </c:pt>
                <c:pt idx="188">
                  <c:v>2804</c:v>
                </c:pt>
                <c:pt idx="189">
                  <c:v>2806</c:v>
                </c:pt>
                <c:pt idx="190">
                  <c:v>2891</c:v>
                </c:pt>
                <c:pt idx="191">
                  <c:v>2781</c:v>
                </c:pt>
                <c:pt idx="192">
                  <c:v>2894</c:v>
                </c:pt>
                <c:pt idx="193">
                  <c:v>2798</c:v>
                </c:pt>
                <c:pt idx="194">
                  <c:v>2768</c:v>
                </c:pt>
                <c:pt idx="195">
                  <c:v>2804</c:v>
                </c:pt>
                <c:pt idx="196">
                  <c:v>2863</c:v>
                </c:pt>
                <c:pt idx="197">
                  <c:v>2883</c:v>
                </c:pt>
                <c:pt idx="198">
                  <c:v>3050</c:v>
                </c:pt>
                <c:pt idx="199">
                  <c:v>3154</c:v>
                </c:pt>
                <c:pt idx="200">
                  <c:v>3272</c:v>
                </c:pt>
                <c:pt idx="201">
                  <c:v>3384</c:v>
                </c:pt>
                <c:pt idx="202">
                  <c:v>3271</c:v>
                </c:pt>
                <c:pt idx="203">
                  <c:v>3196</c:v>
                </c:pt>
                <c:pt idx="204">
                  <c:v>3110</c:v>
                </c:pt>
                <c:pt idx="205">
                  <c:v>2951</c:v>
                </c:pt>
                <c:pt idx="206">
                  <c:v>2952</c:v>
                </c:pt>
                <c:pt idx="207">
                  <c:v>2936</c:v>
                </c:pt>
                <c:pt idx="208">
                  <c:v>2822</c:v>
                </c:pt>
                <c:pt idx="209">
                  <c:v>2812</c:v>
                </c:pt>
                <c:pt idx="210">
                  <c:v>2948</c:v>
                </c:pt>
                <c:pt idx="211">
                  <c:v>2834</c:v>
                </c:pt>
                <c:pt idx="212">
                  <c:v>2849</c:v>
                </c:pt>
                <c:pt idx="213">
                  <c:v>2845</c:v>
                </c:pt>
                <c:pt idx="214">
                  <c:v>2649</c:v>
                </c:pt>
                <c:pt idx="215">
                  <c:v>2850</c:v>
                </c:pt>
                <c:pt idx="216">
                  <c:v>2898</c:v>
                </c:pt>
                <c:pt idx="217">
                  <c:v>2755</c:v>
                </c:pt>
                <c:pt idx="218">
                  <c:v>2799</c:v>
                </c:pt>
                <c:pt idx="219">
                  <c:v>2791</c:v>
                </c:pt>
                <c:pt idx="220">
                  <c:v>2801</c:v>
                </c:pt>
                <c:pt idx="221">
                  <c:v>2832</c:v>
                </c:pt>
                <c:pt idx="222">
                  <c:v>2775</c:v>
                </c:pt>
                <c:pt idx="223">
                  <c:v>2814</c:v>
                </c:pt>
                <c:pt idx="224">
                  <c:v>2957</c:v>
                </c:pt>
                <c:pt idx="225">
                  <c:v>2838</c:v>
                </c:pt>
                <c:pt idx="226">
                  <c:v>3008</c:v>
                </c:pt>
                <c:pt idx="227">
                  <c:v>2895</c:v>
                </c:pt>
                <c:pt idx="228">
                  <c:v>3024</c:v>
                </c:pt>
                <c:pt idx="229">
                  <c:v>2938</c:v>
                </c:pt>
                <c:pt idx="230">
                  <c:v>2979</c:v>
                </c:pt>
                <c:pt idx="231">
                  <c:v>2909</c:v>
                </c:pt>
                <c:pt idx="232">
                  <c:v>2875</c:v>
                </c:pt>
                <c:pt idx="233">
                  <c:v>2817</c:v>
                </c:pt>
                <c:pt idx="234">
                  <c:v>3016</c:v>
                </c:pt>
                <c:pt idx="235">
                  <c:v>3032</c:v>
                </c:pt>
                <c:pt idx="236">
                  <c:v>3014</c:v>
                </c:pt>
                <c:pt idx="237">
                  <c:v>3065</c:v>
                </c:pt>
                <c:pt idx="238">
                  <c:v>3112</c:v>
                </c:pt>
                <c:pt idx="239">
                  <c:v>3023</c:v>
                </c:pt>
                <c:pt idx="240">
                  <c:v>3021</c:v>
                </c:pt>
                <c:pt idx="241">
                  <c:v>2863</c:v>
                </c:pt>
                <c:pt idx="242">
                  <c:v>3027</c:v>
                </c:pt>
                <c:pt idx="243">
                  <c:v>2996</c:v>
                </c:pt>
                <c:pt idx="244">
                  <c:v>2977</c:v>
                </c:pt>
                <c:pt idx="245">
                  <c:v>3037</c:v>
                </c:pt>
                <c:pt idx="246">
                  <c:v>2731</c:v>
                </c:pt>
                <c:pt idx="247">
                  <c:v>2830</c:v>
                </c:pt>
                <c:pt idx="248">
                  <c:v>2605</c:v>
                </c:pt>
                <c:pt idx="249">
                  <c:v>2811</c:v>
                </c:pt>
                <c:pt idx="250">
                  <c:v>2780</c:v>
                </c:pt>
                <c:pt idx="251">
                  <c:v>2900</c:v>
                </c:pt>
                <c:pt idx="252">
                  <c:v>2923</c:v>
                </c:pt>
                <c:pt idx="253">
                  <c:v>2871</c:v>
                </c:pt>
                <c:pt idx="254">
                  <c:v>2789</c:v>
                </c:pt>
                <c:pt idx="255">
                  <c:v>2937</c:v>
                </c:pt>
                <c:pt idx="256">
                  <c:v>2937</c:v>
                </c:pt>
                <c:pt idx="257">
                  <c:v>2896</c:v>
                </c:pt>
                <c:pt idx="258">
                  <c:v>3202</c:v>
                </c:pt>
                <c:pt idx="259">
                  <c:v>3098</c:v>
                </c:pt>
                <c:pt idx="260">
                  <c:v>3148</c:v>
                </c:pt>
                <c:pt idx="261">
                  <c:v>3086</c:v>
                </c:pt>
                <c:pt idx="262">
                  <c:v>3032</c:v>
                </c:pt>
                <c:pt idx="263">
                  <c:v>3063</c:v>
                </c:pt>
                <c:pt idx="264">
                  <c:v>2957</c:v>
                </c:pt>
                <c:pt idx="265">
                  <c:v>2996</c:v>
                </c:pt>
                <c:pt idx="266">
                  <c:v>2962</c:v>
                </c:pt>
                <c:pt idx="267">
                  <c:v>2978</c:v>
                </c:pt>
                <c:pt idx="268">
                  <c:v>2829</c:v>
                </c:pt>
                <c:pt idx="269">
                  <c:v>2913</c:v>
                </c:pt>
                <c:pt idx="270">
                  <c:v>2830</c:v>
                </c:pt>
                <c:pt idx="271">
                  <c:v>2780</c:v>
                </c:pt>
                <c:pt idx="272">
                  <c:v>2774</c:v>
                </c:pt>
                <c:pt idx="273">
                  <c:v>2802</c:v>
                </c:pt>
                <c:pt idx="274">
                  <c:v>2804</c:v>
                </c:pt>
                <c:pt idx="275">
                  <c:v>2761</c:v>
                </c:pt>
                <c:pt idx="276">
                  <c:v>2744</c:v>
                </c:pt>
                <c:pt idx="277">
                  <c:v>2776</c:v>
                </c:pt>
                <c:pt idx="278">
                  <c:v>2694</c:v>
                </c:pt>
                <c:pt idx="279">
                  <c:v>2817</c:v>
                </c:pt>
                <c:pt idx="280">
                  <c:v>2670</c:v>
                </c:pt>
                <c:pt idx="281">
                  <c:v>2799</c:v>
                </c:pt>
                <c:pt idx="282">
                  <c:v>2831</c:v>
                </c:pt>
                <c:pt idx="283">
                  <c:v>2816</c:v>
                </c:pt>
                <c:pt idx="284">
                  <c:v>2878</c:v>
                </c:pt>
                <c:pt idx="285">
                  <c:v>2896</c:v>
                </c:pt>
                <c:pt idx="286">
                  <c:v>2952</c:v>
                </c:pt>
                <c:pt idx="287">
                  <c:v>3068</c:v>
                </c:pt>
                <c:pt idx="288">
                  <c:v>3141</c:v>
                </c:pt>
                <c:pt idx="289">
                  <c:v>3239</c:v>
                </c:pt>
                <c:pt idx="290">
                  <c:v>3123</c:v>
                </c:pt>
                <c:pt idx="291">
                  <c:v>2927</c:v>
                </c:pt>
                <c:pt idx="292">
                  <c:v>2957</c:v>
                </c:pt>
                <c:pt idx="293">
                  <c:v>2970</c:v>
                </c:pt>
                <c:pt idx="294">
                  <c:v>3103</c:v>
                </c:pt>
                <c:pt idx="295">
                  <c:v>2953</c:v>
                </c:pt>
                <c:pt idx="296">
                  <c:v>3149</c:v>
                </c:pt>
                <c:pt idx="297">
                  <c:v>3029</c:v>
                </c:pt>
                <c:pt idx="298">
                  <c:v>3046</c:v>
                </c:pt>
                <c:pt idx="299">
                  <c:v>3125</c:v>
                </c:pt>
                <c:pt idx="300">
                  <c:v>3173</c:v>
                </c:pt>
                <c:pt idx="301">
                  <c:v>3131</c:v>
                </c:pt>
                <c:pt idx="302">
                  <c:v>3264</c:v>
                </c:pt>
                <c:pt idx="303">
                  <c:v>3307</c:v>
                </c:pt>
                <c:pt idx="304">
                  <c:v>3473</c:v>
                </c:pt>
                <c:pt idx="305">
                  <c:v>3800</c:v>
                </c:pt>
                <c:pt idx="306">
                  <c:v>4340</c:v>
                </c:pt>
                <c:pt idx="307">
                  <c:v>5221</c:v>
                </c:pt>
                <c:pt idx="308">
                  <c:v>6735</c:v>
                </c:pt>
                <c:pt idx="309">
                  <c:v>10207</c:v>
                </c:pt>
                <c:pt idx="310">
                  <c:v>17198</c:v>
                </c:pt>
                <c:pt idx="311">
                  <c:v>30753</c:v>
                </c:pt>
                <c:pt idx="312">
                  <c:v>45906</c:v>
                </c:pt>
                <c:pt idx="313">
                  <c:v>43721</c:v>
                </c:pt>
                <c:pt idx="314">
                  <c:v>32754</c:v>
                </c:pt>
                <c:pt idx="315">
                  <c:v>19664</c:v>
                </c:pt>
                <c:pt idx="316">
                  <c:v>10632</c:v>
                </c:pt>
                <c:pt idx="317">
                  <c:v>6396</c:v>
                </c:pt>
                <c:pt idx="318">
                  <c:v>4824</c:v>
                </c:pt>
                <c:pt idx="319">
                  <c:v>4052</c:v>
                </c:pt>
                <c:pt idx="320">
                  <c:v>3601</c:v>
                </c:pt>
                <c:pt idx="321">
                  <c:v>3533</c:v>
                </c:pt>
                <c:pt idx="322">
                  <c:v>3279</c:v>
                </c:pt>
                <c:pt idx="323">
                  <c:v>3149</c:v>
                </c:pt>
                <c:pt idx="324">
                  <c:v>3070</c:v>
                </c:pt>
                <c:pt idx="325">
                  <c:v>2949</c:v>
                </c:pt>
                <c:pt idx="326">
                  <c:v>2937</c:v>
                </c:pt>
                <c:pt idx="327">
                  <c:v>2897</c:v>
                </c:pt>
                <c:pt idx="328">
                  <c:v>2816</c:v>
                </c:pt>
                <c:pt idx="329">
                  <c:v>2918</c:v>
                </c:pt>
                <c:pt idx="330">
                  <c:v>2971</c:v>
                </c:pt>
                <c:pt idx="331">
                  <c:v>3011</c:v>
                </c:pt>
                <c:pt idx="332">
                  <c:v>2793</c:v>
                </c:pt>
                <c:pt idx="333">
                  <c:v>2797</c:v>
                </c:pt>
                <c:pt idx="334">
                  <c:v>2845</c:v>
                </c:pt>
                <c:pt idx="335">
                  <c:v>2844</c:v>
                </c:pt>
                <c:pt idx="336">
                  <c:v>2844</c:v>
                </c:pt>
                <c:pt idx="337">
                  <c:v>2727</c:v>
                </c:pt>
                <c:pt idx="338">
                  <c:v>2899</c:v>
                </c:pt>
                <c:pt idx="339">
                  <c:v>2758</c:v>
                </c:pt>
                <c:pt idx="340">
                  <c:v>2744</c:v>
                </c:pt>
                <c:pt idx="341">
                  <c:v>2916</c:v>
                </c:pt>
                <c:pt idx="342">
                  <c:v>3040</c:v>
                </c:pt>
                <c:pt idx="343">
                  <c:v>3224</c:v>
                </c:pt>
                <c:pt idx="344">
                  <c:v>3086</c:v>
                </c:pt>
                <c:pt idx="345">
                  <c:v>2918</c:v>
                </c:pt>
                <c:pt idx="346">
                  <c:v>2964</c:v>
                </c:pt>
                <c:pt idx="347">
                  <c:v>2824</c:v>
                </c:pt>
                <c:pt idx="348">
                  <c:v>2742</c:v>
                </c:pt>
                <c:pt idx="349">
                  <c:v>2655</c:v>
                </c:pt>
                <c:pt idx="350">
                  <c:v>2718</c:v>
                </c:pt>
                <c:pt idx="351">
                  <c:v>2793</c:v>
                </c:pt>
                <c:pt idx="352">
                  <c:v>2710</c:v>
                </c:pt>
                <c:pt idx="353">
                  <c:v>2803</c:v>
                </c:pt>
                <c:pt idx="354">
                  <c:v>2995</c:v>
                </c:pt>
                <c:pt idx="355">
                  <c:v>3007</c:v>
                </c:pt>
                <c:pt idx="356">
                  <c:v>3026</c:v>
                </c:pt>
                <c:pt idx="357">
                  <c:v>2974</c:v>
                </c:pt>
                <c:pt idx="358">
                  <c:v>2915</c:v>
                </c:pt>
                <c:pt idx="359">
                  <c:v>2788</c:v>
                </c:pt>
                <c:pt idx="360">
                  <c:v>2786</c:v>
                </c:pt>
                <c:pt idx="361">
                  <c:v>2789</c:v>
                </c:pt>
                <c:pt idx="362">
                  <c:v>2790</c:v>
                </c:pt>
                <c:pt idx="363">
                  <c:v>2698</c:v>
                </c:pt>
                <c:pt idx="364">
                  <c:v>2626</c:v>
                </c:pt>
                <c:pt idx="365">
                  <c:v>2674</c:v>
                </c:pt>
                <c:pt idx="366">
                  <c:v>2658</c:v>
                </c:pt>
                <c:pt idx="367">
                  <c:v>2721</c:v>
                </c:pt>
                <c:pt idx="368">
                  <c:v>2637</c:v>
                </c:pt>
                <c:pt idx="369">
                  <c:v>2716</c:v>
                </c:pt>
                <c:pt idx="370">
                  <c:v>2916</c:v>
                </c:pt>
                <c:pt idx="371">
                  <c:v>2920</c:v>
                </c:pt>
                <c:pt idx="372">
                  <c:v>3030</c:v>
                </c:pt>
                <c:pt idx="373">
                  <c:v>3098</c:v>
                </c:pt>
                <c:pt idx="374">
                  <c:v>2977</c:v>
                </c:pt>
                <c:pt idx="375">
                  <c:v>3030</c:v>
                </c:pt>
                <c:pt idx="376">
                  <c:v>2924</c:v>
                </c:pt>
                <c:pt idx="377">
                  <c:v>2863</c:v>
                </c:pt>
                <c:pt idx="378">
                  <c:v>2893</c:v>
                </c:pt>
                <c:pt idx="379">
                  <c:v>2815</c:v>
                </c:pt>
                <c:pt idx="380">
                  <c:v>2906</c:v>
                </c:pt>
                <c:pt idx="381">
                  <c:v>2916</c:v>
                </c:pt>
                <c:pt idx="382">
                  <c:v>2673</c:v>
                </c:pt>
                <c:pt idx="383">
                  <c:v>2622</c:v>
                </c:pt>
                <c:pt idx="384">
                  <c:v>2666</c:v>
                </c:pt>
                <c:pt idx="385">
                  <c:v>2720</c:v>
                </c:pt>
                <c:pt idx="386">
                  <c:v>2709</c:v>
                </c:pt>
                <c:pt idx="387">
                  <c:v>2598</c:v>
                </c:pt>
                <c:pt idx="388">
                  <c:v>2620</c:v>
                </c:pt>
                <c:pt idx="389">
                  <c:v>2680</c:v>
                </c:pt>
                <c:pt idx="390">
                  <c:v>2596</c:v>
                </c:pt>
                <c:pt idx="391">
                  <c:v>2535</c:v>
                </c:pt>
                <c:pt idx="392">
                  <c:v>2590</c:v>
                </c:pt>
                <c:pt idx="393">
                  <c:v>2562</c:v>
                </c:pt>
                <c:pt idx="394">
                  <c:v>2585</c:v>
                </c:pt>
                <c:pt idx="395">
                  <c:v>2629</c:v>
                </c:pt>
                <c:pt idx="396">
                  <c:v>2534</c:v>
                </c:pt>
                <c:pt idx="397">
                  <c:v>2599</c:v>
                </c:pt>
                <c:pt idx="398">
                  <c:v>2670</c:v>
                </c:pt>
                <c:pt idx="399">
                  <c:v>2695</c:v>
                </c:pt>
                <c:pt idx="400">
                  <c:v>2568</c:v>
                </c:pt>
                <c:pt idx="401">
                  <c:v>2463</c:v>
                </c:pt>
                <c:pt idx="402">
                  <c:v>2628</c:v>
                </c:pt>
                <c:pt idx="403">
                  <c:v>2584</c:v>
                </c:pt>
                <c:pt idx="404">
                  <c:v>2500</c:v>
                </c:pt>
                <c:pt idx="405">
                  <c:v>2593</c:v>
                </c:pt>
                <c:pt idx="406">
                  <c:v>2533</c:v>
                </c:pt>
                <c:pt idx="407">
                  <c:v>2605</c:v>
                </c:pt>
                <c:pt idx="408">
                  <c:v>2624</c:v>
                </c:pt>
                <c:pt idx="409">
                  <c:v>2582</c:v>
                </c:pt>
                <c:pt idx="410">
                  <c:v>2644</c:v>
                </c:pt>
                <c:pt idx="411">
                  <c:v>2573</c:v>
                </c:pt>
                <c:pt idx="412">
                  <c:v>2675</c:v>
                </c:pt>
                <c:pt idx="413">
                  <c:v>2563</c:v>
                </c:pt>
                <c:pt idx="414">
                  <c:v>2636</c:v>
                </c:pt>
                <c:pt idx="415">
                  <c:v>2538</c:v>
                </c:pt>
                <c:pt idx="416">
                  <c:v>2621</c:v>
                </c:pt>
                <c:pt idx="417">
                  <c:v>2553</c:v>
                </c:pt>
                <c:pt idx="418">
                  <c:v>2617</c:v>
                </c:pt>
                <c:pt idx="419">
                  <c:v>2482</c:v>
                </c:pt>
                <c:pt idx="420">
                  <c:v>2619</c:v>
                </c:pt>
                <c:pt idx="421">
                  <c:v>2493</c:v>
                </c:pt>
                <c:pt idx="422">
                  <c:v>2549</c:v>
                </c:pt>
                <c:pt idx="423">
                  <c:v>2753</c:v>
                </c:pt>
                <c:pt idx="424">
                  <c:v>2646</c:v>
                </c:pt>
                <c:pt idx="425">
                  <c:v>2792</c:v>
                </c:pt>
                <c:pt idx="426">
                  <c:v>2751</c:v>
                </c:pt>
                <c:pt idx="427">
                  <c:v>2961</c:v>
                </c:pt>
                <c:pt idx="428">
                  <c:v>2862</c:v>
                </c:pt>
                <c:pt idx="429">
                  <c:v>2987</c:v>
                </c:pt>
                <c:pt idx="430">
                  <c:v>3003</c:v>
                </c:pt>
                <c:pt idx="431">
                  <c:v>3187</c:v>
                </c:pt>
                <c:pt idx="432">
                  <c:v>3427</c:v>
                </c:pt>
                <c:pt idx="433">
                  <c:v>3966</c:v>
                </c:pt>
                <c:pt idx="434">
                  <c:v>5158</c:v>
                </c:pt>
                <c:pt idx="435">
                  <c:v>7466</c:v>
                </c:pt>
                <c:pt idx="436">
                  <c:v>12380</c:v>
                </c:pt>
                <c:pt idx="437">
                  <c:v>17708</c:v>
                </c:pt>
                <c:pt idx="438">
                  <c:v>16821</c:v>
                </c:pt>
                <c:pt idx="439">
                  <c:v>13283</c:v>
                </c:pt>
                <c:pt idx="440">
                  <c:v>10100</c:v>
                </c:pt>
                <c:pt idx="441">
                  <c:v>6173</c:v>
                </c:pt>
                <c:pt idx="442">
                  <c:v>4318</c:v>
                </c:pt>
                <c:pt idx="443">
                  <c:v>3387</c:v>
                </c:pt>
                <c:pt idx="444">
                  <c:v>3162</c:v>
                </c:pt>
                <c:pt idx="445">
                  <c:v>3020</c:v>
                </c:pt>
                <c:pt idx="446">
                  <c:v>2865</c:v>
                </c:pt>
                <c:pt idx="447">
                  <c:v>2806</c:v>
                </c:pt>
                <c:pt idx="448">
                  <c:v>2820</c:v>
                </c:pt>
                <c:pt idx="449">
                  <c:v>2720</c:v>
                </c:pt>
                <c:pt idx="450">
                  <c:v>2496</c:v>
                </c:pt>
                <c:pt idx="451">
                  <c:v>2680</c:v>
                </c:pt>
                <c:pt idx="452">
                  <c:v>2603</c:v>
                </c:pt>
                <c:pt idx="453">
                  <c:v>2531</c:v>
                </c:pt>
                <c:pt idx="454">
                  <c:v>2555</c:v>
                </c:pt>
                <c:pt idx="455">
                  <c:v>2600</c:v>
                </c:pt>
                <c:pt idx="456">
                  <c:v>2516</c:v>
                </c:pt>
                <c:pt idx="457">
                  <c:v>2490</c:v>
                </c:pt>
                <c:pt idx="458">
                  <c:v>2462</c:v>
                </c:pt>
                <c:pt idx="459">
                  <c:v>2437</c:v>
                </c:pt>
                <c:pt idx="460">
                  <c:v>2545</c:v>
                </c:pt>
                <c:pt idx="461">
                  <c:v>2542</c:v>
                </c:pt>
                <c:pt idx="462">
                  <c:v>2319</c:v>
                </c:pt>
                <c:pt idx="463">
                  <c:v>2439</c:v>
                </c:pt>
                <c:pt idx="464">
                  <c:v>2454</c:v>
                </c:pt>
                <c:pt idx="465">
                  <c:v>2489</c:v>
                </c:pt>
                <c:pt idx="466">
                  <c:v>2522</c:v>
                </c:pt>
                <c:pt idx="467">
                  <c:v>2535</c:v>
                </c:pt>
                <c:pt idx="468">
                  <c:v>2500</c:v>
                </c:pt>
                <c:pt idx="469">
                  <c:v>2441</c:v>
                </c:pt>
                <c:pt idx="470">
                  <c:v>2584</c:v>
                </c:pt>
                <c:pt idx="471">
                  <c:v>2622</c:v>
                </c:pt>
                <c:pt idx="472">
                  <c:v>2599</c:v>
                </c:pt>
                <c:pt idx="473">
                  <c:v>2528</c:v>
                </c:pt>
                <c:pt idx="474">
                  <c:v>2607</c:v>
                </c:pt>
                <c:pt idx="475">
                  <c:v>2697</c:v>
                </c:pt>
                <c:pt idx="476">
                  <c:v>2612</c:v>
                </c:pt>
                <c:pt idx="477">
                  <c:v>2782</c:v>
                </c:pt>
                <c:pt idx="478">
                  <c:v>2637</c:v>
                </c:pt>
                <c:pt idx="479">
                  <c:v>2532</c:v>
                </c:pt>
                <c:pt idx="480">
                  <c:v>2466</c:v>
                </c:pt>
                <c:pt idx="481">
                  <c:v>2540</c:v>
                </c:pt>
                <c:pt idx="482">
                  <c:v>2547</c:v>
                </c:pt>
                <c:pt idx="483">
                  <c:v>2414</c:v>
                </c:pt>
                <c:pt idx="484">
                  <c:v>2482</c:v>
                </c:pt>
                <c:pt idx="485">
                  <c:v>2523</c:v>
                </c:pt>
                <c:pt idx="486">
                  <c:v>2468</c:v>
                </c:pt>
                <c:pt idx="487">
                  <c:v>2491</c:v>
                </c:pt>
                <c:pt idx="488">
                  <c:v>2454</c:v>
                </c:pt>
                <c:pt idx="489">
                  <c:v>2459</c:v>
                </c:pt>
                <c:pt idx="490">
                  <c:v>2453</c:v>
                </c:pt>
                <c:pt idx="491">
                  <c:v>2483</c:v>
                </c:pt>
                <c:pt idx="492">
                  <c:v>2488</c:v>
                </c:pt>
                <c:pt idx="493">
                  <c:v>2509</c:v>
                </c:pt>
                <c:pt idx="494">
                  <c:v>2492</c:v>
                </c:pt>
                <c:pt idx="495">
                  <c:v>2515</c:v>
                </c:pt>
                <c:pt idx="496">
                  <c:v>2447</c:v>
                </c:pt>
                <c:pt idx="497">
                  <c:v>2447</c:v>
                </c:pt>
                <c:pt idx="498">
                  <c:v>2431</c:v>
                </c:pt>
                <c:pt idx="499">
                  <c:v>2459</c:v>
                </c:pt>
                <c:pt idx="500">
                  <c:v>2576</c:v>
                </c:pt>
                <c:pt idx="501">
                  <c:v>2488</c:v>
                </c:pt>
                <c:pt idx="502">
                  <c:v>2401</c:v>
                </c:pt>
                <c:pt idx="503">
                  <c:v>2429</c:v>
                </c:pt>
                <c:pt idx="504">
                  <c:v>2404</c:v>
                </c:pt>
                <c:pt idx="505">
                  <c:v>2419</c:v>
                </c:pt>
                <c:pt idx="506">
                  <c:v>2365</c:v>
                </c:pt>
                <c:pt idx="507">
                  <c:v>2393</c:v>
                </c:pt>
                <c:pt idx="508">
                  <c:v>2358</c:v>
                </c:pt>
                <c:pt idx="509">
                  <c:v>2357</c:v>
                </c:pt>
                <c:pt idx="510">
                  <c:v>2369</c:v>
                </c:pt>
                <c:pt idx="511">
                  <c:v>2380</c:v>
                </c:pt>
                <c:pt idx="512">
                  <c:v>2205</c:v>
                </c:pt>
                <c:pt idx="513">
                  <c:v>2376</c:v>
                </c:pt>
                <c:pt idx="514">
                  <c:v>2316</c:v>
                </c:pt>
                <c:pt idx="515">
                  <c:v>2270</c:v>
                </c:pt>
                <c:pt idx="516">
                  <c:v>2422</c:v>
                </c:pt>
                <c:pt idx="517">
                  <c:v>2331</c:v>
                </c:pt>
                <c:pt idx="518">
                  <c:v>2298</c:v>
                </c:pt>
                <c:pt idx="519">
                  <c:v>2384</c:v>
                </c:pt>
                <c:pt idx="520">
                  <c:v>2351</c:v>
                </c:pt>
                <c:pt idx="521">
                  <c:v>2293</c:v>
                </c:pt>
                <c:pt idx="522">
                  <c:v>2314</c:v>
                </c:pt>
                <c:pt idx="523">
                  <c:v>2292</c:v>
                </c:pt>
                <c:pt idx="524">
                  <c:v>2380</c:v>
                </c:pt>
                <c:pt idx="525">
                  <c:v>2340</c:v>
                </c:pt>
                <c:pt idx="526">
                  <c:v>2260</c:v>
                </c:pt>
                <c:pt idx="527">
                  <c:v>2329</c:v>
                </c:pt>
                <c:pt idx="528">
                  <c:v>2296</c:v>
                </c:pt>
                <c:pt idx="529">
                  <c:v>2437</c:v>
                </c:pt>
                <c:pt idx="530">
                  <c:v>2244</c:v>
                </c:pt>
                <c:pt idx="531">
                  <c:v>2372</c:v>
                </c:pt>
                <c:pt idx="532">
                  <c:v>2262</c:v>
                </c:pt>
                <c:pt idx="533">
                  <c:v>2319</c:v>
                </c:pt>
                <c:pt idx="534">
                  <c:v>2290</c:v>
                </c:pt>
                <c:pt idx="535">
                  <c:v>2268</c:v>
                </c:pt>
                <c:pt idx="536">
                  <c:v>2214</c:v>
                </c:pt>
                <c:pt idx="537">
                  <c:v>2266</c:v>
                </c:pt>
                <c:pt idx="538">
                  <c:v>2415</c:v>
                </c:pt>
                <c:pt idx="539">
                  <c:v>2376</c:v>
                </c:pt>
                <c:pt idx="540">
                  <c:v>2376</c:v>
                </c:pt>
                <c:pt idx="541">
                  <c:v>2384</c:v>
                </c:pt>
                <c:pt idx="542">
                  <c:v>2391</c:v>
                </c:pt>
                <c:pt idx="543">
                  <c:v>2324</c:v>
                </c:pt>
                <c:pt idx="544">
                  <c:v>2472</c:v>
                </c:pt>
                <c:pt idx="545">
                  <c:v>2305</c:v>
                </c:pt>
                <c:pt idx="546">
                  <c:v>2245</c:v>
                </c:pt>
                <c:pt idx="547">
                  <c:v>2304</c:v>
                </c:pt>
                <c:pt idx="548">
                  <c:v>2282</c:v>
                </c:pt>
                <c:pt idx="549">
                  <c:v>2415</c:v>
                </c:pt>
                <c:pt idx="550">
                  <c:v>2249</c:v>
                </c:pt>
                <c:pt idx="551">
                  <c:v>2302</c:v>
                </c:pt>
                <c:pt idx="552">
                  <c:v>2337</c:v>
                </c:pt>
                <c:pt idx="553">
                  <c:v>2399</c:v>
                </c:pt>
                <c:pt idx="554">
                  <c:v>2243</c:v>
                </c:pt>
                <c:pt idx="555">
                  <c:v>2306</c:v>
                </c:pt>
                <c:pt idx="556">
                  <c:v>2364</c:v>
                </c:pt>
                <c:pt idx="557">
                  <c:v>2363</c:v>
                </c:pt>
                <c:pt idx="558">
                  <c:v>2434</c:v>
                </c:pt>
                <c:pt idx="559">
                  <c:v>2247</c:v>
                </c:pt>
                <c:pt idx="560">
                  <c:v>2288</c:v>
                </c:pt>
                <c:pt idx="561">
                  <c:v>2403</c:v>
                </c:pt>
                <c:pt idx="562">
                  <c:v>2247</c:v>
                </c:pt>
                <c:pt idx="563">
                  <c:v>2204</c:v>
                </c:pt>
                <c:pt idx="564">
                  <c:v>2274</c:v>
                </c:pt>
                <c:pt idx="565">
                  <c:v>2250</c:v>
                </c:pt>
                <c:pt idx="566">
                  <c:v>2191</c:v>
                </c:pt>
                <c:pt idx="567">
                  <c:v>2286</c:v>
                </c:pt>
                <c:pt idx="568">
                  <c:v>2211</c:v>
                </c:pt>
                <c:pt idx="569">
                  <c:v>2288</c:v>
                </c:pt>
                <c:pt idx="570">
                  <c:v>2379</c:v>
                </c:pt>
                <c:pt idx="571">
                  <c:v>2222</c:v>
                </c:pt>
                <c:pt idx="572">
                  <c:v>2270</c:v>
                </c:pt>
                <c:pt idx="573">
                  <c:v>2233</c:v>
                </c:pt>
                <c:pt idx="574">
                  <c:v>2310</c:v>
                </c:pt>
                <c:pt idx="575">
                  <c:v>2282</c:v>
                </c:pt>
                <c:pt idx="576">
                  <c:v>2247</c:v>
                </c:pt>
                <c:pt idx="577">
                  <c:v>2193</c:v>
                </c:pt>
                <c:pt idx="578">
                  <c:v>2218</c:v>
                </c:pt>
                <c:pt idx="579">
                  <c:v>2239</c:v>
                </c:pt>
                <c:pt idx="580">
                  <c:v>2087</c:v>
                </c:pt>
                <c:pt idx="581">
                  <c:v>2249</c:v>
                </c:pt>
                <c:pt idx="582">
                  <c:v>2264</c:v>
                </c:pt>
                <c:pt idx="583">
                  <c:v>2267</c:v>
                </c:pt>
                <c:pt idx="584">
                  <c:v>2206</c:v>
                </c:pt>
                <c:pt idx="585">
                  <c:v>2304</c:v>
                </c:pt>
                <c:pt idx="586">
                  <c:v>2274</c:v>
                </c:pt>
                <c:pt idx="587">
                  <c:v>2246</c:v>
                </c:pt>
                <c:pt idx="588">
                  <c:v>2258</c:v>
                </c:pt>
                <c:pt idx="589">
                  <c:v>2190</c:v>
                </c:pt>
                <c:pt idx="590">
                  <c:v>2319</c:v>
                </c:pt>
                <c:pt idx="591">
                  <c:v>2235</c:v>
                </c:pt>
                <c:pt idx="592">
                  <c:v>2261</c:v>
                </c:pt>
                <c:pt idx="593">
                  <c:v>2359</c:v>
                </c:pt>
                <c:pt idx="594">
                  <c:v>2292</c:v>
                </c:pt>
                <c:pt idx="595">
                  <c:v>2254</c:v>
                </c:pt>
                <c:pt idx="596">
                  <c:v>2258</c:v>
                </c:pt>
                <c:pt idx="597">
                  <c:v>2192</c:v>
                </c:pt>
                <c:pt idx="598">
                  <c:v>2310</c:v>
                </c:pt>
                <c:pt idx="599">
                  <c:v>2285</c:v>
                </c:pt>
                <c:pt idx="600">
                  <c:v>2281</c:v>
                </c:pt>
                <c:pt idx="601">
                  <c:v>2360</c:v>
                </c:pt>
                <c:pt idx="602">
                  <c:v>2308</c:v>
                </c:pt>
                <c:pt idx="603">
                  <c:v>2386</c:v>
                </c:pt>
                <c:pt idx="604">
                  <c:v>2341</c:v>
                </c:pt>
                <c:pt idx="605">
                  <c:v>2261</c:v>
                </c:pt>
                <c:pt idx="606">
                  <c:v>2365</c:v>
                </c:pt>
                <c:pt idx="607">
                  <c:v>2328</c:v>
                </c:pt>
                <c:pt idx="608">
                  <c:v>2285</c:v>
                </c:pt>
                <c:pt idx="609">
                  <c:v>2339</c:v>
                </c:pt>
                <c:pt idx="610">
                  <c:v>2342</c:v>
                </c:pt>
                <c:pt idx="611">
                  <c:v>2538</c:v>
                </c:pt>
                <c:pt idx="612">
                  <c:v>2570</c:v>
                </c:pt>
                <c:pt idx="613">
                  <c:v>2756</c:v>
                </c:pt>
                <c:pt idx="614">
                  <c:v>3082</c:v>
                </c:pt>
                <c:pt idx="615">
                  <c:v>3972</c:v>
                </c:pt>
                <c:pt idx="616">
                  <c:v>6052</c:v>
                </c:pt>
                <c:pt idx="617">
                  <c:v>8516</c:v>
                </c:pt>
                <c:pt idx="618">
                  <c:v>7349</c:v>
                </c:pt>
                <c:pt idx="619">
                  <c:v>6130</c:v>
                </c:pt>
                <c:pt idx="620">
                  <c:v>5668</c:v>
                </c:pt>
                <c:pt idx="621">
                  <c:v>4231</c:v>
                </c:pt>
                <c:pt idx="622">
                  <c:v>3184</c:v>
                </c:pt>
                <c:pt idx="623">
                  <c:v>2660</c:v>
                </c:pt>
                <c:pt idx="624">
                  <c:v>2569</c:v>
                </c:pt>
                <c:pt idx="625">
                  <c:v>2429</c:v>
                </c:pt>
                <c:pt idx="626">
                  <c:v>2346</c:v>
                </c:pt>
                <c:pt idx="627">
                  <c:v>2338</c:v>
                </c:pt>
                <c:pt idx="628">
                  <c:v>2309</c:v>
                </c:pt>
                <c:pt idx="629">
                  <c:v>2285</c:v>
                </c:pt>
                <c:pt idx="630">
                  <c:v>2297</c:v>
                </c:pt>
                <c:pt idx="631">
                  <c:v>2438</c:v>
                </c:pt>
                <c:pt idx="632">
                  <c:v>2168</c:v>
                </c:pt>
                <c:pt idx="633">
                  <c:v>2255</c:v>
                </c:pt>
                <c:pt idx="634">
                  <c:v>2349</c:v>
                </c:pt>
                <c:pt idx="635">
                  <c:v>2307</c:v>
                </c:pt>
                <c:pt idx="636">
                  <c:v>2283</c:v>
                </c:pt>
                <c:pt idx="637">
                  <c:v>2207</c:v>
                </c:pt>
                <c:pt idx="638">
                  <c:v>2234</c:v>
                </c:pt>
                <c:pt idx="639">
                  <c:v>2260</c:v>
                </c:pt>
                <c:pt idx="640">
                  <c:v>2305</c:v>
                </c:pt>
                <c:pt idx="641">
                  <c:v>2188</c:v>
                </c:pt>
                <c:pt idx="642">
                  <c:v>2281</c:v>
                </c:pt>
                <c:pt idx="643">
                  <c:v>2268</c:v>
                </c:pt>
                <c:pt idx="644">
                  <c:v>2268</c:v>
                </c:pt>
                <c:pt idx="645">
                  <c:v>2170</c:v>
                </c:pt>
                <c:pt idx="646">
                  <c:v>2382</c:v>
                </c:pt>
                <c:pt idx="647">
                  <c:v>2240</c:v>
                </c:pt>
                <c:pt idx="648">
                  <c:v>2177</c:v>
                </c:pt>
                <c:pt idx="649">
                  <c:v>2190</c:v>
                </c:pt>
                <c:pt idx="650">
                  <c:v>2233</c:v>
                </c:pt>
                <c:pt idx="651">
                  <c:v>2249</c:v>
                </c:pt>
                <c:pt idx="652">
                  <c:v>2175</c:v>
                </c:pt>
                <c:pt idx="653">
                  <c:v>2243</c:v>
                </c:pt>
                <c:pt idx="654">
                  <c:v>2202</c:v>
                </c:pt>
                <c:pt idx="655">
                  <c:v>2244</c:v>
                </c:pt>
                <c:pt idx="656">
                  <c:v>2299</c:v>
                </c:pt>
                <c:pt idx="657">
                  <c:v>2189</c:v>
                </c:pt>
                <c:pt idx="658">
                  <c:v>2240</c:v>
                </c:pt>
                <c:pt idx="659">
                  <c:v>2292</c:v>
                </c:pt>
                <c:pt idx="660">
                  <c:v>2226</c:v>
                </c:pt>
                <c:pt idx="661">
                  <c:v>2197</c:v>
                </c:pt>
                <c:pt idx="662">
                  <c:v>2304</c:v>
                </c:pt>
                <c:pt idx="663">
                  <c:v>2368</c:v>
                </c:pt>
                <c:pt idx="664">
                  <c:v>2327</c:v>
                </c:pt>
                <c:pt idx="665">
                  <c:v>2337</c:v>
                </c:pt>
                <c:pt idx="666">
                  <c:v>2350</c:v>
                </c:pt>
                <c:pt idx="667">
                  <c:v>2429</c:v>
                </c:pt>
                <c:pt idx="668">
                  <c:v>2315</c:v>
                </c:pt>
                <c:pt idx="669">
                  <c:v>2318</c:v>
                </c:pt>
                <c:pt idx="670">
                  <c:v>2313</c:v>
                </c:pt>
                <c:pt idx="671">
                  <c:v>2359</c:v>
                </c:pt>
                <c:pt idx="672">
                  <c:v>2301</c:v>
                </c:pt>
                <c:pt idx="673">
                  <c:v>2346</c:v>
                </c:pt>
                <c:pt idx="674">
                  <c:v>2397</c:v>
                </c:pt>
                <c:pt idx="675">
                  <c:v>2185</c:v>
                </c:pt>
                <c:pt idx="676">
                  <c:v>2334</c:v>
                </c:pt>
                <c:pt idx="677">
                  <c:v>2346</c:v>
                </c:pt>
                <c:pt idx="678">
                  <c:v>2314</c:v>
                </c:pt>
                <c:pt idx="679">
                  <c:v>2274</c:v>
                </c:pt>
                <c:pt idx="680">
                  <c:v>2204</c:v>
                </c:pt>
                <c:pt idx="681">
                  <c:v>2295</c:v>
                </c:pt>
                <c:pt idx="682">
                  <c:v>2270</c:v>
                </c:pt>
                <c:pt idx="683">
                  <c:v>2275</c:v>
                </c:pt>
                <c:pt idx="684">
                  <c:v>2277</c:v>
                </c:pt>
                <c:pt idx="685">
                  <c:v>2271</c:v>
                </c:pt>
                <c:pt idx="686">
                  <c:v>2162</c:v>
                </c:pt>
                <c:pt idx="687">
                  <c:v>2273</c:v>
                </c:pt>
                <c:pt idx="688">
                  <c:v>2274</c:v>
                </c:pt>
                <c:pt idx="689">
                  <c:v>2315</c:v>
                </c:pt>
                <c:pt idx="690">
                  <c:v>2333</c:v>
                </c:pt>
                <c:pt idx="691">
                  <c:v>2275</c:v>
                </c:pt>
                <c:pt idx="692">
                  <c:v>2376</c:v>
                </c:pt>
                <c:pt idx="693">
                  <c:v>2325</c:v>
                </c:pt>
                <c:pt idx="694">
                  <c:v>2381</c:v>
                </c:pt>
                <c:pt idx="695">
                  <c:v>2347</c:v>
                </c:pt>
                <c:pt idx="696">
                  <c:v>2308</c:v>
                </c:pt>
                <c:pt idx="697">
                  <c:v>2302</c:v>
                </c:pt>
                <c:pt idx="698">
                  <c:v>2310</c:v>
                </c:pt>
                <c:pt idx="699">
                  <c:v>2195</c:v>
                </c:pt>
                <c:pt idx="700">
                  <c:v>2294</c:v>
                </c:pt>
                <c:pt idx="701">
                  <c:v>2239</c:v>
                </c:pt>
                <c:pt idx="702">
                  <c:v>2345</c:v>
                </c:pt>
                <c:pt idx="703">
                  <c:v>2334</c:v>
                </c:pt>
                <c:pt idx="704">
                  <c:v>2447</c:v>
                </c:pt>
                <c:pt idx="705">
                  <c:v>2411</c:v>
                </c:pt>
                <c:pt idx="706">
                  <c:v>2476</c:v>
                </c:pt>
                <c:pt idx="707">
                  <c:v>2521</c:v>
                </c:pt>
                <c:pt idx="708">
                  <c:v>2545</c:v>
                </c:pt>
                <c:pt idx="709">
                  <c:v>2724</c:v>
                </c:pt>
                <c:pt idx="710">
                  <c:v>2955</c:v>
                </c:pt>
                <c:pt idx="711">
                  <c:v>3175</c:v>
                </c:pt>
                <c:pt idx="712">
                  <c:v>3930</c:v>
                </c:pt>
                <c:pt idx="713">
                  <c:v>5144</c:v>
                </c:pt>
                <c:pt idx="714">
                  <c:v>6432</c:v>
                </c:pt>
                <c:pt idx="715">
                  <c:v>6605</c:v>
                </c:pt>
                <c:pt idx="716">
                  <c:v>5846</c:v>
                </c:pt>
                <c:pt idx="717">
                  <c:v>5480</c:v>
                </c:pt>
                <c:pt idx="718">
                  <c:v>4907</c:v>
                </c:pt>
                <c:pt idx="719">
                  <c:v>3852</c:v>
                </c:pt>
                <c:pt idx="720">
                  <c:v>3199</c:v>
                </c:pt>
                <c:pt idx="721">
                  <c:v>2768</c:v>
                </c:pt>
                <c:pt idx="722">
                  <c:v>2670</c:v>
                </c:pt>
                <c:pt idx="723">
                  <c:v>2613</c:v>
                </c:pt>
                <c:pt idx="724">
                  <c:v>2475</c:v>
                </c:pt>
                <c:pt idx="725">
                  <c:v>2375</c:v>
                </c:pt>
                <c:pt idx="726">
                  <c:v>2363</c:v>
                </c:pt>
                <c:pt idx="727">
                  <c:v>2324</c:v>
                </c:pt>
                <c:pt idx="728">
                  <c:v>2305</c:v>
                </c:pt>
                <c:pt idx="729">
                  <c:v>2404</c:v>
                </c:pt>
                <c:pt idx="730">
                  <c:v>2308</c:v>
                </c:pt>
                <c:pt idx="731">
                  <c:v>2238</c:v>
                </c:pt>
                <c:pt idx="732">
                  <c:v>2330</c:v>
                </c:pt>
                <c:pt idx="733">
                  <c:v>2272</c:v>
                </c:pt>
                <c:pt idx="734">
                  <c:v>2297</c:v>
                </c:pt>
                <c:pt idx="735">
                  <c:v>2284</c:v>
                </c:pt>
                <c:pt idx="736">
                  <c:v>2236</c:v>
                </c:pt>
                <c:pt idx="737">
                  <c:v>2256</c:v>
                </c:pt>
                <c:pt idx="738">
                  <c:v>2263</c:v>
                </c:pt>
                <c:pt idx="739">
                  <c:v>2288</c:v>
                </c:pt>
                <c:pt idx="740">
                  <c:v>2240</c:v>
                </c:pt>
                <c:pt idx="741">
                  <c:v>2321</c:v>
                </c:pt>
                <c:pt idx="742">
                  <c:v>2464</c:v>
                </c:pt>
                <c:pt idx="743">
                  <c:v>2354</c:v>
                </c:pt>
                <c:pt idx="744">
                  <c:v>2349</c:v>
                </c:pt>
                <c:pt idx="745">
                  <c:v>2392</c:v>
                </c:pt>
                <c:pt idx="746">
                  <c:v>2485</c:v>
                </c:pt>
                <c:pt idx="747">
                  <c:v>2483</c:v>
                </c:pt>
                <c:pt idx="748">
                  <c:v>2426</c:v>
                </c:pt>
                <c:pt idx="749">
                  <c:v>2424</c:v>
                </c:pt>
                <c:pt idx="750">
                  <c:v>2346</c:v>
                </c:pt>
                <c:pt idx="751">
                  <c:v>2207</c:v>
                </c:pt>
                <c:pt idx="752">
                  <c:v>2249</c:v>
                </c:pt>
                <c:pt idx="753">
                  <c:v>2289</c:v>
                </c:pt>
                <c:pt idx="754">
                  <c:v>2329</c:v>
                </c:pt>
                <c:pt idx="755">
                  <c:v>2330</c:v>
                </c:pt>
                <c:pt idx="756">
                  <c:v>2334</c:v>
                </c:pt>
                <c:pt idx="757">
                  <c:v>2256</c:v>
                </c:pt>
                <c:pt idx="758">
                  <c:v>2253</c:v>
                </c:pt>
                <c:pt idx="759">
                  <c:v>2327</c:v>
                </c:pt>
                <c:pt idx="760">
                  <c:v>2310</c:v>
                </c:pt>
                <c:pt idx="761">
                  <c:v>2286</c:v>
                </c:pt>
                <c:pt idx="762">
                  <c:v>2265</c:v>
                </c:pt>
                <c:pt idx="763">
                  <c:v>2284</c:v>
                </c:pt>
                <c:pt idx="764">
                  <c:v>2245</c:v>
                </c:pt>
                <c:pt idx="765">
                  <c:v>2210</c:v>
                </c:pt>
                <c:pt idx="766">
                  <c:v>2283</c:v>
                </c:pt>
                <c:pt idx="767">
                  <c:v>2315</c:v>
                </c:pt>
                <c:pt idx="768">
                  <c:v>2227</c:v>
                </c:pt>
                <c:pt idx="769">
                  <c:v>2150</c:v>
                </c:pt>
                <c:pt idx="770">
                  <c:v>2191</c:v>
                </c:pt>
                <c:pt idx="771">
                  <c:v>2177</c:v>
                </c:pt>
                <c:pt idx="772">
                  <c:v>2204</c:v>
                </c:pt>
                <c:pt idx="773">
                  <c:v>2240</c:v>
                </c:pt>
                <c:pt idx="774">
                  <c:v>2225</c:v>
                </c:pt>
                <c:pt idx="775">
                  <c:v>2245</c:v>
                </c:pt>
                <c:pt idx="776">
                  <c:v>2223</c:v>
                </c:pt>
                <c:pt idx="777">
                  <c:v>2228</c:v>
                </c:pt>
                <c:pt idx="778">
                  <c:v>2222</c:v>
                </c:pt>
                <c:pt idx="779">
                  <c:v>2291</c:v>
                </c:pt>
                <c:pt idx="780">
                  <c:v>2249</c:v>
                </c:pt>
                <c:pt idx="781">
                  <c:v>2287</c:v>
                </c:pt>
                <c:pt idx="782">
                  <c:v>2231</c:v>
                </c:pt>
                <c:pt idx="783">
                  <c:v>2380</c:v>
                </c:pt>
                <c:pt idx="784">
                  <c:v>2241</c:v>
                </c:pt>
                <c:pt idx="785">
                  <c:v>2223</c:v>
                </c:pt>
                <c:pt idx="786">
                  <c:v>2234</c:v>
                </c:pt>
                <c:pt idx="787">
                  <c:v>2219</c:v>
                </c:pt>
                <c:pt idx="788">
                  <c:v>2271</c:v>
                </c:pt>
                <c:pt idx="789">
                  <c:v>2240</c:v>
                </c:pt>
                <c:pt idx="790">
                  <c:v>2325</c:v>
                </c:pt>
                <c:pt idx="791">
                  <c:v>2174</c:v>
                </c:pt>
                <c:pt idx="792">
                  <c:v>2205</c:v>
                </c:pt>
                <c:pt idx="793">
                  <c:v>2185</c:v>
                </c:pt>
                <c:pt idx="794">
                  <c:v>2212</c:v>
                </c:pt>
                <c:pt idx="795">
                  <c:v>2089</c:v>
                </c:pt>
                <c:pt idx="796">
                  <c:v>2211</c:v>
                </c:pt>
                <c:pt idx="797">
                  <c:v>2270</c:v>
                </c:pt>
                <c:pt idx="798">
                  <c:v>2200</c:v>
                </c:pt>
                <c:pt idx="799">
                  <c:v>2256</c:v>
                </c:pt>
                <c:pt idx="800">
                  <c:v>2249</c:v>
                </c:pt>
                <c:pt idx="801">
                  <c:v>2228</c:v>
                </c:pt>
                <c:pt idx="802">
                  <c:v>2179</c:v>
                </c:pt>
                <c:pt idx="803">
                  <c:v>2113</c:v>
                </c:pt>
                <c:pt idx="804">
                  <c:v>2209</c:v>
                </c:pt>
                <c:pt idx="805">
                  <c:v>2258</c:v>
                </c:pt>
                <c:pt idx="806">
                  <c:v>2179</c:v>
                </c:pt>
                <c:pt idx="807">
                  <c:v>2233</c:v>
                </c:pt>
                <c:pt idx="808">
                  <c:v>2289</c:v>
                </c:pt>
                <c:pt idx="809">
                  <c:v>2246</c:v>
                </c:pt>
                <c:pt idx="810">
                  <c:v>2312</c:v>
                </c:pt>
                <c:pt idx="811">
                  <c:v>2275</c:v>
                </c:pt>
                <c:pt idx="812">
                  <c:v>2246</c:v>
                </c:pt>
                <c:pt idx="813">
                  <c:v>2269</c:v>
                </c:pt>
                <c:pt idx="814">
                  <c:v>2234</c:v>
                </c:pt>
                <c:pt idx="815">
                  <c:v>2220</c:v>
                </c:pt>
                <c:pt idx="816">
                  <c:v>2260</c:v>
                </c:pt>
                <c:pt idx="817">
                  <c:v>2271</c:v>
                </c:pt>
                <c:pt idx="818">
                  <c:v>2243</c:v>
                </c:pt>
                <c:pt idx="819">
                  <c:v>2309</c:v>
                </c:pt>
                <c:pt idx="820">
                  <c:v>2247</c:v>
                </c:pt>
                <c:pt idx="821">
                  <c:v>2308</c:v>
                </c:pt>
                <c:pt idx="822">
                  <c:v>2234</c:v>
                </c:pt>
                <c:pt idx="823">
                  <c:v>2286</c:v>
                </c:pt>
                <c:pt idx="824">
                  <c:v>2415</c:v>
                </c:pt>
                <c:pt idx="825">
                  <c:v>2279</c:v>
                </c:pt>
                <c:pt idx="826">
                  <c:v>2385</c:v>
                </c:pt>
                <c:pt idx="827">
                  <c:v>2303</c:v>
                </c:pt>
                <c:pt idx="828">
                  <c:v>2314</c:v>
                </c:pt>
                <c:pt idx="829">
                  <c:v>2416</c:v>
                </c:pt>
                <c:pt idx="830">
                  <c:v>2271</c:v>
                </c:pt>
                <c:pt idx="831">
                  <c:v>2270</c:v>
                </c:pt>
                <c:pt idx="832">
                  <c:v>2350</c:v>
                </c:pt>
                <c:pt idx="833">
                  <c:v>2267</c:v>
                </c:pt>
                <c:pt idx="834">
                  <c:v>2270</c:v>
                </c:pt>
                <c:pt idx="835">
                  <c:v>2254</c:v>
                </c:pt>
                <c:pt idx="836">
                  <c:v>2196</c:v>
                </c:pt>
                <c:pt idx="837">
                  <c:v>2300</c:v>
                </c:pt>
                <c:pt idx="838">
                  <c:v>2387</c:v>
                </c:pt>
                <c:pt idx="839">
                  <c:v>2281</c:v>
                </c:pt>
                <c:pt idx="840">
                  <c:v>2206</c:v>
                </c:pt>
                <c:pt idx="841">
                  <c:v>2216</c:v>
                </c:pt>
                <c:pt idx="842">
                  <c:v>2284</c:v>
                </c:pt>
                <c:pt idx="843">
                  <c:v>2314</c:v>
                </c:pt>
                <c:pt idx="844">
                  <c:v>2341</c:v>
                </c:pt>
                <c:pt idx="845">
                  <c:v>2448</c:v>
                </c:pt>
                <c:pt idx="846">
                  <c:v>2312</c:v>
                </c:pt>
                <c:pt idx="847">
                  <c:v>2312</c:v>
                </c:pt>
                <c:pt idx="848">
                  <c:v>2389</c:v>
                </c:pt>
                <c:pt idx="849">
                  <c:v>2377</c:v>
                </c:pt>
                <c:pt idx="850">
                  <c:v>2295</c:v>
                </c:pt>
                <c:pt idx="851">
                  <c:v>2298</c:v>
                </c:pt>
                <c:pt idx="852">
                  <c:v>2307</c:v>
                </c:pt>
                <c:pt idx="853">
                  <c:v>2349</c:v>
                </c:pt>
                <c:pt idx="854">
                  <c:v>2458</c:v>
                </c:pt>
                <c:pt idx="855">
                  <c:v>2429</c:v>
                </c:pt>
                <c:pt idx="856">
                  <c:v>2486</c:v>
                </c:pt>
                <c:pt idx="857">
                  <c:v>2557</c:v>
                </c:pt>
                <c:pt idx="858">
                  <c:v>2644</c:v>
                </c:pt>
                <c:pt idx="859">
                  <c:v>2745</c:v>
                </c:pt>
                <c:pt idx="860">
                  <c:v>3077</c:v>
                </c:pt>
                <c:pt idx="861">
                  <c:v>3344</c:v>
                </c:pt>
                <c:pt idx="862">
                  <c:v>3988</c:v>
                </c:pt>
                <c:pt idx="863">
                  <c:v>4960</c:v>
                </c:pt>
                <c:pt idx="864">
                  <c:v>6241</c:v>
                </c:pt>
                <c:pt idx="865">
                  <c:v>8615</c:v>
                </c:pt>
                <c:pt idx="866">
                  <c:v>9728</c:v>
                </c:pt>
                <c:pt idx="867">
                  <c:v>8821</c:v>
                </c:pt>
                <c:pt idx="868">
                  <c:v>7755</c:v>
                </c:pt>
                <c:pt idx="869">
                  <c:v>7320</c:v>
                </c:pt>
                <c:pt idx="870">
                  <c:v>6400</c:v>
                </c:pt>
                <c:pt idx="871">
                  <c:v>5108</c:v>
                </c:pt>
                <c:pt idx="872">
                  <c:v>4037</c:v>
                </c:pt>
                <c:pt idx="873">
                  <c:v>3244</c:v>
                </c:pt>
                <c:pt idx="874">
                  <c:v>2980</c:v>
                </c:pt>
                <c:pt idx="875">
                  <c:v>2747</c:v>
                </c:pt>
                <c:pt idx="876">
                  <c:v>2504</c:v>
                </c:pt>
                <c:pt idx="877">
                  <c:v>2480</c:v>
                </c:pt>
                <c:pt idx="878">
                  <c:v>2322</c:v>
                </c:pt>
                <c:pt idx="879">
                  <c:v>2443</c:v>
                </c:pt>
                <c:pt idx="880">
                  <c:v>2379</c:v>
                </c:pt>
                <c:pt idx="881">
                  <c:v>2279</c:v>
                </c:pt>
                <c:pt idx="882">
                  <c:v>2288</c:v>
                </c:pt>
                <c:pt idx="883">
                  <c:v>2265</c:v>
                </c:pt>
                <c:pt idx="884">
                  <c:v>2280</c:v>
                </c:pt>
                <c:pt idx="885">
                  <c:v>2347</c:v>
                </c:pt>
                <c:pt idx="886">
                  <c:v>2323</c:v>
                </c:pt>
                <c:pt idx="887">
                  <c:v>2159</c:v>
                </c:pt>
                <c:pt idx="888">
                  <c:v>2240</c:v>
                </c:pt>
                <c:pt idx="889">
                  <c:v>2232</c:v>
                </c:pt>
                <c:pt idx="890">
                  <c:v>2351</c:v>
                </c:pt>
                <c:pt idx="891">
                  <c:v>2299</c:v>
                </c:pt>
                <c:pt idx="892">
                  <c:v>2307</c:v>
                </c:pt>
                <c:pt idx="893">
                  <c:v>2243</c:v>
                </c:pt>
                <c:pt idx="894">
                  <c:v>2223</c:v>
                </c:pt>
                <c:pt idx="895">
                  <c:v>2255</c:v>
                </c:pt>
                <c:pt idx="896">
                  <c:v>2237</c:v>
                </c:pt>
                <c:pt idx="897">
                  <c:v>2368</c:v>
                </c:pt>
                <c:pt idx="898">
                  <c:v>2149</c:v>
                </c:pt>
                <c:pt idx="899">
                  <c:v>2294</c:v>
                </c:pt>
                <c:pt idx="900">
                  <c:v>2205</c:v>
                </c:pt>
                <c:pt idx="901">
                  <c:v>2072</c:v>
                </c:pt>
                <c:pt idx="902">
                  <c:v>2189</c:v>
                </c:pt>
                <c:pt idx="903">
                  <c:v>2270</c:v>
                </c:pt>
                <c:pt idx="904">
                  <c:v>2218</c:v>
                </c:pt>
                <c:pt idx="905">
                  <c:v>2162</c:v>
                </c:pt>
                <c:pt idx="906">
                  <c:v>2174</c:v>
                </c:pt>
                <c:pt idx="907">
                  <c:v>2218</c:v>
                </c:pt>
                <c:pt idx="908">
                  <c:v>2239</c:v>
                </c:pt>
                <c:pt idx="909">
                  <c:v>2272</c:v>
                </c:pt>
                <c:pt idx="910">
                  <c:v>2371</c:v>
                </c:pt>
                <c:pt idx="911">
                  <c:v>2292</c:v>
                </c:pt>
                <c:pt idx="912">
                  <c:v>2356</c:v>
                </c:pt>
                <c:pt idx="913">
                  <c:v>2171</c:v>
                </c:pt>
                <c:pt idx="914">
                  <c:v>2281</c:v>
                </c:pt>
                <c:pt idx="915">
                  <c:v>2307</c:v>
                </c:pt>
                <c:pt idx="916">
                  <c:v>2384</c:v>
                </c:pt>
                <c:pt idx="917">
                  <c:v>2280</c:v>
                </c:pt>
                <c:pt idx="918">
                  <c:v>2276</c:v>
                </c:pt>
                <c:pt idx="919">
                  <c:v>2264</c:v>
                </c:pt>
                <c:pt idx="920">
                  <c:v>2214</c:v>
                </c:pt>
                <c:pt idx="921">
                  <c:v>2283</c:v>
                </c:pt>
                <c:pt idx="922">
                  <c:v>2185</c:v>
                </c:pt>
                <c:pt idx="923">
                  <c:v>2280</c:v>
                </c:pt>
                <c:pt idx="924">
                  <c:v>2203</c:v>
                </c:pt>
                <c:pt idx="925">
                  <c:v>2261</c:v>
                </c:pt>
                <c:pt idx="926">
                  <c:v>2189</c:v>
                </c:pt>
                <c:pt idx="927">
                  <c:v>2253</c:v>
                </c:pt>
                <c:pt idx="928">
                  <c:v>2331</c:v>
                </c:pt>
                <c:pt idx="929">
                  <c:v>2208</c:v>
                </c:pt>
                <c:pt idx="930">
                  <c:v>2264</c:v>
                </c:pt>
                <c:pt idx="931">
                  <c:v>2216</c:v>
                </c:pt>
                <c:pt idx="932">
                  <c:v>2179</c:v>
                </c:pt>
                <c:pt idx="933">
                  <c:v>2223</c:v>
                </c:pt>
                <c:pt idx="934">
                  <c:v>2189</c:v>
                </c:pt>
                <c:pt idx="935">
                  <c:v>2069</c:v>
                </c:pt>
                <c:pt idx="936">
                  <c:v>2200</c:v>
                </c:pt>
                <c:pt idx="937">
                  <c:v>2318</c:v>
                </c:pt>
                <c:pt idx="938">
                  <c:v>2160</c:v>
                </c:pt>
                <c:pt idx="939">
                  <c:v>2208</c:v>
                </c:pt>
                <c:pt idx="940">
                  <c:v>2335</c:v>
                </c:pt>
                <c:pt idx="941">
                  <c:v>2230</c:v>
                </c:pt>
                <c:pt idx="942">
                  <c:v>2256</c:v>
                </c:pt>
                <c:pt idx="943">
                  <c:v>2326</c:v>
                </c:pt>
                <c:pt idx="944">
                  <c:v>2303</c:v>
                </c:pt>
                <c:pt idx="945">
                  <c:v>2340</c:v>
                </c:pt>
                <c:pt idx="946">
                  <c:v>2431</c:v>
                </c:pt>
                <c:pt idx="947">
                  <c:v>2492</c:v>
                </c:pt>
                <c:pt idx="948">
                  <c:v>2836</c:v>
                </c:pt>
                <c:pt idx="949">
                  <c:v>2943</c:v>
                </c:pt>
                <c:pt idx="950">
                  <c:v>3485</c:v>
                </c:pt>
                <c:pt idx="951">
                  <c:v>4339</c:v>
                </c:pt>
                <c:pt idx="952">
                  <c:v>4821</c:v>
                </c:pt>
                <c:pt idx="953">
                  <c:v>4607</c:v>
                </c:pt>
                <c:pt idx="954">
                  <c:v>3970</c:v>
                </c:pt>
                <c:pt idx="955">
                  <c:v>4039</c:v>
                </c:pt>
                <c:pt idx="956">
                  <c:v>3840</c:v>
                </c:pt>
                <c:pt idx="957">
                  <c:v>3483</c:v>
                </c:pt>
                <c:pt idx="958">
                  <c:v>2866</c:v>
                </c:pt>
                <c:pt idx="959">
                  <c:v>2566</c:v>
                </c:pt>
                <c:pt idx="960">
                  <c:v>2519</c:v>
                </c:pt>
                <c:pt idx="961">
                  <c:v>2443</c:v>
                </c:pt>
                <c:pt idx="962">
                  <c:v>2354</c:v>
                </c:pt>
                <c:pt idx="963">
                  <c:v>2305</c:v>
                </c:pt>
                <c:pt idx="964">
                  <c:v>2253</c:v>
                </c:pt>
                <c:pt idx="965">
                  <c:v>2363</c:v>
                </c:pt>
                <c:pt idx="966">
                  <c:v>2186</c:v>
                </c:pt>
                <c:pt idx="967">
                  <c:v>2263</c:v>
                </c:pt>
                <c:pt idx="968">
                  <c:v>2243</c:v>
                </c:pt>
                <c:pt idx="969">
                  <c:v>2255</c:v>
                </c:pt>
                <c:pt idx="970">
                  <c:v>2231</c:v>
                </c:pt>
                <c:pt idx="971">
                  <c:v>2328</c:v>
                </c:pt>
                <c:pt idx="972">
                  <c:v>2241</c:v>
                </c:pt>
                <c:pt idx="973">
                  <c:v>2196</c:v>
                </c:pt>
                <c:pt idx="974">
                  <c:v>2262</c:v>
                </c:pt>
                <c:pt idx="975">
                  <c:v>2235</c:v>
                </c:pt>
                <c:pt idx="976">
                  <c:v>2254</c:v>
                </c:pt>
                <c:pt idx="977">
                  <c:v>2279</c:v>
                </c:pt>
                <c:pt idx="978">
                  <c:v>2267</c:v>
                </c:pt>
                <c:pt idx="979">
                  <c:v>2175</c:v>
                </c:pt>
                <c:pt idx="980">
                  <c:v>2191</c:v>
                </c:pt>
                <c:pt idx="981">
                  <c:v>2291</c:v>
                </c:pt>
                <c:pt idx="982">
                  <c:v>2173</c:v>
                </c:pt>
                <c:pt idx="983">
                  <c:v>2305</c:v>
                </c:pt>
                <c:pt idx="984">
                  <c:v>2317</c:v>
                </c:pt>
                <c:pt idx="985">
                  <c:v>2208</c:v>
                </c:pt>
                <c:pt idx="986">
                  <c:v>2277</c:v>
                </c:pt>
                <c:pt idx="987">
                  <c:v>2092</c:v>
                </c:pt>
                <c:pt idx="988">
                  <c:v>2320</c:v>
                </c:pt>
                <c:pt idx="989">
                  <c:v>2312</c:v>
                </c:pt>
                <c:pt idx="990">
                  <c:v>2202</c:v>
                </c:pt>
                <c:pt idx="991">
                  <c:v>2277</c:v>
                </c:pt>
                <c:pt idx="992">
                  <c:v>2233</c:v>
                </c:pt>
                <c:pt idx="993">
                  <c:v>2203</c:v>
                </c:pt>
                <c:pt idx="994">
                  <c:v>2185</c:v>
                </c:pt>
                <c:pt idx="995">
                  <c:v>2268</c:v>
                </c:pt>
                <c:pt idx="996">
                  <c:v>2287</c:v>
                </c:pt>
                <c:pt idx="997">
                  <c:v>2253</c:v>
                </c:pt>
                <c:pt idx="998">
                  <c:v>2170</c:v>
                </c:pt>
                <c:pt idx="999">
                  <c:v>2149</c:v>
                </c:pt>
                <c:pt idx="1000">
                  <c:v>2104</c:v>
                </c:pt>
                <c:pt idx="1001">
                  <c:v>2230</c:v>
                </c:pt>
                <c:pt idx="1002">
                  <c:v>2093</c:v>
                </c:pt>
                <c:pt idx="1003">
                  <c:v>2250</c:v>
                </c:pt>
                <c:pt idx="1004">
                  <c:v>2077</c:v>
                </c:pt>
                <c:pt idx="1005">
                  <c:v>2177</c:v>
                </c:pt>
                <c:pt idx="1006">
                  <c:v>2062</c:v>
                </c:pt>
                <c:pt idx="1007">
                  <c:v>2135</c:v>
                </c:pt>
                <c:pt idx="1008">
                  <c:v>2146</c:v>
                </c:pt>
                <c:pt idx="1009">
                  <c:v>2170</c:v>
                </c:pt>
                <c:pt idx="1010">
                  <c:v>2220</c:v>
                </c:pt>
                <c:pt idx="1011">
                  <c:v>2111</c:v>
                </c:pt>
                <c:pt idx="1012">
                  <c:v>2164</c:v>
                </c:pt>
                <c:pt idx="1013">
                  <c:v>2208</c:v>
                </c:pt>
                <c:pt idx="1014">
                  <c:v>2263</c:v>
                </c:pt>
                <c:pt idx="1015">
                  <c:v>2105</c:v>
                </c:pt>
                <c:pt idx="1016">
                  <c:v>2067</c:v>
                </c:pt>
                <c:pt idx="1017">
                  <c:v>2204</c:v>
                </c:pt>
                <c:pt idx="1018">
                  <c:v>2202</c:v>
                </c:pt>
                <c:pt idx="1019">
                  <c:v>2146</c:v>
                </c:pt>
                <c:pt idx="1020">
                  <c:v>2218</c:v>
                </c:pt>
                <c:pt idx="1021">
                  <c:v>2249</c:v>
                </c:pt>
                <c:pt idx="1022">
                  <c:v>2195</c:v>
                </c:pt>
                <c:pt idx="1023">
                  <c:v>2203</c:v>
                </c:pt>
                <c:pt idx="1024">
                  <c:v>2254</c:v>
                </c:pt>
                <c:pt idx="1025">
                  <c:v>2101</c:v>
                </c:pt>
                <c:pt idx="1026">
                  <c:v>2060</c:v>
                </c:pt>
                <c:pt idx="1027">
                  <c:v>2173</c:v>
                </c:pt>
                <c:pt idx="1028">
                  <c:v>2225</c:v>
                </c:pt>
                <c:pt idx="1029">
                  <c:v>2079</c:v>
                </c:pt>
                <c:pt idx="1030">
                  <c:v>2026</c:v>
                </c:pt>
                <c:pt idx="1031">
                  <c:v>2191</c:v>
                </c:pt>
                <c:pt idx="1032">
                  <c:v>2168</c:v>
                </c:pt>
                <c:pt idx="1033">
                  <c:v>2106</c:v>
                </c:pt>
                <c:pt idx="1034">
                  <c:v>2170</c:v>
                </c:pt>
                <c:pt idx="1035">
                  <c:v>2188</c:v>
                </c:pt>
                <c:pt idx="1036">
                  <c:v>2099</c:v>
                </c:pt>
                <c:pt idx="1037">
                  <c:v>2184</c:v>
                </c:pt>
                <c:pt idx="1038">
                  <c:v>2118</c:v>
                </c:pt>
                <c:pt idx="1039">
                  <c:v>2146</c:v>
                </c:pt>
                <c:pt idx="1040">
                  <c:v>2139</c:v>
                </c:pt>
                <c:pt idx="1041">
                  <c:v>2219</c:v>
                </c:pt>
                <c:pt idx="1042">
                  <c:v>2162</c:v>
                </c:pt>
                <c:pt idx="1043">
                  <c:v>2172</c:v>
                </c:pt>
                <c:pt idx="1044">
                  <c:v>2130</c:v>
                </c:pt>
                <c:pt idx="1045">
                  <c:v>2115</c:v>
                </c:pt>
                <c:pt idx="1046">
                  <c:v>2191</c:v>
                </c:pt>
                <c:pt idx="1047">
                  <c:v>2163</c:v>
                </c:pt>
                <c:pt idx="1048">
                  <c:v>2206</c:v>
                </c:pt>
                <c:pt idx="1049">
                  <c:v>2226</c:v>
                </c:pt>
                <c:pt idx="1050">
                  <c:v>2121</c:v>
                </c:pt>
                <c:pt idx="1051">
                  <c:v>2206</c:v>
                </c:pt>
                <c:pt idx="1052">
                  <c:v>2153</c:v>
                </c:pt>
                <c:pt idx="1053">
                  <c:v>2213</c:v>
                </c:pt>
                <c:pt idx="1054">
                  <c:v>2156</c:v>
                </c:pt>
                <c:pt idx="1055">
                  <c:v>2194</c:v>
                </c:pt>
                <c:pt idx="1056">
                  <c:v>2140</c:v>
                </c:pt>
                <c:pt idx="1057">
                  <c:v>2187</c:v>
                </c:pt>
                <c:pt idx="1058">
                  <c:v>2167</c:v>
                </c:pt>
                <c:pt idx="1059">
                  <c:v>2222</c:v>
                </c:pt>
                <c:pt idx="1060">
                  <c:v>2266</c:v>
                </c:pt>
                <c:pt idx="1061">
                  <c:v>2232</c:v>
                </c:pt>
                <c:pt idx="1062">
                  <c:v>2170</c:v>
                </c:pt>
                <c:pt idx="1063">
                  <c:v>2113</c:v>
                </c:pt>
                <c:pt idx="1064">
                  <c:v>2179</c:v>
                </c:pt>
                <c:pt idx="1065">
                  <c:v>2187</c:v>
                </c:pt>
                <c:pt idx="1066">
                  <c:v>2259</c:v>
                </c:pt>
                <c:pt idx="1067">
                  <c:v>2187</c:v>
                </c:pt>
                <c:pt idx="1068">
                  <c:v>2173</c:v>
                </c:pt>
                <c:pt idx="1069">
                  <c:v>2250</c:v>
                </c:pt>
                <c:pt idx="1070">
                  <c:v>2078</c:v>
                </c:pt>
                <c:pt idx="1071">
                  <c:v>2205</c:v>
                </c:pt>
                <c:pt idx="1072">
                  <c:v>2253</c:v>
                </c:pt>
                <c:pt idx="1073">
                  <c:v>2242</c:v>
                </c:pt>
                <c:pt idx="1074">
                  <c:v>2176</c:v>
                </c:pt>
                <c:pt idx="1075">
                  <c:v>2192</c:v>
                </c:pt>
                <c:pt idx="1076">
                  <c:v>2265</c:v>
                </c:pt>
                <c:pt idx="1077">
                  <c:v>2256</c:v>
                </c:pt>
                <c:pt idx="1078">
                  <c:v>2085</c:v>
                </c:pt>
                <c:pt idx="1079">
                  <c:v>2270</c:v>
                </c:pt>
                <c:pt idx="1080">
                  <c:v>2226</c:v>
                </c:pt>
                <c:pt idx="1081">
                  <c:v>2322</c:v>
                </c:pt>
                <c:pt idx="1082">
                  <c:v>2148</c:v>
                </c:pt>
                <c:pt idx="1083">
                  <c:v>2402</c:v>
                </c:pt>
                <c:pt idx="1084">
                  <c:v>2372</c:v>
                </c:pt>
                <c:pt idx="1085">
                  <c:v>2407</c:v>
                </c:pt>
                <c:pt idx="1086">
                  <c:v>2626</c:v>
                </c:pt>
                <c:pt idx="1087">
                  <c:v>2777</c:v>
                </c:pt>
                <c:pt idx="1088">
                  <c:v>2933</c:v>
                </c:pt>
                <c:pt idx="1089">
                  <c:v>3531</c:v>
                </c:pt>
                <c:pt idx="1090">
                  <c:v>3795</c:v>
                </c:pt>
                <c:pt idx="1091">
                  <c:v>3812</c:v>
                </c:pt>
                <c:pt idx="1092">
                  <c:v>3700</c:v>
                </c:pt>
                <c:pt idx="1093">
                  <c:v>3477</c:v>
                </c:pt>
                <c:pt idx="1094">
                  <c:v>3435</c:v>
                </c:pt>
                <c:pt idx="1095">
                  <c:v>3222</c:v>
                </c:pt>
                <c:pt idx="1096">
                  <c:v>3079</c:v>
                </c:pt>
                <c:pt idx="1097">
                  <c:v>2961</c:v>
                </c:pt>
                <c:pt idx="1098">
                  <c:v>2588</c:v>
                </c:pt>
                <c:pt idx="1099">
                  <c:v>2427</c:v>
                </c:pt>
                <c:pt idx="1100">
                  <c:v>2365</c:v>
                </c:pt>
                <c:pt idx="1101">
                  <c:v>2233</c:v>
                </c:pt>
                <c:pt idx="1102">
                  <c:v>2347</c:v>
                </c:pt>
                <c:pt idx="1103">
                  <c:v>2168</c:v>
                </c:pt>
                <c:pt idx="1104">
                  <c:v>2121</c:v>
                </c:pt>
                <c:pt idx="1105">
                  <c:v>2225</c:v>
                </c:pt>
                <c:pt idx="1106">
                  <c:v>2259</c:v>
                </c:pt>
                <c:pt idx="1107">
                  <c:v>2252</c:v>
                </c:pt>
                <c:pt idx="1108">
                  <c:v>2145</c:v>
                </c:pt>
                <c:pt idx="1109">
                  <c:v>2246</c:v>
                </c:pt>
                <c:pt idx="1110">
                  <c:v>2156</c:v>
                </c:pt>
                <c:pt idx="1111">
                  <c:v>2126</c:v>
                </c:pt>
                <c:pt idx="1112">
                  <c:v>2190</c:v>
                </c:pt>
                <c:pt idx="1113">
                  <c:v>2147</c:v>
                </c:pt>
                <c:pt idx="1114">
                  <c:v>2215</c:v>
                </c:pt>
                <c:pt idx="1115">
                  <c:v>2078</c:v>
                </c:pt>
                <c:pt idx="1116">
                  <c:v>2153</c:v>
                </c:pt>
                <c:pt idx="1117">
                  <c:v>2157</c:v>
                </c:pt>
                <c:pt idx="1118">
                  <c:v>2179</c:v>
                </c:pt>
                <c:pt idx="1119">
                  <c:v>2110</c:v>
                </c:pt>
                <c:pt idx="1120">
                  <c:v>2209</c:v>
                </c:pt>
                <c:pt idx="1121">
                  <c:v>2166</c:v>
                </c:pt>
                <c:pt idx="1122">
                  <c:v>2205</c:v>
                </c:pt>
                <c:pt idx="1123">
                  <c:v>2252</c:v>
                </c:pt>
                <c:pt idx="1124">
                  <c:v>2259</c:v>
                </c:pt>
                <c:pt idx="1125">
                  <c:v>2130</c:v>
                </c:pt>
                <c:pt idx="1126">
                  <c:v>2110</c:v>
                </c:pt>
                <c:pt idx="1127">
                  <c:v>2119</c:v>
                </c:pt>
                <c:pt idx="1128">
                  <c:v>2252</c:v>
                </c:pt>
                <c:pt idx="1129">
                  <c:v>2095</c:v>
                </c:pt>
                <c:pt idx="1130">
                  <c:v>2234</c:v>
                </c:pt>
                <c:pt idx="1131">
                  <c:v>2169</c:v>
                </c:pt>
                <c:pt idx="1132">
                  <c:v>2054</c:v>
                </c:pt>
                <c:pt idx="1133">
                  <c:v>2265</c:v>
                </c:pt>
                <c:pt idx="1134">
                  <c:v>2139</c:v>
                </c:pt>
                <c:pt idx="1135">
                  <c:v>2153</c:v>
                </c:pt>
                <c:pt idx="1136">
                  <c:v>2196</c:v>
                </c:pt>
                <c:pt idx="1137">
                  <c:v>2164</c:v>
                </c:pt>
                <c:pt idx="1138">
                  <c:v>2175</c:v>
                </c:pt>
                <c:pt idx="1139">
                  <c:v>2122</c:v>
                </c:pt>
                <c:pt idx="1140">
                  <c:v>2046</c:v>
                </c:pt>
                <c:pt idx="1141">
                  <c:v>2107</c:v>
                </c:pt>
                <c:pt idx="1142">
                  <c:v>2106</c:v>
                </c:pt>
                <c:pt idx="1143">
                  <c:v>2110</c:v>
                </c:pt>
                <c:pt idx="1144">
                  <c:v>2273</c:v>
                </c:pt>
                <c:pt idx="1145">
                  <c:v>2117</c:v>
                </c:pt>
                <c:pt idx="1146">
                  <c:v>2203</c:v>
                </c:pt>
                <c:pt idx="1147">
                  <c:v>2124</c:v>
                </c:pt>
                <c:pt idx="1148">
                  <c:v>2280</c:v>
                </c:pt>
                <c:pt idx="1149">
                  <c:v>2188</c:v>
                </c:pt>
                <c:pt idx="1150">
                  <c:v>2159</c:v>
                </c:pt>
                <c:pt idx="1151">
                  <c:v>2188</c:v>
                </c:pt>
                <c:pt idx="1152">
                  <c:v>2052</c:v>
                </c:pt>
                <c:pt idx="1153">
                  <c:v>2139</c:v>
                </c:pt>
                <c:pt idx="1154">
                  <c:v>2033</c:v>
                </c:pt>
                <c:pt idx="1155">
                  <c:v>2198</c:v>
                </c:pt>
                <c:pt idx="1156">
                  <c:v>2168</c:v>
                </c:pt>
                <c:pt idx="1157">
                  <c:v>2133</c:v>
                </c:pt>
                <c:pt idx="1158">
                  <c:v>2212</c:v>
                </c:pt>
                <c:pt idx="1159">
                  <c:v>2211</c:v>
                </c:pt>
                <c:pt idx="1160">
                  <c:v>2261</c:v>
                </c:pt>
                <c:pt idx="1161">
                  <c:v>2163</c:v>
                </c:pt>
                <c:pt idx="1162">
                  <c:v>2278</c:v>
                </c:pt>
                <c:pt idx="1163">
                  <c:v>2209</c:v>
                </c:pt>
                <c:pt idx="1164">
                  <c:v>2303</c:v>
                </c:pt>
                <c:pt idx="1165">
                  <c:v>2459</c:v>
                </c:pt>
                <c:pt idx="1166">
                  <c:v>2416</c:v>
                </c:pt>
                <c:pt idx="1167">
                  <c:v>2548</c:v>
                </c:pt>
                <c:pt idx="1168">
                  <c:v>2742</c:v>
                </c:pt>
                <c:pt idx="1169">
                  <c:v>3017</c:v>
                </c:pt>
                <c:pt idx="1170">
                  <c:v>3383</c:v>
                </c:pt>
                <c:pt idx="1171">
                  <c:v>3888</c:v>
                </c:pt>
                <c:pt idx="1172">
                  <c:v>4100</c:v>
                </c:pt>
                <c:pt idx="1173">
                  <c:v>3773</c:v>
                </c:pt>
                <c:pt idx="1174">
                  <c:v>3512</c:v>
                </c:pt>
                <c:pt idx="1175">
                  <c:v>3305</c:v>
                </c:pt>
                <c:pt idx="1176">
                  <c:v>3382</c:v>
                </c:pt>
                <c:pt idx="1177">
                  <c:v>3257</c:v>
                </c:pt>
                <c:pt idx="1178">
                  <c:v>2953</c:v>
                </c:pt>
                <c:pt idx="1179">
                  <c:v>2659</c:v>
                </c:pt>
                <c:pt idx="1180">
                  <c:v>2479</c:v>
                </c:pt>
                <c:pt idx="1181">
                  <c:v>2388</c:v>
                </c:pt>
                <c:pt idx="1182">
                  <c:v>2333</c:v>
                </c:pt>
                <c:pt idx="1183">
                  <c:v>2334</c:v>
                </c:pt>
                <c:pt idx="1184">
                  <c:v>2232</c:v>
                </c:pt>
                <c:pt idx="1185">
                  <c:v>2227</c:v>
                </c:pt>
                <c:pt idx="1186">
                  <c:v>2223</c:v>
                </c:pt>
                <c:pt idx="1187">
                  <c:v>2161</c:v>
                </c:pt>
                <c:pt idx="1188">
                  <c:v>2190</c:v>
                </c:pt>
                <c:pt idx="1189">
                  <c:v>2196</c:v>
                </c:pt>
                <c:pt idx="1190">
                  <c:v>2102</c:v>
                </c:pt>
                <c:pt idx="1191">
                  <c:v>2253</c:v>
                </c:pt>
                <c:pt idx="1192">
                  <c:v>2142</c:v>
                </c:pt>
                <c:pt idx="1193">
                  <c:v>2223</c:v>
                </c:pt>
                <c:pt idx="1194">
                  <c:v>2195</c:v>
                </c:pt>
                <c:pt idx="1195">
                  <c:v>2202</c:v>
                </c:pt>
                <c:pt idx="1196">
                  <c:v>2224</c:v>
                </c:pt>
                <c:pt idx="1197">
                  <c:v>2162</c:v>
                </c:pt>
                <c:pt idx="1198">
                  <c:v>2128</c:v>
                </c:pt>
                <c:pt idx="1199">
                  <c:v>2114</c:v>
                </c:pt>
                <c:pt idx="1200">
                  <c:v>2184</c:v>
                </c:pt>
                <c:pt idx="1201">
                  <c:v>2232</c:v>
                </c:pt>
                <c:pt idx="1202">
                  <c:v>2141</c:v>
                </c:pt>
                <c:pt idx="1203">
                  <c:v>2133</c:v>
                </c:pt>
                <c:pt idx="1204">
                  <c:v>2149</c:v>
                </c:pt>
                <c:pt idx="1205">
                  <c:v>2250</c:v>
                </c:pt>
                <c:pt idx="1206">
                  <c:v>2149</c:v>
                </c:pt>
                <c:pt idx="1207">
                  <c:v>2088</c:v>
                </c:pt>
                <c:pt idx="1208">
                  <c:v>2173</c:v>
                </c:pt>
                <c:pt idx="1209">
                  <c:v>2094</c:v>
                </c:pt>
                <c:pt idx="1210">
                  <c:v>2206</c:v>
                </c:pt>
                <c:pt idx="1211">
                  <c:v>2080</c:v>
                </c:pt>
                <c:pt idx="1212">
                  <c:v>2167</c:v>
                </c:pt>
                <c:pt idx="1213">
                  <c:v>2158</c:v>
                </c:pt>
                <c:pt idx="1214">
                  <c:v>2199</c:v>
                </c:pt>
                <c:pt idx="1215">
                  <c:v>2081</c:v>
                </c:pt>
                <c:pt idx="1216">
                  <c:v>2104</c:v>
                </c:pt>
                <c:pt idx="1217">
                  <c:v>2185</c:v>
                </c:pt>
                <c:pt idx="1218">
                  <c:v>2177</c:v>
                </c:pt>
                <c:pt idx="1219">
                  <c:v>2169</c:v>
                </c:pt>
                <c:pt idx="1220">
                  <c:v>2163</c:v>
                </c:pt>
                <c:pt idx="1221">
                  <c:v>2166</c:v>
                </c:pt>
                <c:pt idx="1222">
                  <c:v>2158</c:v>
                </c:pt>
                <c:pt idx="1223">
                  <c:v>2077</c:v>
                </c:pt>
                <c:pt idx="1224">
                  <c:v>2074</c:v>
                </c:pt>
                <c:pt idx="1225">
                  <c:v>2046</c:v>
                </c:pt>
                <c:pt idx="1226">
                  <c:v>2117</c:v>
                </c:pt>
                <c:pt idx="1227">
                  <c:v>2021</c:v>
                </c:pt>
                <c:pt idx="1228">
                  <c:v>2116</c:v>
                </c:pt>
                <c:pt idx="1229">
                  <c:v>2045</c:v>
                </c:pt>
                <c:pt idx="1230">
                  <c:v>2115</c:v>
                </c:pt>
                <c:pt idx="1231">
                  <c:v>2107</c:v>
                </c:pt>
                <c:pt idx="1232">
                  <c:v>2191</c:v>
                </c:pt>
                <c:pt idx="1233">
                  <c:v>2057</c:v>
                </c:pt>
                <c:pt idx="1234">
                  <c:v>2062</c:v>
                </c:pt>
                <c:pt idx="1235">
                  <c:v>2177</c:v>
                </c:pt>
                <c:pt idx="1236">
                  <c:v>2128</c:v>
                </c:pt>
                <c:pt idx="1237">
                  <c:v>2105</c:v>
                </c:pt>
                <c:pt idx="1238">
                  <c:v>2080</c:v>
                </c:pt>
                <c:pt idx="1239">
                  <c:v>2171</c:v>
                </c:pt>
                <c:pt idx="1240">
                  <c:v>2105</c:v>
                </c:pt>
                <c:pt idx="1241">
                  <c:v>2146</c:v>
                </c:pt>
                <c:pt idx="1242">
                  <c:v>2173</c:v>
                </c:pt>
                <c:pt idx="1243">
                  <c:v>2183</c:v>
                </c:pt>
                <c:pt idx="1244">
                  <c:v>2186</c:v>
                </c:pt>
                <c:pt idx="1245">
                  <c:v>2107</c:v>
                </c:pt>
                <c:pt idx="1246">
                  <c:v>2034</c:v>
                </c:pt>
                <c:pt idx="1247">
                  <c:v>2078</c:v>
                </c:pt>
                <c:pt idx="1248">
                  <c:v>2183</c:v>
                </c:pt>
                <c:pt idx="1249">
                  <c:v>2111</c:v>
                </c:pt>
                <c:pt idx="1250">
                  <c:v>2121</c:v>
                </c:pt>
                <c:pt idx="1251">
                  <c:v>2215</c:v>
                </c:pt>
                <c:pt idx="1252">
                  <c:v>2051</c:v>
                </c:pt>
                <c:pt idx="1253">
                  <c:v>2096</c:v>
                </c:pt>
                <c:pt idx="1254">
                  <c:v>2037</c:v>
                </c:pt>
                <c:pt idx="1255">
                  <c:v>2206</c:v>
                </c:pt>
                <c:pt idx="1256">
                  <c:v>2104</c:v>
                </c:pt>
                <c:pt idx="1257">
                  <c:v>2093</c:v>
                </c:pt>
                <c:pt idx="1258">
                  <c:v>2194</c:v>
                </c:pt>
                <c:pt idx="1259">
                  <c:v>2161</c:v>
                </c:pt>
                <c:pt idx="1260">
                  <c:v>2133</c:v>
                </c:pt>
                <c:pt idx="1261">
                  <c:v>2088</c:v>
                </c:pt>
                <c:pt idx="1262">
                  <c:v>2111</c:v>
                </c:pt>
                <c:pt idx="1263">
                  <c:v>2157</c:v>
                </c:pt>
                <c:pt idx="1264">
                  <c:v>2140</c:v>
                </c:pt>
                <c:pt idx="1265">
                  <c:v>2142</c:v>
                </c:pt>
                <c:pt idx="1266">
                  <c:v>2178</c:v>
                </c:pt>
                <c:pt idx="1267">
                  <c:v>2139</c:v>
                </c:pt>
                <c:pt idx="1268">
                  <c:v>2177</c:v>
                </c:pt>
                <c:pt idx="1269">
                  <c:v>2115</c:v>
                </c:pt>
                <c:pt idx="1270">
                  <c:v>2149</c:v>
                </c:pt>
                <c:pt idx="1271">
                  <c:v>2223</c:v>
                </c:pt>
                <c:pt idx="1272">
                  <c:v>2045</c:v>
                </c:pt>
                <c:pt idx="1273">
                  <c:v>2182</c:v>
                </c:pt>
                <c:pt idx="1274">
                  <c:v>2187</c:v>
                </c:pt>
                <c:pt idx="1275">
                  <c:v>2153</c:v>
                </c:pt>
                <c:pt idx="1276">
                  <c:v>2086</c:v>
                </c:pt>
                <c:pt idx="1277">
                  <c:v>2157</c:v>
                </c:pt>
                <c:pt idx="1278">
                  <c:v>2138</c:v>
                </c:pt>
                <c:pt idx="1279">
                  <c:v>2095</c:v>
                </c:pt>
                <c:pt idx="1280">
                  <c:v>2120</c:v>
                </c:pt>
                <c:pt idx="1281">
                  <c:v>2094</c:v>
                </c:pt>
                <c:pt idx="1282">
                  <c:v>2012</c:v>
                </c:pt>
                <c:pt idx="1283">
                  <c:v>2100</c:v>
                </c:pt>
                <c:pt idx="1284">
                  <c:v>2115</c:v>
                </c:pt>
                <c:pt idx="1285">
                  <c:v>2172</c:v>
                </c:pt>
                <c:pt idx="1286">
                  <c:v>2029</c:v>
                </c:pt>
                <c:pt idx="1287">
                  <c:v>2171</c:v>
                </c:pt>
                <c:pt idx="1288">
                  <c:v>2037</c:v>
                </c:pt>
                <c:pt idx="1289">
                  <c:v>2145</c:v>
                </c:pt>
                <c:pt idx="1290">
                  <c:v>2058</c:v>
                </c:pt>
                <c:pt idx="1291">
                  <c:v>2162</c:v>
                </c:pt>
                <c:pt idx="1292">
                  <c:v>2087</c:v>
                </c:pt>
                <c:pt idx="1293">
                  <c:v>2112</c:v>
                </c:pt>
                <c:pt idx="1294">
                  <c:v>2215</c:v>
                </c:pt>
                <c:pt idx="1295">
                  <c:v>2240</c:v>
                </c:pt>
                <c:pt idx="1296">
                  <c:v>2323</c:v>
                </c:pt>
                <c:pt idx="1297">
                  <c:v>2253</c:v>
                </c:pt>
                <c:pt idx="1298">
                  <c:v>2409</c:v>
                </c:pt>
                <c:pt idx="1299">
                  <c:v>2463</c:v>
                </c:pt>
                <c:pt idx="1300">
                  <c:v>2504</c:v>
                </c:pt>
                <c:pt idx="1301">
                  <c:v>2692</c:v>
                </c:pt>
                <c:pt idx="1302">
                  <c:v>2947</c:v>
                </c:pt>
                <c:pt idx="1303">
                  <c:v>3465</c:v>
                </c:pt>
                <c:pt idx="1304">
                  <c:v>3933</c:v>
                </c:pt>
                <c:pt idx="1305">
                  <c:v>4472</c:v>
                </c:pt>
                <c:pt idx="1306">
                  <c:v>4301</c:v>
                </c:pt>
                <c:pt idx="1307">
                  <c:v>3941</c:v>
                </c:pt>
                <c:pt idx="1308">
                  <c:v>3755</c:v>
                </c:pt>
                <c:pt idx="1309">
                  <c:v>3478</c:v>
                </c:pt>
                <c:pt idx="1310">
                  <c:v>3556</c:v>
                </c:pt>
                <c:pt idx="1311">
                  <c:v>3554</c:v>
                </c:pt>
                <c:pt idx="1312">
                  <c:v>3128</c:v>
                </c:pt>
                <c:pt idx="1313">
                  <c:v>2788</c:v>
                </c:pt>
                <c:pt idx="1314">
                  <c:v>2662</c:v>
                </c:pt>
                <c:pt idx="1315">
                  <c:v>2548</c:v>
                </c:pt>
                <c:pt idx="1316">
                  <c:v>2360</c:v>
                </c:pt>
                <c:pt idx="1317">
                  <c:v>2310</c:v>
                </c:pt>
                <c:pt idx="1318">
                  <c:v>2133</c:v>
                </c:pt>
                <c:pt idx="1319">
                  <c:v>2262</c:v>
                </c:pt>
                <c:pt idx="1320">
                  <c:v>2226</c:v>
                </c:pt>
                <c:pt idx="1321">
                  <c:v>2213</c:v>
                </c:pt>
                <c:pt idx="1322">
                  <c:v>2095</c:v>
                </c:pt>
                <c:pt idx="1323">
                  <c:v>2218</c:v>
                </c:pt>
                <c:pt idx="1324">
                  <c:v>2158</c:v>
                </c:pt>
                <c:pt idx="1325">
                  <c:v>2152</c:v>
                </c:pt>
                <c:pt idx="1326">
                  <c:v>2154</c:v>
                </c:pt>
                <c:pt idx="1327">
                  <c:v>2210</c:v>
                </c:pt>
                <c:pt idx="1328">
                  <c:v>2088</c:v>
                </c:pt>
                <c:pt idx="1329">
                  <c:v>2243</c:v>
                </c:pt>
                <c:pt idx="1330">
                  <c:v>2073</c:v>
                </c:pt>
                <c:pt idx="1331">
                  <c:v>2076</c:v>
                </c:pt>
                <c:pt idx="1332">
                  <c:v>2211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EB0-E748-AFD8-A4C1CF130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2907024"/>
        <c:axId val="1642908672"/>
      </c:scatterChart>
      <c:valAx>
        <c:axId val="1642907024"/>
        <c:scaling>
          <c:orientation val="minMax"/>
          <c:max val="9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908672"/>
        <c:crosses val="autoZero"/>
        <c:crossBetween val="midCat"/>
      </c:valAx>
      <c:valAx>
        <c:axId val="164290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9070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After heatment in pt</a:t>
            </a:r>
            <a:r>
              <a:rPr lang="zh-CN" altLang="en-US"/>
              <a:t> </a:t>
            </a:r>
            <a:r>
              <a:rPr lang="en-US" altLang="zh-CN"/>
              <a:t>crucible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'081221_flux_Pt'!$A$28:$A$6119</c:f>
              <c:numCache>
                <c:formatCode>General</c:formatCode>
                <c:ptCount val="6092"/>
                <c:pt idx="0">
                  <c:v>10.006565139999999</c:v>
                </c:pt>
                <c:pt idx="1">
                  <c:v>10.019695423</c:v>
                </c:pt>
                <c:pt idx="2">
                  <c:v>10.032825705</c:v>
                </c:pt>
                <c:pt idx="3">
                  <c:v>10.045955987999999</c:v>
                </c:pt>
                <c:pt idx="4">
                  <c:v>10.059086271</c:v>
                </c:pt>
                <c:pt idx="5">
                  <c:v>10.072216553000001</c:v>
                </c:pt>
                <c:pt idx="6">
                  <c:v>10.085346835999999</c:v>
                </c:pt>
                <c:pt idx="7">
                  <c:v>10.098477119</c:v>
                </c:pt>
                <c:pt idx="8">
                  <c:v>10.111607401000001</c:v>
                </c:pt>
                <c:pt idx="9">
                  <c:v>10.124737683999999</c:v>
                </c:pt>
                <c:pt idx="10">
                  <c:v>10.137867967</c:v>
                </c:pt>
                <c:pt idx="11">
                  <c:v>10.150998249000001</c:v>
                </c:pt>
                <c:pt idx="12">
                  <c:v>10.164128531999999</c:v>
                </c:pt>
                <c:pt idx="13">
                  <c:v>10.177258815</c:v>
                </c:pt>
                <c:pt idx="14">
                  <c:v>10.190389097000001</c:v>
                </c:pt>
                <c:pt idx="15">
                  <c:v>10.203519379999999</c:v>
                </c:pt>
                <c:pt idx="16">
                  <c:v>10.216649663</c:v>
                </c:pt>
                <c:pt idx="17">
                  <c:v>10.229779945000001</c:v>
                </c:pt>
                <c:pt idx="18">
                  <c:v>10.242910228</c:v>
                </c:pt>
                <c:pt idx="19">
                  <c:v>10.256040511</c:v>
                </c:pt>
                <c:pt idx="20">
                  <c:v>10.269170794000001</c:v>
                </c:pt>
                <c:pt idx="21">
                  <c:v>10.282301076</c:v>
                </c:pt>
                <c:pt idx="22">
                  <c:v>10.295431359</c:v>
                </c:pt>
                <c:pt idx="23">
                  <c:v>10.308561642000001</c:v>
                </c:pt>
                <c:pt idx="24">
                  <c:v>10.321691924</c:v>
                </c:pt>
                <c:pt idx="25">
                  <c:v>10.334822207</c:v>
                </c:pt>
                <c:pt idx="26">
                  <c:v>10.347952490000001</c:v>
                </c:pt>
                <c:pt idx="27">
                  <c:v>10.361082772</c:v>
                </c:pt>
                <c:pt idx="28">
                  <c:v>10.374213055</c:v>
                </c:pt>
                <c:pt idx="29">
                  <c:v>10.387343338000001</c:v>
                </c:pt>
                <c:pt idx="30">
                  <c:v>10.40047362</c:v>
                </c:pt>
                <c:pt idx="31">
                  <c:v>10.413603903</c:v>
                </c:pt>
                <c:pt idx="32">
                  <c:v>10.426734185999999</c:v>
                </c:pt>
                <c:pt idx="33">
                  <c:v>10.439864468</c:v>
                </c:pt>
                <c:pt idx="34">
                  <c:v>10.452994751</c:v>
                </c:pt>
                <c:pt idx="35">
                  <c:v>10.466125033999999</c:v>
                </c:pt>
                <c:pt idx="36">
                  <c:v>10.479255316</c:v>
                </c:pt>
                <c:pt idx="37">
                  <c:v>10.492385599</c:v>
                </c:pt>
                <c:pt idx="38">
                  <c:v>10.505515881999999</c:v>
                </c:pt>
                <c:pt idx="39">
                  <c:v>10.518646164</c:v>
                </c:pt>
                <c:pt idx="40">
                  <c:v>10.531776447</c:v>
                </c:pt>
                <c:pt idx="41">
                  <c:v>10.544906729999999</c:v>
                </c:pt>
                <c:pt idx="42">
                  <c:v>10.558037012</c:v>
                </c:pt>
                <c:pt idx="43">
                  <c:v>10.571167295</c:v>
                </c:pt>
                <c:pt idx="44">
                  <c:v>10.584297577999999</c:v>
                </c:pt>
                <c:pt idx="45">
                  <c:v>10.59742786</c:v>
                </c:pt>
                <c:pt idx="46">
                  <c:v>10.610558143</c:v>
                </c:pt>
                <c:pt idx="47">
                  <c:v>10.623688425999999</c:v>
                </c:pt>
                <c:pt idx="48">
                  <c:v>10.636818708</c:v>
                </c:pt>
                <c:pt idx="49">
                  <c:v>10.649948991</c:v>
                </c:pt>
                <c:pt idx="50">
                  <c:v>10.663079273999999</c:v>
                </c:pt>
                <c:pt idx="51">
                  <c:v>10.676209556</c:v>
                </c:pt>
                <c:pt idx="52">
                  <c:v>10.689339839000001</c:v>
                </c:pt>
                <c:pt idx="53">
                  <c:v>10.702470121999999</c:v>
                </c:pt>
                <c:pt idx="54">
                  <c:v>10.715600405</c:v>
                </c:pt>
                <c:pt idx="55">
                  <c:v>10.728730687000001</c:v>
                </c:pt>
                <c:pt idx="56">
                  <c:v>10.741860969999999</c:v>
                </c:pt>
                <c:pt idx="57">
                  <c:v>10.754991253</c:v>
                </c:pt>
                <c:pt idx="58">
                  <c:v>10.768121535000001</c:v>
                </c:pt>
                <c:pt idx="59">
                  <c:v>10.781251817999999</c:v>
                </c:pt>
                <c:pt idx="60">
                  <c:v>10.794382101</c:v>
                </c:pt>
                <c:pt idx="61">
                  <c:v>10.807512383000001</c:v>
                </c:pt>
                <c:pt idx="62">
                  <c:v>10.820642665999999</c:v>
                </c:pt>
                <c:pt idx="63">
                  <c:v>10.833772949</c:v>
                </c:pt>
                <c:pt idx="64">
                  <c:v>10.846903231000001</c:v>
                </c:pt>
                <c:pt idx="65">
                  <c:v>10.860033513999999</c:v>
                </c:pt>
                <c:pt idx="66">
                  <c:v>10.873163797</c:v>
                </c:pt>
                <c:pt idx="67">
                  <c:v>10.886294079000001</c:v>
                </c:pt>
                <c:pt idx="68">
                  <c:v>10.899424362</c:v>
                </c:pt>
                <c:pt idx="69">
                  <c:v>10.912554645</c:v>
                </c:pt>
                <c:pt idx="70">
                  <c:v>10.925684927000001</c:v>
                </c:pt>
                <c:pt idx="71">
                  <c:v>10.93881521</c:v>
                </c:pt>
                <c:pt idx="72">
                  <c:v>10.951945493</c:v>
                </c:pt>
                <c:pt idx="73">
                  <c:v>10.965075775000001</c:v>
                </c:pt>
                <c:pt idx="74">
                  <c:v>10.978206058</c:v>
                </c:pt>
                <c:pt idx="75">
                  <c:v>10.991336341</c:v>
                </c:pt>
                <c:pt idx="76">
                  <c:v>11.004466623000001</c:v>
                </c:pt>
                <c:pt idx="77">
                  <c:v>11.017596906</c:v>
                </c:pt>
                <c:pt idx="78">
                  <c:v>11.030727189</c:v>
                </c:pt>
                <c:pt idx="79">
                  <c:v>11.043857471000001</c:v>
                </c:pt>
                <c:pt idx="80">
                  <c:v>11.056987754</c:v>
                </c:pt>
                <c:pt idx="81">
                  <c:v>11.070118037</c:v>
                </c:pt>
                <c:pt idx="82">
                  <c:v>11.083248319000001</c:v>
                </c:pt>
                <c:pt idx="83">
                  <c:v>11.096378602</c:v>
                </c:pt>
                <c:pt idx="84">
                  <c:v>11.109508885</c:v>
                </c:pt>
                <c:pt idx="85">
                  <c:v>11.122639167000001</c:v>
                </c:pt>
                <c:pt idx="86">
                  <c:v>11.13576945</c:v>
                </c:pt>
                <c:pt idx="87">
                  <c:v>11.148899733</c:v>
                </c:pt>
                <c:pt idx="88">
                  <c:v>11.162030014999999</c:v>
                </c:pt>
                <c:pt idx="89">
                  <c:v>11.175160298</c:v>
                </c:pt>
                <c:pt idx="90">
                  <c:v>11.188290581</c:v>
                </c:pt>
                <c:pt idx="91">
                  <c:v>11.201420863999999</c:v>
                </c:pt>
                <c:pt idx="92">
                  <c:v>11.214551146</c:v>
                </c:pt>
                <c:pt idx="93">
                  <c:v>11.227681429</c:v>
                </c:pt>
                <c:pt idx="94">
                  <c:v>11.240811711999999</c:v>
                </c:pt>
                <c:pt idx="95">
                  <c:v>11.253941994</c:v>
                </c:pt>
                <c:pt idx="96">
                  <c:v>11.267072277</c:v>
                </c:pt>
                <c:pt idx="97">
                  <c:v>11.280202559999999</c:v>
                </c:pt>
                <c:pt idx="98">
                  <c:v>11.293332842</c:v>
                </c:pt>
                <c:pt idx="99">
                  <c:v>11.306463125000001</c:v>
                </c:pt>
                <c:pt idx="100">
                  <c:v>11.319593407999999</c:v>
                </c:pt>
                <c:pt idx="101">
                  <c:v>11.33272369</c:v>
                </c:pt>
                <c:pt idx="102">
                  <c:v>11.345853973000001</c:v>
                </c:pt>
                <c:pt idx="103">
                  <c:v>11.358984255999999</c:v>
                </c:pt>
                <c:pt idx="104">
                  <c:v>11.372114538</c:v>
                </c:pt>
                <c:pt idx="105">
                  <c:v>11.385244821000001</c:v>
                </c:pt>
                <c:pt idx="106">
                  <c:v>11.398375103999999</c:v>
                </c:pt>
                <c:pt idx="107">
                  <c:v>11.411505386</c:v>
                </c:pt>
                <c:pt idx="108">
                  <c:v>11.424635669000001</c:v>
                </c:pt>
                <c:pt idx="109">
                  <c:v>11.437765951999999</c:v>
                </c:pt>
                <c:pt idx="110">
                  <c:v>11.450896234</c:v>
                </c:pt>
                <c:pt idx="111">
                  <c:v>11.464026517000001</c:v>
                </c:pt>
                <c:pt idx="112">
                  <c:v>11.477156799999999</c:v>
                </c:pt>
                <c:pt idx="113">
                  <c:v>11.490287082</c:v>
                </c:pt>
                <c:pt idx="114">
                  <c:v>11.503417365000001</c:v>
                </c:pt>
                <c:pt idx="115">
                  <c:v>11.516547648</c:v>
                </c:pt>
                <c:pt idx="116">
                  <c:v>11.52967793</c:v>
                </c:pt>
                <c:pt idx="117">
                  <c:v>11.542808213000001</c:v>
                </c:pt>
                <c:pt idx="118">
                  <c:v>11.555938496</c:v>
                </c:pt>
                <c:pt idx="119">
                  <c:v>11.569068778</c:v>
                </c:pt>
                <c:pt idx="120">
                  <c:v>11.582199061000001</c:v>
                </c:pt>
                <c:pt idx="121">
                  <c:v>11.595329344</c:v>
                </c:pt>
                <c:pt idx="122">
                  <c:v>11.608459626</c:v>
                </c:pt>
                <c:pt idx="123">
                  <c:v>11.621589909000001</c:v>
                </c:pt>
                <c:pt idx="124">
                  <c:v>11.634720192</c:v>
                </c:pt>
                <c:pt idx="125">
                  <c:v>11.647850475</c:v>
                </c:pt>
                <c:pt idx="126">
                  <c:v>11.660980757000001</c:v>
                </c:pt>
                <c:pt idx="127">
                  <c:v>11.67411104</c:v>
                </c:pt>
                <c:pt idx="128">
                  <c:v>11.687241323</c:v>
                </c:pt>
                <c:pt idx="129">
                  <c:v>11.700371605000001</c:v>
                </c:pt>
                <c:pt idx="130">
                  <c:v>11.713501888</c:v>
                </c:pt>
                <c:pt idx="131">
                  <c:v>11.726632171</c:v>
                </c:pt>
                <c:pt idx="132">
                  <c:v>11.739762453000001</c:v>
                </c:pt>
                <c:pt idx="133">
                  <c:v>11.752892736</c:v>
                </c:pt>
                <c:pt idx="134">
                  <c:v>11.766023019</c:v>
                </c:pt>
                <c:pt idx="135">
                  <c:v>11.779153300999999</c:v>
                </c:pt>
                <c:pt idx="136">
                  <c:v>11.792283584</c:v>
                </c:pt>
                <c:pt idx="137">
                  <c:v>11.805413867</c:v>
                </c:pt>
                <c:pt idx="138">
                  <c:v>11.818544148999999</c:v>
                </c:pt>
                <c:pt idx="139">
                  <c:v>11.831674432</c:v>
                </c:pt>
                <c:pt idx="140">
                  <c:v>11.844804715</c:v>
                </c:pt>
                <c:pt idx="141">
                  <c:v>11.857934996999999</c:v>
                </c:pt>
                <c:pt idx="142">
                  <c:v>11.87106528</c:v>
                </c:pt>
                <c:pt idx="143">
                  <c:v>11.884195563</c:v>
                </c:pt>
                <c:pt idx="144">
                  <c:v>11.897325844999999</c:v>
                </c:pt>
                <c:pt idx="145">
                  <c:v>11.910456128</c:v>
                </c:pt>
                <c:pt idx="146">
                  <c:v>11.923586411</c:v>
                </c:pt>
                <c:pt idx="147">
                  <c:v>11.936716692999999</c:v>
                </c:pt>
                <c:pt idx="148">
                  <c:v>11.949846976</c:v>
                </c:pt>
                <c:pt idx="149">
                  <c:v>11.962977259000001</c:v>
                </c:pt>
                <c:pt idx="150">
                  <c:v>11.976107540999999</c:v>
                </c:pt>
                <c:pt idx="151">
                  <c:v>11.989237824</c:v>
                </c:pt>
                <c:pt idx="152">
                  <c:v>12.002368107000001</c:v>
                </c:pt>
                <c:pt idx="153">
                  <c:v>12.015498388999999</c:v>
                </c:pt>
                <c:pt idx="154">
                  <c:v>12.028628672</c:v>
                </c:pt>
                <c:pt idx="155">
                  <c:v>12.041758955000001</c:v>
                </c:pt>
                <c:pt idx="156">
                  <c:v>12.054889236999999</c:v>
                </c:pt>
                <c:pt idx="157">
                  <c:v>12.06801952</c:v>
                </c:pt>
                <c:pt idx="158">
                  <c:v>12.081149803000001</c:v>
                </c:pt>
                <c:pt idx="159">
                  <c:v>12.094280084999999</c:v>
                </c:pt>
                <c:pt idx="160">
                  <c:v>12.107410368</c:v>
                </c:pt>
                <c:pt idx="161">
                  <c:v>12.120540651000001</c:v>
                </c:pt>
                <c:pt idx="162">
                  <c:v>12.133670934</c:v>
                </c:pt>
                <c:pt idx="163">
                  <c:v>12.146801216</c:v>
                </c:pt>
                <c:pt idx="164">
                  <c:v>12.159931499000001</c:v>
                </c:pt>
                <c:pt idx="165">
                  <c:v>12.173061782</c:v>
                </c:pt>
                <c:pt idx="166">
                  <c:v>12.186192064</c:v>
                </c:pt>
                <c:pt idx="167">
                  <c:v>12.199322347000001</c:v>
                </c:pt>
                <c:pt idx="168">
                  <c:v>12.21245263</c:v>
                </c:pt>
                <c:pt idx="169">
                  <c:v>12.225582912</c:v>
                </c:pt>
                <c:pt idx="170">
                  <c:v>12.238713195000001</c:v>
                </c:pt>
                <c:pt idx="171">
                  <c:v>12.251843478</c:v>
                </c:pt>
                <c:pt idx="172">
                  <c:v>12.26497376</c:v>
                </c:pt>
                <c:pt idx="173">
                  <c:v>12.278104043000001</c:v>
                </c:pt>
                <c:pt idx="174">
                  <c:v>12.291234326</c:v>
                </c:pt>
                <c:pt idx="175">
                  <c:v>12.304364608</c:v>
                </c:pt>
                <c:pt idx="176">
                  <c:v>12.317494891000001</c:v>
                </c:pt>
                <c:pt idx="177">
                  <c:v>12.330625174</c:v>
                </c:pt>
                <c:pt idx="178">
                  <c:v>12.343755456</c:v>
                </c:pt>
                <c:pt idx="179">
                  <c:v>12.356885739000001</c:v>
                </c:pt>
                <c:pt idx="180">
                  <c:v>12.370016022</c:v>
                </c:pt>
                <c:pt idx="181">
                  <c:v>12.383146304</c:v>
                </c:pt>
                <c:pt idx="182">
                  <c:v>12.396276586999999</c:v>
                </c:pt>
                <c:pt idx="183">
                  <c:v>12.40940687</c:v>
                </c:pt>
                <c:pt idx="184">
                  <c:v>12.422537152</c:v>
                </c:pt>
                <c:pt idx="185">
                  <c:v>12.435667434999999</c:v>
                </c:pt>
                <c:pt idx="186">
                  <c:v>12.448797718</c:v>
                </c:pt>
                <c:pt idx="187">
                  <c:v>12.461928</c:v>
                </c:pt>
                <c:pt idx="188">
                  <c:v>12.475058282999999</c:v>
                </c:pt>
                <c:pt idx="189">
                  <c:v>12.488188566</c:v>
                </c:pt>
                <c:pt idx="190">
                  <c:v>12.501318848</c:v>
                </c:pt>
                <c:pt idx="191">
                  <c:v>12.514449130999999</c:v>
                </c:pt>
                <c:pt idx="192">
                  <c:v>12.527579414</c:v>
                </c:pt>
                <c:pt idx="193">
                  <c:v>12.540709696</c:v>
                </c:pt>
                <c:pt idx="194">
                  <c:v>12.553839978999999</c:v>
                </c:pt>
                <c:pt idx="195">
                  <c:v>12.566970262</c:v>
                </c:pt>
                <c:pt idx="196">
                  <c:v>12.580100545000001</c:v>
                </c:pt>
                <c:pt idx="197">
                  <c:v>12.593230826999999</c:v>
                </c:pt>
                <c:pt idx="198">
                  <c:v>12.60636111</c:v>
                </c:pt>
                <c:pt idx="199">
                  <c:v>12.619491393000001</c:v>
                </c:pt>
                <c:pt idx="200">
                  <c:v>12.632621674999999</c:v>
                </c:pt>
                <c:pt idx="201">
                  <c:v>12.645751958</c:v>
                </c:pt>
                <c:pt idx="202">
                  <c:v>12.658882241000001</c:v>
                </c:pt>
                <c:pt idx="203">
                  <c:v>12.672012522999999</c:v>
                </c:pt>
                <c:pt idx="204">
                  <c:v>12.685142806</c:v>
                </c:pt>
                <c:pt idx="205">
                  <c:v>12.698273089000001</c:v>
                </c:pt>
                <c:pt idx="206">
                  <c:v>12.711403370999999</c:v>
                </c:pt>
                <c:pt idx="207">
                  <c:v>12.724533654</c:v>
                </c:pt>
                <c:pt idx="208">
                  <c:v>12.737663937000001</c:v>
                </c:pt>
                <c:pt idx="209">
                  <c:v>12.750794218999999</c:v>
                </c:pt>
                <c:pt idx="210">
                  <c:v>12.763924502</c:v>
                </c:pt>
                <c:pt idx="211">
                  <c:v>12.777054785000001</c:v>
                </c:pt>
                <c:pt idx="212">
                  <c:v>12.790185066999999</c:v>
                </c:pt>
                <c:pt idx="213">
                  <c:v>12.80331535</c:v>
                </c:pt>
                <c:pt idx="214">
                  <c:v>12.816445633000001</c:v>
                </c:pt>
                <c:pt idx="215">
                  <c:v>12.829575914999999</c:v>
                </c:pt>
                <c:pt idx="216">
                  <c:v>12.842706198</c:v>
                </c:pt>
                <c:pt idx="217">
                  <c:v>12.855836481000001</c:v>
                </c:pt>
                <c:pt idx="218">
                  <c:v>12.868966763</c:v>
                </c:pt>
                <c:pt idx="219">
                  <c:v>12.882097046</c:v>
                </c:pt>
                <c:pt idx="220">
                  <c:v>12.895227329000001</c:v>
                </c:pt>
                <c:pt idx="221">
                  <c:v>12.908357611</c:v>
                </c:pt>
                <c:pt idx="222">
                  <c:v>12.921487894</c:v>
                </c:pt>
                <c:pt idx="223">
                  <c:v>12.934618177000001</c:v>
                </c:pt>
                <c:pt idx="224">
                  <c:v>12.947748459</c:v>
                </c:pt>
                <c:pt idx="225">
                  <c:v>12.960878742</c:v>
                </c:pt>
                <c:pt idx="226">
                  <c:v>12.974009025000001</c:v>
                </c:pt>
                <c:pt idx="227">
                  <c:v>12.987139307</c:v>
                </c:pt>
                <c:pt idx="228">
                  <c:v>13.00026959</c:v>
                </c:pt>
                <c:pt idx="229">
                  <c:v>13.013399872999999</c:v>
                </c:pt>
                <c:pt idx="230">
                  <c:v>13.026530155</c:v>
                </c:pt>
                <c:pt idx="231">
                  <c:v>13.039660438</c:v>
                </c:pt>
                <c:pt idx="232">
                  <c:v>13.052790720999999</c:v>
                </c:pt>
                <c:pt idx="233">
                  <c:v>13.065921004</c:v>
                </c:pt>
                <c:pt idx="234">
                  <c:v>13.079051286</c:v>
                </c:pt>
                <c:pt idx="235">
                  <c:v>13.092181568999999</c:v>
                </c:pt>
                <c:pt idx="236">
                  <c:v>13.105311852</c:v>
                </c:pt>
                <c:pt idx="237">
                  <c:v>13.118442134</c:v>
                </c:pt>
                <c:pt idx="238">
                  <c:v>13.131572416999999</c:v>
                </c:pt>
                <c:pt idx="239">
                  <c:v>13.1447027</c:v>
                </c:pt>
                <c:pt idx="240">
                  <c:v>13.157832982</c:v>
                </c:pt>
                <c:pt idx="241">
                  <c:v>13.170963264999999</c:v>
                </c:pt>
                <c:pt idx="242">
                  <c:v>13.184093548</c:v>
                </c:pt>
                <c:pt idx="243">
                  <c:v>13.19722383</c:v>
                </c:pt>
                <c:pt idx="244">
                  <c:v>13.210354112999999</c:v>
                </c:pt>
                <c:pt idx="245">
                  <c:v>13.223484396</c:v>
                </c:pt>
                <c:pt idx="246">
                  <c:v>13.236614678</c:v>
                </c:pt>
                <c:pt idx="247">
                  <c:v>13.249744960999999</c:v>
                </c:pt>
                <c:pt idx="248">
                  <c:v>13.262875244</c:v>
                </c:pt>
                <c:pt idx="249">
                  <c:v>13.276005526000001</c:v>
                </c:pt>
                <c:pt idx="250">
                  <c:v>13.289135808999999</c:v>
                </c:pt>
                <c:pt idx="251">
                  <c:v>13.302266092</c:v>
                </c:pt>
                <c:pt idx="252">
                  <c:v>13.315396374000001</c:v>
                </c:pt>
                <c:pt idx="253">
                  <c:v>13.328526656999999</c:v>
                </c:pt>
                <c:pt idx="254">
                  <c:v>13.34165694</c:v>
                </c:pt>
                <c:pt idx="255">
                  <c:v>13.354787222000001</c:v>
                </c:pt>
                <c:pt idx="256">
                  <c:v>13.367917504999999</c:v>
                </c:pt>
                <c:pt idx="257">
                  <c:v>13.381047788</c:v>
                </c:pt>
                <c:pt idx="258">
                  <c:v>13.394178070000001</c:v>
                </c:pt>
                <c:pt idx="259">
                  <c:v>13.407308352999999</c:v>
                </c:pt>
                <c:pt idx="260">
                  <c:v>13.420438636</c:v>
                </c:pt>
                <c:pt idx="261">
                  <c:v>13.433568918000001</c:v>
                </c:pt>
                <c:pt idx="262">
                  <c:v>13.446699200999999</c:v>
                </c:pt>
                <c:pt idx="263">
                  <c:v>13.459829484</c:v>
                </c:pt>
                <c:pt idx="264">
                  <c:v>13.472959766000001</c:v>
                </c:pt>
                <c:pt idx="265">
                  <c:v>13.486090049</c:v>
                </c:pt>
                <c:pt idx="266">
                  <c:v>13.499220332</c:v>
                </c:pt>
                <c:pt idx="267">
                  <c:v>13.512350615000001</c:v>
                </c:pt>
                <c:pt idx="268">
                  <c:v>13.525480897</c:v>
                </c:pt>
                <c:pt idx="269">
                  <c:v>13.53861118</c:v>
                </c:pt>
                <c:pt idx="270">
                  <c:v>13.551741463000001</c:v>
                </c:pt>
                <c:pt idx="271">
                  <c:v>13.564871745</c:v>
                </c:pt>
                <c:pt idx="272">
                  <c:v>13.578002028</c:v>
                </c:pt>
                <c:pt idx="273">
                  <c:v>13.591132311000001</c:v>
                </c:pt>
                <c:pt idx="274">
                  <c:v>13.604262593</c:v>
                </c:pt>
                <c:pt idx="275">
                  <c:v>13.617392876</c:v>
                </c:pt>
                <c:pt idx="276">
                  <c:v>13.630523158999999</c:v>
                </c:pt>
                <c:pt idx="277">
                  <c:v>13.643653441</c:v>
                </c:pt>
                <c:pt idx="278">
                  <c:v>13.656783724</c:v>
                </c:pt>
                <c:pt idx="279">
                  <c:v>13.669914006999999</c:v>
                </c:pt>
                <c:pt idx="280">
                  <c:v>13.683044289</c:v>
                </c:pt>
                <c:pt idx="281">
                  <c:v>13.696174572</c:v>
                </c:pt>
                <c:pt idx="282">
                  <c:v>13.709304854999999</c:v>
                </c:pt>
                <c:pt idx="283">
                  <c:v>13.722435137</c:v>
                </c:pt>
                <c:pt idx="284">
                  <c:v>13.73556542</c:v>
                </c:pt>
                <c:pt idx="285">
                  <c:v>13.748695702999999</c:v>
                </c:pt>
                <c:pt idx="286">
                  <c:v>13.761825985</c:v>
                </c:pt>
                <c:pt idx="287">
                  <c:v>13.774956268</c:v>
                </c:pt>
                <c:pt idx="288">
                  <c:v>13.788086550999999</c:v>
                </c:pt>
                <c:pt idx="289">
                  <c:v>13.801216833</c:v>
                </c:pt>
                <c:pt idx="290">
                  <c:v>13.814347116</c:v>
                </c:pt>
                <c:pt idx="291">
                  <c:v>13.827477398999999</c:v>
                </c:pt>
                <c:pt idx="292">
                  <c:v>13.840607681</c:v>
                </c:pt>
                <c:pt idx="293">
                  <c:v>13.853737964</c:v>
                </c:pt>
                <c:pt idx="294">
                  <c:v>13.866868246999999</c:v>
                </c:pt>
                <c:pt idx="295">
                  <c:v>13.879998529</c:v>
                </c:pt>
                <c:pt idx="296">
                  <c:v>13.893128812</c:v>
                </c:pt>
                <c:pt idx="297">
                  <c:v>13.906259094999999</c:v>
                </c:pt>
                <c:pt idx="298">
                  <c:v>13.919389377</c:v>
                </c:pt>
                <c:pt idx="299">
                  <c:v>13.932519660000001</c:v>
                </c:pt>
                <c:pt idx="300">
                  <c:v>13.945649942999999</c:v>
                </c:pt>
                <c:pt idx="301">
                  <c:v>13.958780225</c:v>
                </c:pt>
                <c:pt idx="302">
                  <c:v>13.971910508000001</c:v>
                </c:pt>
                <c:pt idx="303">
                  <c:v>13.985040790999999</c:v>
                </c:pt>
                <c:pt idx="304">
                  <c:v>13.998171074</c:v>
                </c:pt>
                <c:pt idx="305">
                  <c:v>14.011301356000001</c:v>
                </c:pt>
                <c:pt idx="306">
                  <c:v>14.024431638999999</c:v>
                </c:pt>
                <c:pt idx="307">
                  <c:v>14.037561922</c:v>
                </c:pt>
                <c:pt idx="308">
                  <c:v>14.050692204000001</c:v>
                </c:pt>
                <c:pt idx="309">
                  <c:v>14.063822486999999</c:v>
                </c:pt>
                <c:pt idx="310">
                  <c:v>14.07695277</c:v>
                </c:pt>
                <c:pt idx="311">
                  <c:v>14.090083052000001</c:v>
                </c:pt>
                <c:pt idx="312">
                  <c:v>14.103213335</c:v>
                </c:pt>
                <c:pt idx="313">
                  <c:v>14.116343618</c:v>
                </c:pt>
                <c:pt idx="314">
                  <c:v>14.129473900000001</c:v>
                </c:pt>
                <c:pt idx="315">
                  <c:v>14.142604183</c:v>
                </c:pt>
                <c:pt idx="316">
                  <c:v>14.155734466</c:v>
                </c:pt>
                <c:pt idx="317">
                  <c:v>14.168864748000001</c:v>
                </c:pt>
                <c:pt idx="318">
                  <c:v>14.181995031</c:v>
                </c:pt>
                <c:pt idx="319">
                  <c:v>14.195125314</c:v>
                </c:pt>
                <c:pt idx="320">
                  <c:v>14.208255596000001</c:v>
                </c:pt>
                <c:pt idx="321">
                  <c:v>14.221385879</c:v>
                </c:pt>
                <c:pt idx="322">
                  <c:v>14.234516162</c:v>
                </c:pt>
                <c:pt idx="323">
                  <c:v>14.247646444000001</c:v>
                </c:pt>
                <c:pt idx="324">
                  <c:v>14.260776727</c:v>
                </c:pt>
                <c:pt idx="325">
                  <c:v>14.27390701</c:v>
                </c:pt>
                <c:pt idx="326">
                  <c:v>14.287037292000001</c:v>
                </c:pt>
                <c:pt idx="327">
                  <c:v>14.300167575</c:v>
                </c:pt>
                <c:pt idx="328">
                  <c:v>14.313297858</c:v>
                </c:pt>
                <c:pt idx="329">
                  <c:v>14.326428140000001</c:v>
                </c:pt>
                <c:pt idx="330">
                  <c:v>14.339558423</c:v>
                </c:pt>
                <c:pt idx="331">
                  <c:v>14.352688706</c:v>
                </c:pt>
                <c:pt idx="332">
                  <c:v>14.365818987999999</c:v>
                </c:pt>
                <c:pt idx="333">
                  <c:v>14.378949271</c:v>
                </c:pt>
                <c:pt idx="334">
                  <c:v>14.392079554</c:v>
                </c:pt>
                <c:pt idx="335">
                  <c:v>14.405209835999999</c:v>
                </c:pt>
                <c:pt idx="336">
                  <c:v>14.418340119</c:v>
                </c:pt>
                <c:pt idx="337">
                  <c:v>14.431470402</c:v>
                </c:pt>
                <c:pt idx="338">
                  <c:v>14.444600684999999</c:v>
                </c:pt>
                <c:pt idx="339">
                  <c:v>14.457730967</c:v>
                </c:pt>
                <c:pt idx="340">
                  <c:v>14.47086125</c:v>
                </c:pt>
                <c:pt idx="341">
                  <c:v>14.483991532999999</c:v>
                </c:pt>
                <c:pt idx="342">
                  <c:v>14.497121815</c:v>
                </c:pt>
                <c:pt idx="343">
                  <c:v>14.510252098</c:v>
                </c:pt>
                <c:pt idx="344">
                  <c:v>14.523382380999999</c:v>
                </c:pt>
                <c:pt idx="345">
                  <c:v>14.536512663</c:v>
                </c:pt>
                <c:pt idx="346">
                  <c:v>14.549642946000001</c:v>
                </c:pt>
                <c:pt idx="347">
                  <c:v>14.562773228999999</c:v>
                </c:pt>
                <c:pt idx="348">
                  <c:v>14.575903511</c:v>
                </c:pt>
                <c:pt idx="349">
                  <c:v>14.589033794000001</c:v>
                </c:pt>
                <c:pt idx="350">
                  <c:v>14.602164076999999</c:v>
                </c:pt>
                <c:pt idx="351">
                  <c:v>14.615294359</c:v>
                </c:pt>
                <c:pt idx="352">
                  <c:v>14.628424642000001</c:v>
                </c:pt>
                <c:pt idx="353">
                  <c:v>14.641554924999999</c:v>
                </c:pt>
                <c:pt idx="354">
                  <c:v>14.654685207</c:v>
                </c:pt>
                <c:pt idx="355">
                  <c:v>14.667815490000001</c:v>
                </c:pt>
                <c:pt idx="356">
                  <c:v>14.680945772999999</c:v>
                </c:pt>
                <c:pt idx="357">
                  <c:v>14.694076055</c:v>
                </c:pt>
                <c:pt idx="358">
                  <c:v>14.707206338000001</c:v>
                </c:pt>
                <c:pt idx="359">
                  <c:v>14.720336621</c:v>
                </c:pt>
                <c:pt idx="360">
                  <c:v>14.733466903</c:v>
                </c:pt>
                <c:pt idx="361">
                  <c:v>14.746597186000001</c:v>
                </c:pt>
                <c:pt idx="362">
                  <c:v>14.759727469</c:v>
                </c:pt>
                <c:pt idx="363">
                  <c:v>14.772857751</c:v>
                </c:pt>
                <c:pt idx="364">
                  <c:v>14.785988034000001</c:v>
                </c:pt>
                <c:pt idx="365">
                  <c:v>14.799118317</c:v>
                </c:pt>
                <c:pt idx="366">
                  <c:v>14.812248599</c:v>
                </c:pt>
                <c:pt idx="367">
                  <c:v>14.825378882000001</c:v>
                </c:pt>
                <c:pt idx="368">
                  <c:v>14.838509165</c:v>
                </c:pt>
                <c:pt idx="369">
                  <c:v>14.851639447</c:v>
                </c:pt>
                <c:pt idx="370">
                  <c:v>14.864769730000001</c:v>
                </c:pt>
                <c:pt idx="371">
                  <c:v>14.877900013</c:v>
                </c:pt>
                <c:pt idx="372">
                  <c:v>14.891030296</c:v>
                </c:pt>
                <c:pt idx="373">
                  <c:v>14.904160578000001</c:v>
                </c:pt>
                <c:pt idx="374">
                  <c:v>14.917290861</c:v>
                </c:pt>
                <c:pt idx="375">
                  <c:v>14.930421144</c:v>
                </c:pt>
                <c:pt idx="376">
                  <c:v>14.943551426000001</c:v>
                </c:pt>
                <c:pt idx="377">
                  <c:v>14.956681709</c:v>
                </c:pt>
                <c:pt idx="378">
                  <c:v>14.969811992</c:v>
                </c:pt>
                <c:pt idx="379">
                  <c:v>14.982942273999999</c:v>
                </c:pt>
                <c:pt idx="380">
                  <c:v>14.996072557</c:v>
                </c:pt>
                <c:pt idx="381">
                  <c:v>15.00920284</c:v>
                </c:pt>
                <c:pt idx="382">
                  <c:v>15.022333121999999</c:v>
                </c:pt>
                <c:pt idx="383">
                  <c:v>15.035463405</c:v>
                </c:pt>
                <c:pt idx="384">
                  <c:v>15.048593688</c:v>
                </c:pt>
                <c:pt idx="385">
                  <c:v>15.061723969999999</c:v>
                </c:pt>
                <c:pt idx="386">
                  <c:v>15.074854253</c:v>
                </c:pt>
                <c:pt idx="387">
                  <c:v>15.087984536</c:v>
                </c:pt>
                <c:pt idx="388">
                  <c:v>15.101114817999999</c:v>
                </c:pt>
                <c:pt idx="389">
                  <c:v>15.114245101</c:v>
                </c:pt>
                <c:pt idx="390">
                  <c:v>15.127375384</c:v>
                </c:pt>
                <c:pt idx="391">
                  <c:v>15.140505665999999</c:v>
                </c:pt>
                <c:pt idx="392">
                  <c:v>15.153635949</c:v>
                </c:pt>
                <c:pt idx="393">
                  <c:v>15.166766232000001</c:v>
                </c:pt>
                <c:pt idx="394">
                  <c:v>15.179896513999999</c:v>
                </c:pt>
                <c:pt idx="395">
                  <c:v>15.193026797</c:v>
                </c:pt>
                <c:pt idx="396">
                  <c:v>15.206157080000001</c:v>
                </c:pt>
                <c:pt idx="397">
                  <c:v>15.219287361999999</c:v>
                </c:pt>
                <c:pt idx="398">
                  <c:v>15.232417645</c:v>
                </c:pt>
                <c:pt idx="399">
                  <c:v>15.245547928000001</c:v>
                </c:pt>
                <c:pt idx="400">
                  <c:v>15.258678209999999</c:v>
                </c:pt>
                <c:pt idx="401">
                  <c:v>15.271808493</c:v>
                </c:pt>
                <c:pt idx="402">
                  <c:v>15.284938776000001</c:v>
                </c:pt>
                <c:pt idx="403">
                  <c:v>15.298069057999999</c:v>
                </c:pt>
                <c:pt idx="404">
                  <c:v>15.311199341</c:v>
                </c:pt>
                <c:pt idx="405">
                  <c:v>15.324329624000001</c:v>
                </c:pt>
                <c:pt idx="406">
                  <c:v>15.337459905999999</c:v>
                </c:pt>
                <c:pt idx="407">
                  <c:v>15.350590189</c:v>
                </c:pt>
                <c:pt idx="408">
                  <c:v>15.363720472000001</c:v>
                </c:pt>
                <c:pt idx="409">
                  <c:v>15.376850755</c:v>
                </c:pt>
                <c:pt idx="410">
                  <c:v>15.389981037</c:v>
                </c:pt>
                <c:pt idx="411">
                  <c:v>15.403111320000001</c:v>
                </c:pt>
                <c:pt idx="412">
                  <c:v>15.416241603</c:v>
                </c:pt>
                <c:pt idx="413">
                  <c:v>15.429371885</c:v>
                </c:pt>
                <c:pt idx="414">
                  <c:v>15.442502168000001</c:v>
                </c:pt>
                <c:pt idx="415">
                  <c:v>15.455632451</c:v>
                </c:pt>
                <c:pt idx="416">
                  <c:v>15.468762733</c:v>
                </c:pt>
                <c:pt idx="417">
                  <c:v>15.481893016000001</c:v>
                </c:pt>
                <c:pt idx="418">
                  <c:v>15.495023299</c:v>
                </c:pt>
                <c:pt idx="419">
                  <c:v>15.508153581</c:v>
                </c:pt>
                <c:pt idx="420">
                  <c:v>15.521283864000001</c:v>
                </c:pt>
                <c:pt idx="421">
                  <c:v>15.534414147</c:v>
                </c:pt>
                <c:pt idx="422">
                  <c:v>15.547544429</c:v>
                </c:pt>
                <c:pt idx="423">
                  <c:v>15.560674712000001</c:v>
                </c:pt>
                <c:pt idx="424">
                  <c:v>15.573804995</c:v>
                </c:pt>
                <c:pt idx="425">
                  <c:v>15.586935277</c:v>
                </c:pt>
                <c:pt idx="426">
                  <c:v>15.600065560000001</c:v>
                </c:pt>
                <c:pt idx="427">
                  <c:v>15.613195843</c:v>
                </c:pt>
                <c:pt idx="428">
                  <c:v>15.626326125</c:v>
                </c:pt>
                <c:pt idx="429">
                  <c:v>15.639456407999999</c:v>
                </c:pt>
                <c:pt idx="430">
                  <c:v>15.652586691</c:v>
                </c:pt>
                <c:pt idx="431">
                  <c:v>15.665716973</c:v>
                </c:pt>
                <c:pt idx="432">
                  <c:v>15.678847255999999</c:v>
                </c:pt>
                <c:pt idx="433">
                  <c:v>15.691977539</c:v>
                </c:pt>
                <c:pt idx="434">
                  <c:v>15.705107821</c:v>
                </c:pt>
                <c:pt idx="435">
                  <c:v>15.718238103999999</c:v>
                </c:pt>
                <c:pt idx="436">
                  <c:v>15.731368387</c:v>
                </c:pt>
                <c:pt idx="437">
                  <c:v>15.744498669</c:v>
                </c:pt>
                <c:pt idx="438">
                  <c:v>15.757628951999999</c:v>
                </c:pt>
                <c:pt idx="439">
                  <c:v>15.770759235</c:v>
                </c:pt>
                <c:pt idx="440">
                  <c:v>15.783889517</c:v>
                </c:pt>
                <c:pt idx="441">
                  <c:v>15.797019799999999</c:v>
                </c:pt>
                <c:pt idx="442">
                  <c:v>15.810150083</c:v>
                </c:pt>
                <c:pt idx="443">
                  <c:v>15.823280366000001</c:v>
                </c:pt>
                <c:pt idx="444">
                  <c:v>15.836410647999999</c:v>
                </c:pt>
                <c:pt idx="445">
                  <c:v>15.849540931</c:v>
                </c:pt>
                <c:pt idx="446">
                  <c:v>15.862671214000001</c:v>
                </c:pt>
                <c:pt idx="447">
                  <c:v>15.875801495999999</c:v>
                </c:pt>
                <c:pt idx="448">
                  <c:v>15.888931779</c:v>
                </c:pt>
                <c:pt idx="449">
                  <c:v>15.902062062000001</c:v>
                </c:pt>
                <c:pt idx="450">
                  <c:v>15.915192343999999</c:v>
                </c:pt>
                <c:pt idx="451">
                  <c:v>15.928322627</c:v>
                </c:pt>
                <c:pt idx="452">
                  <c:v>15.941452910000001</c:v>
                </c:pt>
                <c:pt idx="453">
                  <c:v>15.954583191999999</c:v>
                </c:pt>
                <c:pt idx="454">
                  <c:v>15.967713475</c:v>
                </c:pt>
                <c:pt idx="455">
                  <c:v>15.980843758000001</c:v>
                </c:pt>
                <c:pt idx="456">
                  <c:v>15.993974039999999</c:v>
                </c:pt>
                <c:pt idx="457">
                  <c:v>16.007104323</c:v>
                </c:pt>
                <c:pt idx="458">
                  <c:v>16.020234605999999</c:v>
                </c:pt>
                <c:pt idx="459">
                  <c:v>16.033364888000001</c:v>
                </c:pt>
                <c:pt idx="460">
                  <c:v>16.046495171</c:v>
                </c:pt>
                <c:pt idx="461">
                  <c:v>16.059625453999999</c:v>
                </c:pt>
                <c:pt idx="462">
                  <c:v>16.072755736000001</c:v>
                </c:pt>
                <c:pt idx="463">
                  <c:v>16.085886019</c:v>
                </c:pt>
                <c:pt idx="464">
                  <c:v>16.099016301999999</c:v>
                </c:pt>
                <c:pt idx="465">
                  <c:v>16.112146584000001</c:v>
                </c:pt>
                <c:pt idx="466">
                  <c:v>16.125276867</c:v>
                </c:pt>
                <c:pt idx="467">
                  <c:v>16.138407149999999</c:v>
                </c:pt>
                <c:pt idx="468">
                  <c:v>16.151537432000001</c:v>
                </c:pt>
                <c:pt idx="469">
                  <c:v>16.164667715</c:v>
                </c:pt>
                <c:pt idx="470">
                  <c:v>16.177797997999999</c:v>
                </c:pt>
                <c:pt idx="471">
                  <c:v>16.190928280000001</c:v>
                </c:pt>
                <c:pt idx="472">
                  <c:v>16.204058563</c:v>
                </c:pt>
                <c:pt idx="473">
                  <c:v>16.217188845999999</c:v>
                </c:pt>
                <c:pt idx="474">
                  <c:v>16.230319128000001</c:v>
                </c:pt>
                <c:pt idx="475">
                  <c:v>16.243449411</c:v>
                </c:pt>
                <c:pt idx="476">
                  <c:v>16.256579693999999</c:v>
                </c:pt>
                <c:pt idx="477">
                  <c:v>16.269709976000001</c:v>
                </c:pt>
                <c:pt idx="478">
                  <c:v>16.282840259</c:v>
                </c:pt>
                <c:pt idx="479">
                  <c:v>16.295970541999999</c:v>
                </c:pt>
                <c:pt idx="480">
                  <c:v>16.309100825000002</c:v>
                </c:pt>
                <c:pt idx="481">
                  <c:v>16.322231107</c:v>
                </c:pt>
                <c:pt idx="482">
                  <c:v>16.335361389999999</c:v>
                </c:pt>
                <c:pt idx="483">
                  <c:v>16.348491673000002</c:v>
                </c:pt>
                <c:pt idx="484">
                  <c:v>16.361621955</c:v>
                </c:pt>
                <c:pt idx="485">
                  <c:v>16.374752237999999</c:v>
                </c:pt>
                <c:pt idx="486">
                  <c:v>16.387882521000002</c:v>
                </c:pt>
                <c:pt idx="487">
                  <c:v>16.401012803</c:v>
                </c:pt>
                <c:pt idx="488">
                  <c:v>16.414143085999999</c:v>
                </c:pt>
                <c:pt idx="489">
                  <c:v>16.427273369000002</c:v>
                </c:pt>
                <c:pt idx="490">
                  <c:v>16.440403651</c:v>
                </c:pt>
                <c:pt idx="491">
                  <c:v>16.453533933999999</c:v>
                </c:pt>
                <c:pt idx="492">
                  <c:v>16.466664217000002</c:v>
                </c:pt>
                <c:pt idx="493">
                  <c:v>16.479794499</c:v>
                </c:pt>
                <c:pt idx="494">
                  <c:v>16.492924781999999</c:v>
                </c:pt>
                <c:pt idx="495">
                  <c:v>16.506055065000002</c:v>
                </c:pt>
                <c:pt idx="496">
                  <c:v>16.519185347000001</c:v>
                </c:pt>
                <c:pt idx="497">
                  <c:v>16.532315629999999</c:v>
                </c:pt>
                <c:pt idx="498">
                  <c:v>16.545445912999998</c:v>
                </c:pt>
                <c:pt idx="499">
                  <c:v>16.558576195000001</c:v>
                </c:pt>
                <c:pt idx="500">
                  <c:v>16.571706477999999</c:v>
                </c:pt>
                <c:pt idx="501">
                  <c:v>16.584836760999998</c:v>
                </c:pt>
                <c:pt idx="502">
                  <c:v>16.597967043000001</c:v>
                </c:pt>
                <c:pt idx="503">
                  <c:v>16.611097325999999</c:v>
                </c:pt>
                <c:pt idx="504">
                  <c:v>16.624227608999998</c:v>
                </c:pt>
                <c:pt idx="505">
                  <c:v>16.637357891000001</c:v>
                </c:pt>
                <c:pt idx="506">
                  <c:v>16.650488173999999</c:v>
                </c:pt>
                <c:pt idx="507">
                  <c:v>16.663618456999998</c:v>
                </c:pt>
                <c:pt idx="508">
                  <c:v>16.676748739000001</c:v>
                </c:pt>
                <c:pt idx="509">
                  <c:v>16.689879022</c:v>
                </c:pt>
                <c:pt idx="510">
                  <c:v>16.703009304999998</c:v>
                </c:pt>
                <c:pt idx="511">
                  <c:v>16.716139587000001</c:v>
                </c:pt>
                <c:pt idx="512">
                  <c:v>16.72926987</c:v>
                </c:pt>
                <c:pt idx="513">
                  <c:v>16.742400152999998</c:v>
                </c:pt>
                <c:pt idx="514">
                  <c:v>16.755530436000001</c:v>
                </c:pt>
                <c:pt idx="515">
                  <c:v>16.768660718</c:v>
                </c:pt>
                <c:pt idx="516">
                  <c:v>16.781791000999998</c:v>
                </c:pt>
                <c:pt idx="517">
                  <c:v>16.794921284000001</c:v>
                </c:pt>
                <c:pt idx="518">
                  <c:v>16.808051566</c:v>
                </c:pt>
                <c:pt idx="519">
                  <c:v>16.821181848999998</c:v>
                </c:pt>
                <c:pt idx="520">
                  <c:v>16.834312132000001</c:v>
                </c:pt>
                <c:pt idx="521">
                  <c:v>16.847442414</c:v>
                </c:pt>
                <c:pt idx="522">
                  <c:v>16.860572696999998</c:v>
                </c:pt>
                <c:pt idx="523">
                  <c:v>16.873702980000001</c:v>
                </c:pt>
                <c:pt idx="524">
                  <c:v>16.886833262</c:v>
                </c:pt>
                <c:pt idx="525">
                  <c:v>16.899963544999999</c:v>
                </c:pt>
                <c:pt idx="526">
                  <c:v>16.913093828000001</c:v>
                </c:pt>
                <c:pt idx="527">
                  <c:v>16.92622411</c:v>
                </c:pt>
                <c:pt idx="528">
                  <c:v>16.939354392999999</c:v>
                </c:pt>
                <c:pt idx="529">
                  <c:v>16.952484676000001</c:v>
                </c:pt>
                <c:pt idx="530">
                  <c:v>16.965614958</c:v>
                </c:pt>
                <c:pt idx="531">
                  <c:v>16.978745240999999</c:v>
                </c:pt>
                <c:pt idx="532">
                  <c:v>16.991875524000001</c:v>
                </c:pt>
                <c:pt idx="533">
                  <c:v>17.005005806</c:v>
                </c:pt>
                <c:pt idx="534">
                  <c:v>17.018136088999999</c:v>
                </c:pt>
                <c:pt idx="535">
                  <c:v>17.031266372000001</c:v>
                </c:pt>
                <c:pt idx="536">
                  <c:v>17.044396654</c:v>
                </c:pt>
                <c:pt idx="537">
                  <c:v>17.057526936999999</c:v>
                </c:pt>
                <c:pt idx="538">
                  <c:v>17.070657220000001</c:v>
                </c:pt>
                <c:pt idx="539">
                  <c:v>17.083787502</c:v>
                </c:pt>
                <c:pt idx="540">
                  <c:v>17.096917784999999</c:v>
                </c:pt>
                <c:pt idx="541">
                  <c:v>17.110048068000001</c:v>
                </c:pt>
                <c:pt idx="542">
                  <c:v>17.12317835</c:v>
                </c:pt>
                <c:pt idx="543">
                  <c:v>17.136308632999999</c:v>
                </c:pt>
                <c:pt idx="544">
                  <c:v>17.149438916000001</c:v>
                </c:pt>
                <c:pt idx="545">
                  <c:v>17.162569198</c:v>
                </c:pt>
                <c:pt idx="546">
                  <c:v>17.175699480999999</c:v>
                </c:pt>
                <c:pt idx="547">
                  <c:v>17.188829764000001</c:v>
                </c:pt>
                <c:pt idx="548">
                  <c:v>17.201960046</c:v>
                </c:pt>
                <c:pt idx="549">
                  <c:v>17.215090328999999</c:v>
                </c:pt>
                <c:pt idx="550">
                  <c:v>17.228220612000001</c:v>
                </c:pt>
                <c:pt idx="551">
                  <c:v>17.241350895</c:v>
                </c:pt>
                <c:pt idx="552">
                  <c:v>17.254481176999999</c:v>
                </c:pt>
                <c:pt idx="553">
                  <c:v>17.267611460000001</c:v>
                </c:pt>
                <c:pt idx="554">
                  <c:v>17.280741743</c:v>
                </c:pt>
                <c:pt idx="555">
                  <c:v>17.293872024999999</c:v>
                </c:pt>
                <c:pt idx="556">
                  <c:v>17.307002308000001</c:v>
                </c:pt>
                <c:pt idx="557">
                  <c:v>17.320132591</c:v>
                </c:pt>
                <c:pt idx="558">
                  <c:v>17.333262872999999</c:v>
                </c:pt>
                <c:pt idx="559">
                  <c:v>17.346393156000001</c:v>
                </c:pt>
                <c:pt idx="560">
                  <c:v>17.359523439</c:v>
                </c:pt>
                <c:pt idx="561">
                  <c:v>17.372653720999999</c:v>
                </c:pt>
                <c:pt idx="562">
                  <c:v>17.385784004000001</c:v>
                </c:pt>
                <c:pt idx="563">
                  <c:v>17.398914287</c:v>
                </c:pt>
                <c:pt idx="564">
                  <c:v>17.412044568999999</c:v>
                </c:pt>
                <c:pt idx="565">
                  <c:v>17.425174852000001</c:v>
                </c:pt>
                <c:pt idx="566">
                  <c:v>17.438305135</c:v>
                </c:pt>
                <c:pt idx="567">
                  <c:v>17.451435416999999</c:v>
                </c:pt>
                <c:pt idx="568">
                  <c:v>17.464565700000001</c:v>
                </c:pt>
                <c:pt idx="569">
                  <c:v>17.477695983</c:v>
                </c:pt>
                <c:pt idx="570">
                  <c:v>17.490826264999999</c:v>
                </c:pt>
                <c:pt idx="571">
                  <c:v>17.503956548000001</c:v>
                </c:pt>
                <c:pt idx="572">
                  <c:v>17.517086831</c:v>
                </c:pt>
                <c:pt idx="573">
                  <c:v>17.530217112999999</c:v>
                </c:pt>
                <c:pt idx="574">
                  <c:v>17.543347396000001</c:v>
                </c:pt>
                <c:pt idx="575">
                  <c:v>17.556477679</c:v>
                </c:pt>
                <c:pt idx="576">
                  <c:v>17.569607960999999</c:v>
                </c:pt>
                <c:pt idx="577">
                  <c:v>17.582738244000002</c:v>
                </c:pt>
                <c:pt idx="578">
                  <c:v>17.595868527</c:v>
                </c:pt>
                <c:pt idx="579">
                  <c:v>17.608998808999999</c:v>
                </c:pt>
                <c:pt idx="580">
                  <c:v>17.622129092000002</c:v>
                </c:pt>
                <c:pt idx="581">
                  <c:v>17.635259375</c:v>
                </c:pt>
                <c:pt idx="582">
                  <c:v>17.648389656999999</c:v>
                </c:pt>
                <c:pt idx="583">
                  <c:v>17.661519940000002</c:v>
                </c:pt>
                <c:pt idx="584">
                  <c:v>17.674650223</c:v>
                </c:pt>
                <c:pt idx="585">
                  <c:v>17.687780505999999</c:v>
                </c:pt>
                <c:pt idx="586">
                  <c:v>17.700910788000002</c:v>
                </c:pt>
                <c:pt idx="587">
                  <c:v>17.714041071</c:v>
                </c:pt>
                <c:pt idx="588">
                  <c:v>17.727171353999999</c:v>
                </c:pt>
                <c:pt idx="589">
                  <c:v>17.740301636000002</c:v>
                </c:pt>
                <c:pt idx="590">
                  <c:v>17.753431919000001</c:v>
                </c:pt>
                <c:pt idx="591">
                  <c:v>17.766562201999999</c:v>
                </c:pt>
                <c:pt idx="592">
                  <c:v>17.779692484000002</c:v>
                </c:pt>
                <c:pt idx="593">
                  <c:v>17.792822767000001</c:v>
                </c:pt>
                <c:pt idx="594">
                  <c:v>17.805953049999999</c:v>
                </c:pt>
                <c:pt idx="595">
                  <c:v>17.819083332000002</c:v>
                </c:pt>
                <c:pt idx="596">
                  <c:v>17.832213615000001</c:v>
                </c:pt>
                <c:pt idx="597">
                  <c:v>17.845343897999999</c:v>
                </c:pt>
                <c:pt idx="598">
                  <c:v>17.858474180000002</c:v>
                </c:pt>
                <c:pt idx="599">
                  <c:v>17.871604463000001</c:v>
                </c:pt>
                <c:pt idx="600">
                  <c:v>17.884734745999999</c:v>
                </c:pt>
                <c:pt idx="601">
                  <c:v>17.897865027999998</c:v>
                </c:pt>
                <c:pt idx="602">
                  <c:v>17.910995311000001</c:v>
                </c:pt>
                <c:pt idx="603">
                  <c:v>17.924125593999999</c:v>
                </c:pt>
                <c:pt idx="604">
                  <c:v>17.937255875999998</c:v>
                </c:pt>
                <c:pt idx="605">
                  <c:v>17.950386159000001</c:v>
                </c:pt>
                <c:pt idx="606">
                  <c:v>17.963516442</c:v>
                </c:pt>
                <c:pt idx="607">
                  <c:v>17.976646723999998</c:v>
                </c:pt>
                <c:pt idx="608">
                  <c:v>17.989777007000001</c:v>
                </c:pt>
                <c:pt idx="609">
                  <c:v>18.00290729</c:v>
                </c:pt>
                <c:pt idx="610">
                  <c:v>18.016037571999998</c:v>
                </c:pt>
                <c:pt idx="611">
                  <c:v>18.029167855000001</c:v>
                </c:pt>
                <c:pt idx="612">
                  <c:v>18.042298138</c:v>
                </c:pt>
                <c:pt idx="613">
                  <c:v>18.055428419999998</c:v>
                </c:pt>
                <c:pt idx="614">
                  <c:v>18.068558703000001</c:v>
                </c:pt>
                <c:pt idx="615">
                  <c:v>18.081688986</c:v>
                </c:pt>
                <c:pt idx="616">
                  <c:v>18.094819267999998</c:v>
                </c:pt>
                <c:pt idx="617">
                  <c:v>18.107949551000001</c:v>
                </c:pt>
                <c:pt idx="618">
                  <c:v>18.121079834</c:v>
                </c:pt>
                <c:pt idx="619">
                  <c:v>18.134210115999998</c:v>
                </c:pt>
                <c:pt idx="620">
                  <c:v>18.147340399000001</c:v>
                </c:pt>
                <c:pt idx="621">
                  <c:v>18.160470682</c:v>
                </c:pt>
                <c:pt idx="622">
                  <c:v>18.173600964999999</c:v>
                </c:pt>
                <c:pt idx="623">
                  <c:v>18.186731247000001</c:v>
                </c:pt>
                <c:pt idx="624">
                  <c:v>18.19986153</c:v>
                </c:pt>
                <c:pt idx="625">
                  <c:v>18.212991812999999</c:v>
                </c:pt>
                <c:pt idx="626">
                  <c:v>18.226122095000001</c:v>
                </c:pt>
                <c:pt idx="627">
                  <c:v>18.239252378</c:v>
                </c:pt>
                <c:pt idx="628">
                  <c:v>18.252382660999999</c:v>
                </c:pt>
                <c:pt idx="629">
                  <c:v>18.265512943000001</c:v>
                </c:pt>
                <c:pt idx="630">
                  <c:v>18.278643226</c:v>
                </c:pt>
                <c:pt idx="631">
                  <c:v>18.291773508999999</c:v>
                </c:pt>
                <c:pt idx="632">
                  <c:v>18.304903791000001</c:v>
                </c:pt>
                <c:pt idx="633">
                  <c:v>18.318034074</c:v>
                </c:pt>
                <c:pt idx="634">
                  <c:v>18.331164356999999</c:v>
                </c:pt>
                <c:pt idx="635">
                  <c:v>18.344294639000001</c:v>
                </c:pt>
                <c:pt idx="636">
                  <c:v>18.357424922</c:v>
                </c:pt>
                <c:pt idx="637">
                  <c:v>18.370555204999999</c:v>
                </c:pt>
                <c:pt idx="638">
                  <c:v>18.383685487000001</c:v>
                </c:pt>
                <c:pt idx="639">
                  <c:v>18.39681577</c:v>
                </c:pt>
                <c:pt idx="640">
                  <c:v>18.409946052999999</c:v>
                </c:pt>
                <c:pt idx="641">
                  <c:v>18.423076335000001</c:v>
                </c:pt>
                <c:pt idx="642">
                  <c:v>18.436206618</c:v>
                </c:pt>
                <c:pt idx="643">
                  <c:v>18.449336900999999</c:v>
                </c:pt>
                <c:pt idx="644">
                  <c:v>18.462467183000001</c:v>
                </c:pt>
                <c:pt idx="645">
                  <c:v>18.475597466</c:v>
                </c:pt>
                <c:pt idx="646">
                  <c:v>18.488727748999999</c:v>
                </c:pt>
                <c:pt idx="647">
                  <c:v>18.501858031000001</c:v>
                </c:pt>
                <c:pt idx="648">
                  <c:v>18.514988314</c:v>
                </c:pt>
                <c:pt idx="649">
                  <c:v>18.528118596999999</c:v>
                </c:pt>
                <c:pt idx="650">
                  <c:v>18.541248879000001</c:v>
                </c:pt>
                <c:pt idx="651">
                  <c:v>18.554379162</c:v>
                </c:pt>
                <c:pt idx="652">
                  <c:v>18.567509444999999</c:v>
                </c:pt>
                <c:pt idx="653">
                  <c:v>18.580639727000001</c:v>
                </c:pt>
                <c:pt idx="654">
                  <c:v>18.59377001</c:v>
                </c:pt>
                <c:pt idx="655">
                  <c:v>18.606900292999999</c:v>
                </c:pt>
                <c:pt idx="656">
                  <c:v>18.620030576000001</c:v>
                </c:pt>
                <c:pt idx="657">
                  <c:v>18.633160858</c:v>
                </c:pt>
                <c:pt idx="658">
                  <c:v>18.646291140999999</c:v>
                </c:pt>
                <c:pt idx="659">
                  <c:v>18.659421424000001</c:v>
                </c:pt>
                <c:pt idx="660">
                  <c:v>18.672551706</c:v>
                </c:pt>
                <c:pt idx="661">
                  <c:v>18.685681988999999</c:v>
                </c:pt>
                <c:pt idx="662">
                  <c:v>18.698812272000001</c:v>
                </c:pt>
                <c:pt idx="663">
                  <c:v>18.711942554</c:v>
                </c:pt>
                <c:pt idx="664">
                  <c:v>18.725072836999999</c:v>
                </c:pt>
                <c:pt idx="665">
                  <c:v>18.738203120000001</c:v>
                </c:pt>
                <c:pt idx="666">
                  <c:v>18.751333402</c:v>
                </c:pt>
                <c:pt idx="667">
                  <c:v>18.764463684999999</c:v>
                </c:pt>
                <c:pt idx="668">
                  <c:v>18.777593968000001</c:v>
                </c:pt>
                <c:pt idx="669">
                  <c:v>18.79072425</c:v>
                </c:pt>
                <c:pt idx="670">
                  <c:v>18.803854532999999</c:v>
                </c:pt>
                <c:pt idx="671">
                  <c:v>18.816984816000002</c:v>
                </c:pt>
                <c:pt idx="672">
                  <c:v>18.830115098</c:v>
                </c:pt>
                <c:pt idx="673">
                  <c:v>18.843245380999999</c:v>
                </c:pt>
                <c:pt idx="674">
                  <c:v>18.856375664000002</c:v>
                </c:pt>
                <c:pt idx="675">
                  <c:v>18.869505946</c:v>
                </c:pt>
                <c:pt idx="676">
                  <c:v>18.882636228999999</c:v>
                </c:pt>
                <c:pt idx="677">
                  <c:v>18.895766512000002</c:v>
                </c:pt>
                <c:pt idx="678">
                  <c:v>18.908896794</c:v>
                </c:pt>
                <c:pt idx="679">
                  <c:v>18.922027076999999</c:v>
                </c:pt>
                <c:pt idx="680">
                  <c:v>18.935157360000002</c:v>
                </c:pt>
                <c:pt idx="681">
                  <c:v>18.948287642</c:v>
                </c:pt>
                <c:pt idx="682">
                  <c:v>18.961417924999999</c:v>
                </c:pt>
                <c:pt idx="683">
                  <c:v>18.974548208000002</c:v>
                </c:pt>
                <c:pt idx="684">
                  <c:v>18.98767849</c:v>
                </c:pt>
                <c:pt idx="685">
                  <c:v>19.000808772999999</c:v>
                </c:pt>
                <c:pt idx="686">
                  <c:v>19.013939056000002</c:v>
                </c:pt>
                <c:pt idx="687">
                  <c:v>19.027069338</c:v>
                </c:pt>
                <c:pt idx="688">
                  <c:v>19.040199620999999</c:v>
                </c:pt>
                <c:pt idx="689">
                  <c:v>19.053329904000002</c:v>
                </c:pt>
                <c:pt idx="690">
                  <c:v>19.066460186</c:v>
                </c:pt>
                <c:pt idx="691">
                  <c:v>19.079590468999999</c:v>
                </c:pt>
                <c:pt idx="692">
                  <c:v>19.092720752000002</c:v>
                </c:pt>
                <c:pt idx="693">
                  <c:v>19.105851035000001</c:v>
                </c:pt>
                <c:pt idx="694">
                  <c:v>19.118981316999999</c:v>
                </c:pt>
                <c:pt idx="695">
                  <c:v>19.132111600000002</c:v>
                </c:pt>
                <c:pt idx="696">
                  <c:v>19.145241883000001</c:v>
                </c:pt>
                <c:pt idx="697">
                  <c:v>19.158372164999999</c:v>
                </c:pt>
                <c:pt idx="698">
                  <c:v>19.171502447999998</c:v>
                </c:pt>
                <c:pt idx="699">
                  <c:v>19.184632731000001</c:v>
                </c:pt>
                <c:pt idx="700">
                  <c:v>19.197763012999999</c:v>
                </c:pt>
                <c:pt idx="701">
                  <c:v>19.210893295999998</c:v>
                </c:pt>
                <c:pt idx="702">
                  <c:v>19.224023579000001</c:v>
                </c:pt>
                <c:pt idx="703">
                  <c:v>19.237153860999999</c:v>
                </c:pt>
                <c:pt idx="704">
                  <c:v>19.250284143999998</c:v>
                </c:pt>
                <c:pt idx="705">
                  <c:v>19.263414427000001</c:v>
                </c:pt>
                <c:pt idx="706">
                  <c:v>19.276544709</c:v>
                </c:pt>
                <c:pt idx="707">
                  <c:v>19.289674991999998</c:v>
                </c:pt>
                <c:pt idx="708">
                  <c:v>19.302805275000001</c:v>
                </c:pt>
                <c:pt idx="709">
                  <c:v>19.315935557</c:v>
                </c:pt>
                <c:pt idx="710">
                  <c:v>19.329065839999998</c:v>
                </c:pt>
                <c:pt idx="711">
                  <c:v>19.342196123000001</c:v>
                </c:pt>
                <c:pt idx="712">
                  <c:v>19.355326405</c:v>
                </c:pt>
                <c:pt idx="713">
                  <c:v>19.368456687999998</c:v>
                </c:pt>
                <c:pt idx="714">
                  <c:v>19.381586971000001</c:v>
                </c:pt>
                <c:pt idx="715">
                  <c:v>19.394717253</c:v>
                </c:pt>
                <c:pt idx="716">
                  <c:v>19.407847535999998</c:v>
                </c:pt>
                <c:pt idx="717">
                  <c:v>19.420977819000001</c:v>
                </c:pt>
                <c:pt idx="718">
                  <c:v>19.434108101</c:v>
                </c:pt>
                <c:pt idx="719">
                  <c:v>19.447238383999998</c:v>
                </c:pt>
                <c:pt idx="720">
                  <c:v>19.460368667000001</c:v>
                </c:pt>
                <c:pt idx="721">
                  <c:v>19.473498949</c:v>
                </c:pt>
                <c:pt idx="722">
                  <c:v>19.486629231999999</c:v>
                </c:pt>
                <c:pt idx="723">
                  <c:v>19.499759515000001</c:v>
                </c:pt>
                <c:pt idx="724">
                  <c:v>19.512889797</c:v>
                </c:pt>
                <c:pt idx="725">
                  <c:v>19.526020079999999</c:v>
                </c:pt>
                <c:pt idx="726">
                  <c:v>19.539150363000001</c:v>
                </c:pt>
                <c:pt idx="727">
                  <c:v>19.552280646</c:v>
                </c:pt>
                <c:pt idx="728">
                  <c:v>19.565410927999999</c:v>
                </c:pt>
                <c:pt idx="729">
                  <c:v>19.578541211000001</c:v>
                </c:pt>
                <c:pt idx="730">
                  <c:v>19.591671494</c:v>
                </c:pt>
                <c:pt idx="731">
                  <c:v>19.604801775999999</c:v>
                </c:pt>
                <c:pt idx="732">
                  <c:v>19.617932059000001</c:v>
                </c:pt>
                <c:pt idx="733">
                  <c:v>19.631062342</c:v>
                </c:pt>
                <c:pt idx="734">
                  <c:v>19.644192623999999</c:v>
                </c:pt>
                <c:pt idx="735">
                  <c:v>19.657322907000001</c:v>
                </c:pt>
                <c:pt idx="736">
                  <c:v>19.67045319</c:v>
                </c:pt>
                <c:pt idx="737">
                  <c:v>19.683583471999999</c:v>
                </c:pt>
                <c:pt idx="738">
                  <c:v>19.696713755000001</c:v>
                </c:pt>
                <c:pt idx="739">
                  <c:v>19.709844038</c:v>
                </c:pt>
                <c:pt idx="740">
                  <c:v>19.722974319999999</c:v>
                </c:pt>
                <c:pt idx="741">
                  <c:v>19.736104603000001</c:v>
                </c:pt>
                <c:pt idx="742">
                  <c:v>19.749234886</c:v>
                </c:pt>
                <c:pt idx="743">
                  <c:v>19.762365167999999</c:v>
                </c:pt>
                <c:pt idx="744">
                  <c:v>19.775495451000001</c:v>
                </c:pt>
                <c:pt idx="745">
                  <c:v>19.788625734</c:v>
                </c:pt>
                <c:pt idx="746">
                  <c:v>19.801756015999999</c:v>
                </c:pt>
                <c:pt idx="747">
                  <c:v>19.814886299000001</c:v>
                </c:pt>
                <c:pt idx="748">
                  <c:v>19.828016582</c:v>
                </c:pt>
                <c:pt idx="749">
                  <c:v>19.841146863999999</c:v>
                </c:pt>
                <c:pt idx="750">
                  <c:v>19.854277147000001</c:v>
                </c:pt>
                <c:pt idx="751">
                  <c:v>19.86740743</c:v>
                </c:pt>
                <c:pt idx="752">
                  <c:v>19.880537711999999</c:v>
                </c:pt>
                <c:pt idx="753">
                  <c:v>19.893667995000001</c:v>
                </c:pt>
                <c:pt idx="754">
                  <c:v>19.906798278</c:v>
                </c:pt>
                <c:pt idx="755">
                  <c:v>19.919928559999999</c:v>
                </c:pt>
                <c:pt idx="756">
                  <c:v>19.933058843000001</c:v>
                </c:pt>
                <c:pt idx="757">
                  <c:v>19.946189126</c:v>
                </c:pt>
                <c:pt idx="758">
                  <c:v>19.959319407999999</c:v>
                </c:pt>
                <c:pt idx="759">
                  <c:v>19.972449691000001</c:v>
                </c:pt>
                <c:pt idx="760">
                  <c:v>19.985579974</c:v>
                </c:pt>
                <c:pt idx="761">
                  <c:v>19.998710255999999</c:v>
                </c:pt>
                <c:pt idx="762">
                  <c:v>20.011840539000001</c:v>
                </c:pt>
                <c:pt idx="763">
                  <c:v>20.024970822</c:v>
                </c:pt>
                <c:pt idx="764">
                  <c:v>20.038101104999999</c:v>
                </c:pt>
                <c:pt idx="765">
                  <c:v>20.051231387000001</c:v>
                </c:pt>
                <c:pt idx="766">
                  <c:v>20.06436167</c:v>
                </c:pt>
                <c:pt idx="767">
                  <c:v>20.077491952999999</c:v>
                </c:pt>
                <c:pt idx="768">
                  <c:v>20.090622235000001</c:v>
                </c:pt>
                <c:pt idx="769">
                  <c:v>20.103752518</c:v>
                </c:pt>
                <c:pt idx="770">
                  <c:v>20.116882800999999</c:v>
                </c:pt>
                <c:pt idx="771">
                  <c:v>20.130013083000001</c:v>
                </c:pt>
                <c:pt idx="772">
                  <c:v>20.143143366</c:v>
                </c:pt>
                <c:pt idx="773">
                  <c:v>20.156273648999999</c:v>
                </c:pt>
                <c:pt idx="774">
                  <c:v>20.169403931000002</c:v>
                </c:pt>
                <c:pt idx="775">
                  <c:v>20.182534214</c:v>
                </c:pt>
                <c:pt idx="776">
                  <c:v>20.195664496999999</c:v>
                </c:pt>
                <c:pt idx="777">
                  <c:v>20.208794779000002</c:v>
                </c:pt>
                <c:pt idx="778">
                  <c:v>20.221925062</c:v>
                </c:pt>
                <c:pt idx="779">
                  <c:v>20.235055344999999</c:v>
                </c:pt>
                <c:pt idx="780">
                  <c:v>20.248185627000002</c:v>
                </c:pt>
                <c:pt idx="781">
                  <c:v>20.26131591</c:v>
                </c:pt>
                <c:pt idx="782">
                  <c:v>20.274446192999999</c:v>
                </c:pt>
                <c:pt idx="783">
                  <c:v>20.287576475000002</c:v>
                </c:pt>
                <c:pt idx="784">
                  <c:v>20.300706758</c:v>
                </c:pt>
                <c:pt idx="785">
                  <c:v>20.313837040999999</c:v>
                </c:pt>
                <c:pt idx="786">
                  <c:v>20.326967323000002</c:v>
                </c:pt>
                <c:pt idx="787">
                  <c:v>20.340097606</c:v>
                </c:pt>
                <c:pt idx="788">
                  <c:v>20.353227888999999</c:v>
                </c:pt>
                <c:pt idx="789">
                  <c:v>20.366358171000002</c:v>
                </c:pt>
                <c:pt idx="790">
                  <c:v>20.379488454000001</c:v>
                </c:pt>
                <c:pt idx="791">
                  <c:v>20.392618736999999</c:v>
                </c:pt>
                <c:pt idx="792">
                  <c:v>20.405749019000002</c:v>
                </c:pt>
                <c:pt idx="793">
                  <c:v>20.418879302000001</c:v>
                </c:pt>
                <c:pt idx="794">
                  <c:v>20.432009584999999</c:v>
                </c:pt>
                <c:pt idx="795">
                  <c:v>20.445139867000002</c:v>
                </c:pt>
                <c:pt idx="796">
                  <c:v>20.458270150000001</c:v>
                </c:pt>
                <c:pt idx="797">
                  <c:v>20.471400432999999</c:v>
                </c:pt>
                <c:pt idx="798">
                  <c:v>20.484530715999998</c:v>
                </c:pt>
                <c:pt idx="799">
                  <c:v>20.497660998000001</c:v>
                </c:pt>
                <c:pt idx="800">
                  <c:v>20.510791280999999</c:v>
                </c:pt>
                <c:pt idx="801">
                  <c:v>20.523921563999998</c:v>
                </c:pt>
                <c:pt idx="802">
                  <c:v>20.537051846000001</c:v>
                </c:pt>
                <c:pt idx="803">
                  <c:v>20.550182129</c:v>
                </c:pt>
                <c:pt idx="804">
                  <c:v>20.563312411999998</c:v>
                </c:pt>
                <c:pt idx="805">
                  <c:v>20.576442694000001</c:v>
                </c:pt>
                <c:pt idx="806">
                  <c:v>20.589572977</c:v>
                </c:pt>
                <c:pt idx="807">
                  <c:v>20.602703259999998</c:v>
                </c:pt>
                <c:pt idx="808">
                  <c:v>20.615833542000001</c:v>
                </c:pt>
                <c:pt idx="809">
                  <c:v>20.628963825</c:v>
                </c:pt>
                <c:pt idx="810">
                  <c:v>20.642094107999998</c:v>
                </c:pt>
                <c:pt idx="811">
                  <c:v>20.655224390000001</c:v>
                </c:pt>
                <c:pt idx="812">
                  <c:v>20.668354673</c:v>
                </c:pt>
                <c:pt idx="813">
                  <c:v>20.681484955999998</c:v>
                </c:pt>
                <c:pt idx="814">
                  <c:v>20.694615238000001</c:v>
                </c:pt>
                <c:pt idx="815">
                  <c:v>20.707745521</c:v>
                </c:pt>
                <c:pt idx="816">
                  <c:v>20.720875803999999</c:v>
                </c:pt>
                <c:pt idx="817">
                  <c:v>20.734006086000001</c:v>
                </c:pt>
                <c:pt idx="818">
                  <c:v>20.747136369</c:v>
                </c:pt>
                <c:pt idx="819">
                  <c:v>20.760266651999999</c:v>
                </c:pt>
                <c:pt idx="820">
                  <c:v>20.773396934000001</c:v>
                </c:pt>
                <c:pt idx="821">
                  <c:v>20.786527217</c:v>
                </c:pt>
                <c:pt idx="822">
                  <c:v>20.799657499999999</c:v>
                </c:pt>
                <c:pt idx="823">
                  <c:v>20.812787782000001</c:v>
                </c:pt>
                <c:pt idx="824">
                  <c:v>20.825918065</c:v>
                </c:pt>
                <c:pt idx="825">
                  <c:v>20.839048347999999</c:v>
                </c:pt>
                <c:pt idx="826">
                  <c:v>20.852178630000001</c:v>
                </c:pt>
                <c:pt idx="827">
                  <c:v>20.865308913</c:v>
                </c:pt>
                <c:pt idx="828">
                  <c:v>20.878439195999999</c:v>
                </c:pt>
                <c:pt idx="829">
                  <c:v>20.891569478000001</c:v>
                </c:pt>
                <c:pt idx="830">
                  <c:v>20.904699761</c:v>
                </c:pt>
                <c:pt idx="831">
                  <c:v>20.917830043999999</c:v>
                </c:pt>
                <c:pt idx="832">
                  <c:v>20.930960326000001</c:v>
                </c:pt>
                <c:pt idx="833">
                  <c:v>20.944090609</c:v>
                </c:pt>
                <c:pt idx="834">
                  <c:v>20.957220891999999</c:v>
                </c:pt>
                <c:pt idx="835">
                  <c:v>20.970351175000001</c:v>
                </c:pt>
                <c:pt idx="836">
                  <c:v>20.983481457</c:v>
                </c:pt>
                <c:pt idx="837">
                  <c:v>20.996611739999999</c:v>
                </c:pt>
                <c:pt idx="838">
                  <c:v>21.009742023000001</c:v>
                </c:pt>
                <c:pt idx="839">
                  <c:v>21.022872305</c:v>
                </c:pt>
                <c:pt idx="840">
                  <c:v>21.036002587999999</c:v>
                </c:pt>
                <c:pt idx="841">
                  <c:v>21.049132871000001</c:v>
                </c:pt>
                <c:pt idx="842">
                  <c:v>21.062263153</c:v>
                </c:pt>
                <c:pt idx="843">
                  <c:v>21.075393435999999</c:v>
                </c:pt>
                <c:pt idx="844">
                  <c:v>21.088523719000001</c:v>
                </c:pt>
                <c:pt idx="845">
                  <c:v>21.101654001</c:v>
                </c:pt>
                <c:pt idx="846">
                  <c:v>21.114784283999999</c:v>
                </c:pt>
                <c:pt idx="847">
                  <c:v>21.127914567000001</c:v>
                </c:pt>
                <c:pt idx="848">
                  <c:v>21.141044849</c:v>
                </c:pt>
                <c:pt idx="849">
                  <c:v>21.154175131999999</c:v>
                </c:pt>
                <c:pt idx="850">
                  <c:v>21.167305415000001</c:v>
                </c:pt>
                <c:pt idx="851">
                  <c:v>21.180435697</c:v>
                </c:pt>
                <c:pt idx="852">
                  <c:v>21.193565979999999</c:v>
                </c:pt>
                <c:pt idx="853">
                  <c:v>21.206696263000001</c:v>
                </c:pt>
                <c:pt idx="854">
                  <c:v>21.219826545</c:v>
                </c:pt>
                <c:pt idx="855">
                  <c:v>21.232956827999999</c:v>
                </c:pt>
                <c:pt idx="856">
                  <c:v>21.246087111000001</c:v>
                </c:pt>
                <c:pt idx="857">
                  <c:v>21.259217393</c:v>
                </c:pt>
                <c:pt idx="858">
                  <c:v>21.272347675999999</c:v>
                </c:pt>
                <c:pt idx="859">
                  <c:v>21.285477959000001</c:v>
                </c:pt>
                <c:pt idx="860">
                  <c:v>21.298608241</c:v>
                </c:pt>
                <c:pt idx="861">
                  <c:v>21.311738523999999</c:v>
                </c:pt>
                <c:pt idx="862">
                  <c:v>21.324868807000001</c:v>
                </c:pt>
                <c:pt idx="863">
                  <c:v>21.337999089</c:v>
                </c:pt>
                <c:pt idx="864">
                  <c:v>21.351129371999999</c:v>
                </c:pt>
                <c:pt idx="865">
                  <c:v>21.364259655000001</c:v>
                </c:pt>
                <c:pt idx="866">
                  <c:v>21.377389937</c:v>
                </c:pt>
                <c:pt idx="867">
                  <c:v>21.390520219999999</c:v>
                </c:pt>
                <c:pt idx="868">
                  <c:v>21.403650503000001</c:v>
                </c:pt>
                <c:pt idx="869">
                  <c:v>21.416780786</c:v>
                </c:pt>
                <c:pt idx="870">
                  <c:v>21.429911067999999</c:v>
                </c:pt>
                <c:pt idx="871">
                  <c:v>21.443041351000002</c:v>
                </c:pt>
                <c:pt idx="872">
                  <c:v>21.456171634</c:v>
                </c:pt>
                <c:pt idx="873">
                  <c:v>21.469301915999999</c:v>
                </c:pt>
                <c:pt idx="874">
                  <c:v>21.482432199000002</c:v>
                </c:pt>
                <c:pt idx="875">
                  <c:v>21.495562482</c:v>
                </c:pt>
                <c:pt idx="876">
                  <c:v>21.508692763999999</c:v>
                </c:pt>
                <c:pt idx="877">
                  <c:v>21.521823047000002</c:v>
                </c:pt>
                <c:pt idx="878">
                  <c:v>21.53495333</c:v>
                </c:pt>
                <c:pt idx="879">
                  <c:v>21.548083611999999</c:v>
                </c:pt>
                <c:pt idx="880">
                  <c:v>21.561213895000002</c:v>
                </c:pt>
                <c:pt idx="881">
                  <c:v>21.574344178</c:v>
                </c:pt>
                <c:pt idx="882">
                  <c:v>21.587474459999999</c:v>
                </c:pt>
                <c:pt idx="883">
                  <c:v>21.600604743000002</c:v>
                </c:pt>
                <c:pt idx="884">
                  <c:v>21.613735026000001</c:v>
                </c:pt>
                <c:pt idx="885">
                  <c:v>21.626865307999999</c:v>
                </c:pt>
                <c:pt idx="886">
                  <c:v>21.639995591000002</c:v>
                </c:pt>
                <c:pt idx="887">
                  <c:v>21.653125874000001</c:v>
                </c:pt>
                <c:pt idx="888">
                  <c:v>21.666256155999999</c:v>
                </c:pt>
                <c:pt idx="889">
                  <c:v>21.679386439000002</c:v>
                </c:pt>
                <c:pt idx="890">
                  <c:v>21.692516722000001</c:v>
                </c:pt>
                <c:pt idx="891">
                  <c:v>21.705647003999999</c:v>
                </c:pt>
                <c:pt idx="892">
                  <c:v>21.718777287000002</c:v>
                </c:pt>
                <c:pt idx="893">
                  <c:v>21.731907570000001</c:v>
                </c:pt>
                <c:pt idx="894">
                  <c:v>21.745037851999999</c:v>
                </c:pt>
                <c:pt idx="895">
                  <c:v>21.758168134999998</c:v>
                </c:pt>
                <c:pt idx="896">
                  <c:v>21.771298418000001</c:v>
                </c:pt>
                <c:pt idx="897">
                  <c:v>21.784428699999999</c:v>
                </c:pt>
                <c:pt idx="898">
                  <c:v>21.797558982999998</c:v>
                </c:pt>
                <c:pt idx="899">
                  <c:v>21.810689266000001</c:v>
                </c:pt>
                <c:pt idx="900">
                  <c:v>21.823819547999999</c:v>
                </c:pt>
                <c:pt idx="901">
                  <c:v>21.836949830999998</c:v>
                </c:pt>
                <c:pt idx="902">
                  <c:v>21.850080114000001</c:v>
                </c:pt>
                <c:pt idx="903">
                  <c:v>21.863210395999999</c:v>
                </c:pt>
                <c:pt idx="904">
                  <c:v>21.876340678999998</c:v>
                </c:pt>
                <c:pt idx="905">
                  <c:v>21.889470962000001</c:v>
                </c:pt>
                <c:pt idx="906">
                  <c:v>21.902601245</c:v>
                </c:pt>
                <c:pt idx="907">
                  <c:v>21.915731526999998</c:v>
                </c:pt>
                <c:pt idx="908">
                  <c:v>21.928861810000001</c:v>
                </c:pt>
                <c:pt idx="909">
                  <c:v>21.941992093</c:v>
                </c:pt>
                <c:pt idx="910">
                  <c:v>21.955122374999998</c:v>
                </c:pt>
                <c:pt idx="911">
                  <c:v>21.968252658000001</c:v>
                </c:pt>
                <c:pt idx="912">
                  <c:v>21.981382941</c:v>
                </c:pt>
                <c:pt idx="913">
                  <c:v>21.994513222999998</c:v>
                </c:pt>
                <c:pt idx="914">
                  <c:v>22.007643506000001</c:v>
                </c:pt>
                <c:pt idx="915">
                  <c:v>22.020773789</c:v>
                </c:pt>
                <c:pt idx="916">
                  <c:v>22.033904070999998</c:v>
                </c:pt>
                <c:pt idx="917">
                  <c:v>22.047034354000001</c:v>
                </c:pt>
                <c:pt idx="918">
                  <c:v>22.060164637</c:v>
                </c:pt>
                <c:pt idx="919">
                  <c:v>22.073294918999999</c:v>
                </c:pt>
                <c:pt idx="920">
                  <c:v>22.086425202000001</c:v>
                </c:pt>
                <c:pt idx="921">
                  <c:v>22.099555485</c:v>
                </c:pt>
                <c:pt idx="922">
                  <c:v>22.112685766999999</c:v>
                </c:pt>
                <c:pt idx="923">
                  <c:v>22.125816050000001</c:v>
                </c:pt>
                <c:pt idx="924">
                  <c:v>22.138946333</c:v>
                </c:pt>
                <c:pt idx="925">
                  <c:v>22.152076614999999</c:v>
                </c:pt>
                <c:pt idx="926">
                  <c:v>22.165206898000001</c:v>
                </c:pt>
                <c:pt idx="927">
                  <c:v>22.178337181</c:v>
                </c:pt>
                <c:pt idx="928">
                  <c:v>22.191467462999999</c:v>
                </c:pt>
                <c:pt idx="929">
                  <c:v>22.204597746000001</c:v>
                </c:pt>
                <c:pt idx="930">
                  <c:v>22.217728029</c:v>
                </c:pt>
                <c:pt idx="931">
                  <c:v>22.230858310999999</c:v>
                </c:pt>
                <c:pt idx="932">
                  <c:v>22.243988594000001</c:v>
                </c:pt>
                <c:pt idx="933">
                  <c:v>22.257118877</c:v>
                </c:pt>
                <c:pt idx="934">
                  <c:v>22.270249158999999</c:v>
                </c:pt>
                <c:pt idx="935">
                  <c:v>22.283379442000001</c:v>
                </c:pt>
                <c:pt idx="936">
                  <c:v>22.296509725</c:v>
                </c:pt>
                <c:pt idx="937">
                  <c:v>22.309640006999999</c:v>
                </c:pt>
                <c:pt idx="938">
                  <c:v>22.322770290000001</c:v>
                </c:pt>
                <c:pt idx="939">
                  <c:v>22.335900573</c:v>
                </c:pt>
                <c:pt idx="940">
                  <c:v>22.349030855999999</c:v>
                </c:pt>
                <c:pt idx="941">
                  <c:v>22.362161138000001</c:v>
                </c:pt>
                <c:pt idx="942">
                  <c:v>22.375291421</c:v>
                </c:pt>
                <c:pt idx="943">
                  <c:v>22.388421703999999</c:v>
                </c:pt>
                <c:pt idx="944">
                  <c:v>22.401551986000001</c:v>
                </c:pt>
                <c:pt idx="945">
                  <c:v>22.414682269</c:v>
                </c:pt>
                <c:pt idx="946">
                  <c:v>22.427812551999999</c:v>
                </c:pt>
                <c:pt idx="947">
                  <c:v>22.440942834000001</c:v>
                </c:pt>
                <c:pt idx="948">
                  <c:v>22.454073117</c:v>
                </c:pt>
                <c:pt idx="949">
                  <c:v>22.467203399999999</c:v>
                </c:pt>
                <c:pt idx="950">
                  <c:v>22.480333682000001</c:v>
                </c:pt>
                <c:pt idx="951">
                  <c:v>22.493463965</c:v>
                </c:pt>
                <c:pt idx="952">
                  <c:v>22.506594247999999</c:v>
                </c:pt>
                <c:pt idx="953">
                  <c:v>22.519724530000001</c:v>
                </c:pt>
                <c:pt idx="954">
                  <c:v>22.532854813</c:v>
                </c:pt>
                <c:pt idx="955">
                  <c:v>22.545985095999999</c:v>
                </c:pt>
                <c:pt idx="956">
                  <c:v>22.559115378000001</c:v>
                </c:pt>
                <c:pt idx="957">
                  <c:v>22.572245661</c:v>
                </c:pt>
                <c:pt idx="958">
                  <c:v>22.585375943999999</c:v>
                </c:pt>
                <c:pt idx="959">
                  <c:v>22.598506226000001</c:v>
                </c:pt>
                <c:pt idx="960">
                  <c:v>22.611636509</c:v>
                </c:pt>
                <c:pt idx="961">
                  <c:v>22.624766791999999</c:v>
                </c:pt>
                <c:pt idx="962">
                  <c:v>22.637897074000001</c:v>
                </c:pt>
                <c:pt idx="963">
                  <c:v>22.651027357</c:v>
                </c:pt>
                <c:pt idx="964">
                  <c:v>22.664157639999999</c:v>
                </c:pt>
                <c:pt idx="965">
                  <c:v>22.677287922000001</c:v>
                </c:pt>
                <c:pt idx="966">
                  <c:v>22.690418205</c:v>
                </c:pt>
                <c:pt idx="967">
                  <c:v>22.703548487999999</c:v>
                </c:pt>
                <c:pt idx="968">
                  <c:v>22.716678770000001</c:v>
                </c:pt>
                <c:pt idx="969">
                  <c:v>22.729809053</c:v>
                </c:pt>
                <c:pt idx="970">
                  <c:v>22.742939335999999</c:v>
                </c:pt>
                <c:pt idx="971">
                  <c:v>22.756069618000001</c:v>
                </c:pt>
                <c:pt idx="972">
                  <c:v>22.769199901</c:v>
                </c:pt>
                <c:pt idx="973">
                  <c:v>22.782330183999999</c:v>
                </c:pt>
                <c:pt idx="974">
                  <c:v>22.795460467000002</c:v>
                </c:pt>
                <c:pt idx="975">
                  <c:v>22.808590749</c:v>
                </c:pt>
                <c:pt idx="976">
                  <c:v>22.821721031999999</c:v>
                </c:pt>
                <c:pt idx="977">
                  <c:v>22.834851315000002</c:v>
                </c:pt>
                <c:pt idx="978">
                  <c:v>22.847981597</c:v>
                </c:pt>
                <c:pt idx="979">
                  <c:v>22.861111879999999</c:v>
                </c:pt>
                <c:pt idx="980">
                  <c:v>22.874242163000002</c:v>
                </c:pt>
                <c:pt idx="981">
                  <c:v>22.887372445</c:v>
                </c:pt>
                <c:pt idx="982">
                  <c:v>22.900502727999999</c:v>
                </c:pt>
                <c:pt idx="983">
                  <c:v>22.913633011000002</c:v>
                </c:pt>
                <c:pt idx="984">
                  <c:v>22.926763293</c:v>
                </c:pt>
                <c:pt idx="985">
                  <c:v>22.939893575999999</c:v>
                </c:pt>
                <c:pt idx="986">
                  <c:v>22.953023859000002</c:v>
                </c:pt>
                <c:pt idx="987">
                  <c:v>22.966154141000001</c:v>
                </c:pt>
                <c:pt idx="988">
                  <c:v>22.979284423999999</c:v>
                </c:pt>
                <c:pt idx="989">
                  <c:v>22.992414706999998</c:v>
                </c:pt>
                <c:pt idx="990">
                  <c:v>23.005544989000001</c:v>
                </c:pt>
                <c:pt idx="991">
                  <c:v>23.018675271999999</c:v>
                </c:pt>
                <c:pt idx="992">
                  <c:v>23.031805554999998</c:v>
                </c:pt>
                <c:pt idx="993">
                  <c:v>23.044935837000001</c:v>
                </c:pt>
                <c:pt idx="994">
                  <c:v>23.058066119999999</c:v>
                </c:pt>
                <c:pt idx="995">
                  <c:v>23.071196402999998</c:v>
                </c:pt>
                <c:pt idx="996">
                  <c:v>23.084326685000001</c:v>
                </c:pt>
                <c:pt idx="997">
                  <c:v>23.097456967999999</c:v>
                </c:pt>
                <c:pt idx="998">
                  <c:v>23.110587250999998</c:v>
                </c:pt>
                <c:pt idx="999">
                  <c:v>23.123717533000001</c:v>
                </c:pt>
                <c:pt idx="1000">
                  <c:v>23.136847816</c:v>
                </c:pt>
                <c:pt idx="1001">
                  <c:v>23.149978098999998</c:v>
                </c:pt>
                <c:pt idx="1002">
                  <c:v>23.163108381000001</c:v>
                </c:pt>
                <c:pt idx="1003">
                  <c:v>23.176238664</c:v>
                </c:pt>
                <c:pt idx="1004">
                  <c:v>23.189368946999998</c:v>
                </c:pt>
                <c:pt idx="1005">
                  <c:v>23.202499229000001</c:v>
                </c:pt>
                <c:pt idx="1006">
                  <c:v>23.215629512</c:v>
                </c:pt>
                <c:pt idx="1007">
                  <c:v>23.228759794999998</c:v>
                </c:pt>
                <c:pt idx="1008">
                  <c:v>23.241890077000001</c:v>
                </c:pt>
                <c:pt idx="1009">
                  <c:v>23.25502036</c:v>
                </c:pt>
                <c:pt idx="1010">
                  <c:v>23.268150642999998</c:v>
                </c:pt>
                <c:pt idx="1011">
                  <c:v>23.281280926000001</c:v>
                </c:pt>
                <c:pt idx="1012">
                  <c:v>23.294411208</c:v>
                </c:pt>
                <c:pt idx="1013">
                  <c:v>23.307541490999999</c:v>
                </c:pt>
                <c:pt idx="1014">
                  <c:v>23.320671774000001</c:v>
                </c:pt>
                <c:pt idx="1015">
                  <c:v>23.333802056</c:v>
                </c:pt>
                <c:pt idx="1016">
                  <c:v>23.346932338999999</c:v>
                </c:pt>
                <c:pt idx="1017">
                  <c:v>23.360062622000001</c:v>
                </c:pt>
                <c:pt idx="1018">
                  <c:v>23.373192904</c:v>
                </c:pt>
                <c:pt idx="1019">
                  <c:v>23.386323186999999</c:v>
                </c:pt>
                <c:pt idx="1020">
                  <c:v>23.399453470000001</c:v>
                </c:pt>
                <c:pt idx="1021">
                  <c:v>23.412583752</c:v>
                </c:pt>
                <c:pt idx="1022">
                  <c:v>23.425714034999999</c:v>
                </c:pt>
                <c:pt idx="1023">
                  <c:v>23.438844318000001</c:v>
                </c:pt>
                <c:pt idx="1024">
                  <c:v>23.4519746</c:v>
                </c:pt>
                <c:pt idx="1025">
                  <c:v>23.465104882999999</c:v>
                </c:pt>
                <c:pt idx="1026">
                  <c:v>23.478235166000001</c:v>
                </c:pt>
                <c:pt idx="1027">
                  <c:v>23.491365448</c:v>
                </c:pt>
                <c:pt idx="1028">
                  <c:v>23.504495730999999</c:v>
                </c:pt>
                <c:pt idx="1029">
                  <c:v>23.517626014000001</c:v>
                </c:pt>
                <c:pt idx="1030">
                  <c:v>23.530756296</c:v>
                </c:pt>
                <c:pt idx="1031">
                  <c:v>23.543886578999999</c:v>
                </c:pt>
                <c:pt idx="1032">
                  <c:v>23.557016862000001</c:v>
                </c:pt>
                <c:pt idx="1033">
                  <c:v>23.570147144</c:v>
                </c:pt>
                <c:pt idx="1034">
                  <c:v>23.583277426999999</c:v>
                </c:pt>
                <c:pt idx="1035">
                  <c:v>23.596407710000001</c:v>
                </c:pt>
                <c:pt idx="1036">
                  <c:v>23.609537992</c:v>
                </c:pt>
                <c:pt idx="1037">
                  <c:v>23.622668274999999</c:v>
                </c:pt>
                <c:pt idx="1038">
                  <c:v>23.635798558000001</c:v>
                </c:pt>
                <c:pt idx="1039">
                  <c:v>23.64892884</c:v>
                </c:pt>
                <c:pt idx="1040">
                  <c:v>23.662059122999999</c:v>
                </c:pt>
                <c:pt idx="1041">
                  <c:v>23.675189406000001</c:v>
                </c:pt>
                <c:pt idx="1042">
                  <c:v>23.688319688</c:v>
                </c:pt>
                <c:pt idx="1043">
                  <c:v>23.701449970999999</c:v>
                </c:pt>
                <c:pt idx="1044">
                  <c:v>23.714580254000001</c:v>
                </c:pt>
                <c:pt idx="1045">
                  <c:v>23.727710537</c:v>
                </c:pt>
                <c:pt idx="1046">
                  <c:v>23.740840818999999</c:v>
                </c:pt>
                <c:pt idx="1047">
                  <c:v>23.753971102000001</c:v>
                </c:pt>
                <c:pt idx="1048">
                  <c:v>23.767101385</c:v>
                </c:pt>
                <c:pt idx="1049">
                  <c:v>23.780231666999999</c:v>
                </c:pt>
                <c:pt idx="1050">
                  <c:v>23.793361950000001</c:v>
                </c:pt>
                <c:pt idx="1051">
                  <c:v>23.806492233</c:v>
                </c:pt>
                <c:pt idx="1052">
                  <c:v>23.819622514999999</c:v>
                </c:pt>
                <c:pt idx="1053">
                  <c:v>23.832752798000001</c:v>
                </c:pt>
                <c:pt idx="1054">
                  <c:v>23.845883081</c:v>
                </c:pt>
                <c:pt idx="1055">
                  <c:v>23.859013362999999</c:v>
                </c:pt>
                <c:pt idx="1056">
                  <c:v>23.872143646000001</c:v>
                </c:pt>
                <c:pt idx="1057">
                  <c:v>23.885273929</c:v>
                </c:pt>
                <c:pt idx="1058">
                  <c:v>23.898404210999999</c:v>
                </c:pt>
                <c:pt idx="1059">
                  <c:v>23.911534494000001</c:v>
                </c:pt>
                <c:pt idx="1060">
                  <c:v>23.924664777</c:v>
                </c:pt>
                <c:pt idx="1061">
                  <c:v>23.937795058999999</c:v>
                </c:pt>
                <c:pt idx="1062">
                  <c:v>23.950925342000001</c:v>
                </c:pt>
                <c:pt idx="1063">
                  <c:v>23.964055625</c:v>
                </c:pt>
                <c:pt idx="1064">
                  <c:v>23.977185906999999</c:v>
                </c:pt>
                <c:pt idx="1065">
                  <c:v>23.990316190000001</c:v>
                </c:pt>
                <c:pt idx="1066">
                  <c:v>24.003446473</c:v>
                </c:pt>
                <c:pt idx="1067">
                  <c:v>24.016576754999999</c:v>
                </c:pt>
                <c:pt idx="1068">
                  <c:v>24.029707038000002</c:v>
                </c:pt>
                <c:pt idx="1069">
                  <c:v>24.042837321</c:v>
                </c:pt>
                <c:pt idx="1070">
                  <c:v>24.055967602999999</c:v>
                </c:pt>
                <c:pt idx="1071">
                  <c:v>24.069097886000002</c:v>
                </c:pt>
                <c:pt idx="1072">
                  <c:v>24.082228169</c:v>
                </c:pt>
                <c:pt idx="1073">
                  <c:v>24.095358450999999</c:v>
                </c:pt>
                <c:pt idx="1074">
                  <c:v>24.108488734000002</c:v>
                </c:pt>
                <c:pt idx="1075">
                  <c:v>24.121619017</c:v>
                </c:pt>
                <c:pt idx="1076">
                  <c:v>24.134749298999999</c:v>
                </c:pt>
                <c:pt idx="1077">
                  <c:v>24.147879582000002</c:v>
                </c:pt>
                <c:pt idx="1078">
                  <c:v>24.161009865</c:v>
                </c:pt>
                <c:pt idx="1079">
                  <c:v>24.174140146999999</c:v>
                </c:pt>
                <c:pt idx="1080">
                  <c:v>24.187270430000002</c:v>
                </c:pt>
                <c:pt idx="1081">
                  <c:v>24.200400713000001</c:v>
                </c:pt>
                <c:pt idx="1082">
                  <c:v>24.213530995999999</c:v>
                </c:pt>
                <c:pt idx="1083">
                  <c:v>24.226661278000002</c:v>
                </c:pt>
                <c:pt idx="1084">
                  <c:v>24.239791561000001</c:v>
                </c:pt>
                <c:pt idx="1085">
                  <c:v>24.252921843999999</c:v>
                </c:pt>
                <c:pt idx="1086">
                  <c:v>24.266052126000002</c:v>
                </c:pt>
                <c:pt idx="1087">
                  <c:v>24.279182409000001</c:v>
                </c:pt>
                <c:pt idx="1088">
                  <c:v>24.292312691999999</c:v>
                </c:pt>
                <c:pt idx="1089">
                  <c:v>24.305442974000002</c:v>
                </c:pt>
                <c:pt idx="1090">
                  <c:v>24.318573257000001</c:v>
                </c:pt>
                <c:pt idx="1091">
                  <c:v>24.331703539999999</c:v>
                </c:pt>
                <c:pt idx="1092">
                  <c:v>24.344833821999998</c:v>
                </c:pt>
                <c:pt idx="1093">
                  <c:v>24.357964105000001</c:v>
                </c:pt>
                <c:pt idx="1094">
                  <c:v>24.371094387999999</c:v>
                </c:pt>
                <c:pt idx="1095">
                  <c:v>24.384224669999998</c:v>
                </c:pt>
                <c:pt idx="1096">
                  <c:v>24.397354953000001</c:v>
                </c:pt>
                <c:pt idx="1097">
                  <c:v>24.410485236</c:v>
                </c:pt>
                <c:pt idx="1098">
                  <c:v>24.423615517999998</c:v>
                </c:pt>
                <c:pt idx="1099">
                  <c:v>24.436745801000001</c:v>
                </c:pt>
                <c:pt idx="1100">
                  <c:v>24.449876084</c:v>
                </c:pt>
                <c:pt idx="1101">
                  <c:v>24.463006365999998</c:v>
                </c:pt>
                <c:pt idx="1102">
                  <c:v>24.476136649000001</c:v>
                </c:pt>
                <c:pt idx="1103">
                  <c:v>24.489266932</c:v>
                </c:pt>
                <c:pt idx="1104">
                  <c:v>24.502397213999998</c:v>
                </c:pt>
                <c:pt idx="1105">
                  <c:v>24.515527497000001</c:v>
                </c:pt>
                <c:pt idx="1106">
                  <c:v>24.52865778</c:v>
                </c:pt>
                <c:pt idx="1107">
                  <c:v>24.541788061999998</c:v>
                </c:pt>
                <c:pt idx="1108">
                  <c:v>24.554918345000001</c:v>
                </c:pt>
                <c:pt idx="1109">
                  <c:v>24.568048628</c:v>
                </c:pt>
                <c:pt idx="1110">
                  <c:v>24.581178909999998</c:v>
                </c:pt>
                <c:pt idx="1111">
                  <c:v>24.594309193000001</c:v>
                </c:pt>
                <c:pt idx="1112">
                  <c:v>24.607439476</c:v>
                </c:pt>
                <c:pt idx="1113">
                  <c:v>24.620569757999998</c:v>
                </c:pt>
                <c:pt idx="1114">
                  <c:v>24.633700041000001</c:v>
                </c:pt>
                <c:pt idx="1115">
                  <c:v>24.646830324</c:v>
                </c:pt>
                <c:pt idx="1116">
                  <c:v>24.659960606999999</c:v>
                </c:pt>
                <c:pt idx="1117">
                  <c:v>24.673090889000001</c:v>
                </c:pt>
                <c:pt idx="1118">
                  <c:v>24.686221172</c:v>
                </c:pt>
                <c:pt idx="1119">
                  <c:v>24.699351454999999</c:v>
                </c:pt>
                <c:pt idx="1120">
                  <c:v>24.712481737000001</c:v>
                </c:pt>
                <c:pt idx="1121">
                  <c:v>24.72561202</c:v>
                </c:pt>
                <c:pt idx="1122">
                  <c:v>24.738742302999999</c:v>
                </c:pt>
                <c:pt idx="1123">
                  <c:v>24.751872585000001</c:v>
                </c:pt>
                <c:pt idx="1124">
                  <c:v>24.765002868</c:v>
                </c:pt>
                <c:pt idx="1125">
                  <c:v>24.778133150999999</c:v>
                </c:pt>
                <c:pt idx="1126">
                  <c:v>24.791263433000001</c:v>
                </c:pt>
                <c:pt idx="1127">
                  <c:v>24.804393716</c:v>
                </c:pt>
                <c:pt idx="1128">
                  <c:v>24.817523998999999</c:v>
                </c:pt>
                <c:pt idx="1129">
                  <c:v>24.830654281000001</c:v>
                </c:pt>
                <c:pt idx="1130">
                  <c:v>24.843784564</c:v>
                </c:pt>
                <c:pt idx="1131">
                  <c:v>24.856914846999999</c:v>
                </c:pt>
                <c:pt idx="1132">
                  <c:v>24.870045129000001</c:v>
                </c:pt>
                <c:pt idx="1133">
                  <c:v>24.883175412</c:v>
                </c:pt>
                <c:pt idx="1134">
                  <c:v>24.896305694999999</c:v>
                </c:pt>
                <c:pt idx="1135">
                  <c:v>24.909435977000001</c:v>
                </c:pt>
                <c:pt idx="1136">
                  <c:v>24.92256626</c:v>
                </c:pt>
                <c:pt idx="1137">
                  <c:v>24.935696542999999</c:v>
                </c:pt>
                <c:pt idx="1138">
                  <c:v>24.948826825000001</c:v>
                </c:pt>
                <c:pt idx="1139">
                  <c:v>24.961957108</c:v>
                </c:pt>
                <c:pt idx="1140">
                  <c:v>24.975087390999999</c:v>
                </c:pt>
                <c:pt idx="1141">
                  <c:v>24.988217673000001</c:v>
                </c:pt>
                <c:pt idx="1142">
                  <c:v>25.001347956</c:v>
                </c:pt>
                <c:pt idx="1143">
                  <c:v>25.014478238999999</c:v>
                </c:pt>
                <c:pt idx="1144">
                  <c:v>25.027608521000001</c:v>
                </c:pt>
                <c:pt idx="1145">
                  <c:v>25.040738804</c:v>
                </c:pt>
                <c:pt idx="1146">
                  <c:v>25.053869086999999</c:v>
                </c:pt>
                <c:pt idx="1147">
                  <c:v>25.066999369000001</c:v>
                </c:pt>
                <c:pt idx="1148">
                  <c:v>25.080129652</c:v>
                </c:pt>
                <c:pt idx="1149">
                  <c:v>25.093259934999999</c:v>
                </c:pt>
                <c:pt idx="1150">
                  <c:v>25.106390217000001</c:v>
                </c:pt>
                <c:pt idx="1151">
                  <c:v>25.1195205</c:v>
                </c:pt>
                <c:pt idx="1152">
                  <c:v>25.132650782999999</c:v>
                </c:pt>
                <c:pt idx="1153">
                  <c:v>25.145781066000001</c:v>
                </c:pt>
                <c:pt idx="1154">
                  <c:v>25.158911348</c:v>
                </c:pt>
                <c:pt idx="1155">
                  <c:v>25.172041630999999</c:v>
                </c:pt>
                <c:pt idx="1156">
                  <c:v>25.185171914000001</c:v>
                </c:pt>
                <c:pt idx="1157">
                  <c:v>25.198302196</c:v>
                </c:pt>
                <c:pt idx="1158">
                  <c:v>25.211432478999999</c:v>
                </c:pt>
                <c:pt idx="1159">
                  <c:v>25.224562762000001</c:v>
                </c:pt>
                <c:pt idx="1160">
                  <c:v>25.237693044</c:v>
                </c:pt>
                <c:pt idx="1161">
                  <c:v>25.250823326999999</c:v>
                </c:pt>
                <c:pt idx="1162">
                  <c:v>25.263953610000002</c:v>
                </c:pt>
                <c:pt idx="1163">
                  <c:v>25.277083892</c:v>
                </c:pt>
                <c:pt idx="1164">
                  <c:v>25.290214174999999</c:v>
                </c:pt>
                <c:pt idx="1165">
                  <c:v>25.303344458000002</c:v>
                </c:pt>
                <c:pt idx="1166">
                  <c:v>25.31647474</c:v>
                </c:pt>
                <c:pt idx="1167">
                  <c:v>25.329605022999999</c:v>
                </c:pt>
                <c:pt idx="1168">
                  <c:v>25.342735306000002</c:v>
                </c:pt>
                <c:pt idx="1169">
                  <c:v>25.355865588</c:v>
                </c:pt>
                <c:pt idx="1170">
                  <c:v>25.368995870999999</c:v>
                </c:pt>
                <c:pt idx="1171">
                  <c:v>25.382126154000002</c:v>
                </c:pt>
                <c:pt idx="1172">
                  <c:v>25.395256436</c:v>
                </c:pt>
                <c:pt idx="1173">
                  <c:v>25.408386718999999</c:v>
                </c:pt>
                <c:pt idx="1174">
                  <c:v>25.421517002000002</c:v>
                </c:pt>
                <c:pt idx="1175">
                  <c:v>25.434647284</c:v>
                </c:pt>
                <c:pt idx="1176">
                  <c:v>25.447777566999999</c:v>
                </c:pt>
                <c:pt idx="1177">
                  <c:v>25.460907850000002</c:v>
                </c:pt>
                <c:pt idx="1178">
                  <c:v>25.474038132</c:v>
                </c:pt>
                <c:pt idx="1179">
                  <c:v>25.487168414999999</c:v>
                </c:pt>
                <c:pt idx="1180">
                  <c:v>25.500298698000002</c:v>
                </c:pt>
                <c:pt idx="1181">
                  <c:v>25.51342898</c:v>
                </c:pt>
                <c:pt idx="1182">
                  <c:v>25.526559262999999</c:v>
                </c:pt>
                <c:pt idx="1183">
                  <c:v>25.539689546000002</c:v>
                </c:pt>
                <c:pt idx="1184">
                  <c:v>25.552819828000001</c:v>
                </c:pt>
                <c:pt idx="1185">
                  <c:v>25.565950110999999</c:v>
                </c:pt>
                <c:pt idx="1186">
                  <c:v>25.579080394000002</c:v>
                </c:pt>
                <c:pt idx="1187">
                  <c:v>25.592210677000001</c:v>
                </c:pt>
                <c:pt idx="1188">
                  <c:v>25.605340958999999</c:v>
                </c:pt>
                <c:pt idx="1189">
                  <c:v>25.618471241999998</c:v>
                </c:pt>
                <c:pt idx="1190">
                  <c:v>25.631601525000001</c:v>
                </c:pt>
                <c:pt idx="1191">
                  <c:v>25.644731806999999</c:v>
                </c:pt>
                <c:pt idx="1192">
                  <c:v>25.657862089999998</c:v>
                </c:pt>
                <c:pt idx="1193">
                  <c:v>25.670992373000001</c:v>
                </c:pt>
                <c:pt idx="1194">
                  <c:v>25.684122654999999</c:v>
                </c:pt>
                <c:pt idx="1195">
                  <c:v>25.697252937999998</c:v>
                </c:pt>
                <c:pt idx="1196">
                  <c:v>25.710383221000001</c:v>
                </c:pt>
                <c:pt idx="1197">
                  <c:v>25.723513503</c:v>
                </c:pt>
                <c:pt idx="1198">
                  <c:v>25.736643785999998</c:v>
                </c:pt>
                <c:pt idx="1199">
                  <c:v>25.749774069000001</c:v>
                </c:pt>
                <c:pt idx="1200">
                  <c:v>25.762904351</c:v>
                </c:pt>
                <c:pt idx="1201">
                  <c:v>25.776034633999998</c:v>
                </c:pt>
                <c:pt idx="1202">
                  <c:v>25.789164917000001</c:v>
                </c:pt>
                <c:pt idx="1203">
                  <c:v>25.802295199</c:v>
                </c:pt>
                <c:pt idx="1204">
                  <c:v>25.815425481999998</c:v>
                </c:pt>
                <c:pt idx="1205">
                  <c:v>25.828555765000001</c:v>
                </c:pt>
                <c:pt idx="1206">
                  <c:v>25.841686047</c:v>
                </c:pt>
                <c:pt idx="1207">
                  <c:v>25.854816329999998</c:v>
                </c:pt>
                <c:pt idx="1208">
                  <c:v>25.867946613000001</c:v>
                </c:pt>
                <c:pt idx="1209">
                  <c:v>25.881076895</c:v>
                </c:pt>
                <c:pt idx="1210">
                  <c:v>25.894207177999998</c:v>
                </c:pt>
                <c:pt idx="1211">
                  <c:v>25.907337461000001</c:v>
                </c:pt>
                <c:pt idx="1212">
                  <c:v>25.920467743</c:v>
                </c:pt>
                <c:pt idx="1213">
                  <c:v>25.933598025999999</c:v>
                </c:pt>
                <c:pt idx="1214">
                  <c:v>25.946728309000001</c:v>
                </c:pt>
                <c:pt idx="1215">
                  <c:v>25.959858591</c:v>
                </c:pt>
                <c:pt idx="1216">
                  <c:v>25.972988873999999</c:v>
                </c:pt>
                <c:pt idx="1217">
                  <c:v>25.986119157000001</c:v>
                </c:pt>
                <c:pt idx="1218">
                  <c:v>25.999249439</c:v>
                </c:pt>
                <c:pt idx="1219">
                  <c:v>26.012379721999999</c:v>
                </c:pt>
                <c:pt idx="1220">
                  <c:v>26.025510005000001</c:v>
                </c:pt>
                <c:pt idx="1221">
                  <c:v>26.038640287</c:v>
                </c:pt>
                <c:pt idx="1222">
                  <c:v>26.051770569999999</c:v>
                </c:pt>
                <c:pt idx="1223">
                  <c:v>26.064900853000001</c:v>
                </c:pt>
                <c:pt idx="1224">
                  <c:v>26.078031136</c:v>
                </c:pt>
                <c:pt idx="1225">
                  <c:v>26.091161417999999</c:v>
                </c:pt>
                <c:pt idx="1226">
                  <c:v>26.104291701000001</c:v>
                </c:pt>
                <c:pt idx="1227">
                  <c:v>26.117421984</c:v>
                </c:pt>
                <c:pt idx="1228">
                  <c:v>26.130552265999999</c:v>
                </c:pt>
                <c:pt idx="1229">
                  <c:v>26.143682549000001</c:v>
                </c:pt>
                <c:pt idx="1230">
                  <c:v>26.156812832</c:v>
                </c:pt>
                <c:pt idx="1231">
                  <c:v>26.169943113999999</c:v>
                </c:pt>
                <c:pt idx="1232">
                  <c:v>26.183073397000001</c:v>
                </c:pt>
                <c:pt idx="1233">
                  <c:v>26.19620368</c:v>
                </c:pt>
                <c:pt idx="1234">
                  <c:v>26.209333961999999</c:v>
                </c:pt>
                <c:pt idx="1235">
                  <c:v>26.222464245000001</c:v>
                </c:pt>
                <c:pt idx="1236">
                  <c:v>26.235594528</c:v>
                </c:pt>
                <c:pt idx="1237">
                  <c:v>26.248724809999999</c:v>
                </c:pt>
                <c:pt idx="1238">
                  <c:v>26.261855093000001</c:v>
                </c:pt>
                <c:pt idx="1239">
                  <c:v>26.274985376</c:v>
                </c:pt>
                <c:pt idx="1240">
                  <c:v>26.288115657999999</c:v>
                </c:pt>
                <c:pt idx="1241">
                  <c:v>26.301245941000001</c:v>
                </c:pt>
                <c:pt idx="1242">
                  <c:v>26.314376224</c:v>
                </c:pt>
                <c:pt idx="1243">
                  <c:v>26.327506505999999</c:v>
                </c:pt>
                <c:pt idx="1244">
                  <c:v>26.340636789000001</c:v>
                </c:pt>
                <c:pt idx="1245">
                  <c:v>26.353767072</c:v>
                </c:pt>
                <c:pt idx="1246">
                  <c:v>26.366897353999999</c:v>
                </c:pt>
                <c:pt idx="1247">
                  <c:v>26.380027637000001</c:v>
                </c:pt>
                <c:pt idx="1248">
                  <c:v>26.39315792</c:v>
                </c:pt>
                <c:pt idx="1249">
                  <c:v>26.406288201999999</c:v>
                </c:pt>
                <c:pt idx="1250">
                  <c:v>26.419418485000001</c:v>
                </c:pt>
                <c:pt idx="1251">
                  <c:v>26.432548768</c:v>
                </c:pt>
                <c:pt idx="1252">
                  <c:v>26.445679049999999</c:v>
                </c:pt>
                <c:pt idx="1253">
                  <c:v>26.458809333000001</c:v>
                </c:pt>
                <c:pt idx="1254">
                  <c:v>26.471939616</c:v>
                </c:pt>
                <c:pt idx="1255">
                  <c:v>26.485069897999999</c:v>
                </c:pt>
                <c:pt idx="1256">
                  <c:v>26.498200181000001</c:v>
                </c:pt>
                <c:pt idx="1257">
                  <c:v>26.511330464</c:v>
                </c:pt>
                <c:pt idx="1258">
                  <c:v>26.524460746999999</c:v>
                </c:pt>
                <c:pt idx="1259">
                  <c:v>26.537591029000001</c:v>
                </c:pt>
                <c:pt idx="1260">
                  <c:v>26.550721312</c:v>
                </c:pt>
                <c:pt idx="1261">
                  <c:v>26.563851594999999</c:v>
                </c:pt>
                <c:pt idx="1262">
                  <c:v>26.576981877000001</c:v>
                </c:pt>
                <c:pt idx="1263">
                  <c:v>26.59011216</c:v>
                </c:pt>
                <c:pt idx="1264">
                  <c:v>26.603242442999999</c:v>
                </c:pt>
                <c:pt idx="1265">
                  <c:v>26.616372725000002</c:v>
                </c:pt>
                <c:pt idx="1266">
                  <c:v>26.629503008</c:v>
                </c:pt>
                <c:pt idx="1267">
                  <c:v>26.642633290999999</c:v>
                </c:pt>
                <c:pt idx="1268">
                  <c:v>26.655763573000002</c:v>
                </c:pt>
                <c:pt idx="1269">
                  <c:v>26.668893856</c:v>
                </c:pt>
                <c:pt idx="1270">
                  <c:v>26.682024138999999</c:v>
                </c:pt>
                <c:pt idx="1271">
                  <c:v>26.695154421000002</c:v>
                </c:pt>
                <c:pt idx="1272">
                  <c:v>26.708284704</c:v>
                </c:pt>
                <c:pt idx="1273">
                  <c:v>26.721414986999999</c:v>
                </c:pt>
                <c:pt idx="1274">
                  <c:v>26.734545269000002</c:v>
                </c:pt>
                <c:pt idx="1275">
                  <c:v>26.747675552</c:v>
                </c:pt>
                <c:pt idx="1276">
                  <c:v>26.760805834999999</c:v>
                </c:pt>
                <c:pt idx="1277">
                  <c:v>26.773936117000002</c:v>
                </c:pt>
                <c:pt idx="1278">
                  <c:v>26.7870664</c:v>
                </c:pt>
                <c:pt idx="1279">
                  <c:v>26.800196682999999</c:v>
                </c:pt>
                <c:pt idx="1280">
                  <c:v>26.813326965000002</c:v>
                </c:pt>
                <c:pt idx="1281">
                  <c:v>26.826457248000001</c:v>
                </c:pt>
                <c:pt idx="1282">
                  <c:v>26.839587530999999</c:v>
                </c:pt>
                <c:pt idx="1283">
                  <c:v>26.852717813000002</c:v>
                </c:pt>
                <c:pt idx="1284">
                  <c:v>26.865848096000001</c:v>
                </c:pt>
                <c:pt idx="1285">
                  <c:v>26.878978378999999</c:v>
                </c:pt>
                <c:pt idx="1286">
                  <c:v>26.892108661000002</c:v>
                </c:pt>
                <c:pt idx="1287">
                  <c:v>26.905238944000001</c:v>
                </c:pt>
                <c:pt idx="1288">
                  <c:v>26.918369226999999</c:v>
                </c:pt>
                <c:pt idx="1289">
                  <c:v>26.931499508999998</c:v>
                </c:pt>
                <c:pt idx="1290">
                  <c:v>26.944629792000001</c:v>
                </c:pt>
                <c:pt idx="1291">
                  <c:v>26.957760074999999</c:v>
                </c:pt>
                <c:pt idx="1292">
                  <c:v>26.970890356999998</c:v>
                </c:pt>
                <c:pt idx="1293">
                  <c:v>26.984020640000001</c:v>
                </c:pt>
                <c:pt idx="1294">
                  <c:v>26.997150923</c:v>
                </c:pt>
                <c:pt idx="1295">
                  <c:v>27.010281205999998</c:v>
                </c:pt>
                <c:pt idx="1296">
                  <c:v>27.023411488000001</c:v>
                </c:pt>
                <c:pt idx="1297">
                  <c:v>27.036541771</c:v>
                </c:pt>
                <c:pt idx="1298">
                  <c:v>27.049672053999998</c:v>
                </c:pt>
                <c:pt idx="1299">
                  <c:v>27.062802336000001</c:v>
                </c:pt>
                <c:pt idx="1300">
                  <c:v>27.075932619</c:v>
                </c:pt>
                <c:pt idx="1301">
                  <c:v>27.089062901999998</c:v>
                </c:pt>
                <c:pt idx="1302">
                  <c:v>27.102193184000001</c:v>
                </c:pt>
                <c:pt idx="1303">
                  <c:v>27.115323467</c:v>
                </c:pt>
                <c:pt idx="1304">
                  <c:v>27.128453749999998</c:v>
                </c:pt>
                <c:pt idx="1305">
                  <c:v>27.141584032000001</c:v>
                </c:pt>
                <c:pt idx="1306">
                  <c:v>27.154714315</c:v>
                </c:pt>
                <c:pt idx="1307">
                  <c:v>27.167844597999999</c:v>
                </c:pt>
                <c:pt idx="1308">
                  <c:v>27.180974880000001</c:v>
                </c:pt>
                <c:pt idx="1309">
                  <c:v>27.194105163</c:v>
                </c:pt>
                <c:pt idx="1310">
                  <c:v>27.207235445999999</c:v>
                </c:pt>
                <c:pt idx="1311">
                  <c:v>27.220365728000001</c:v>
                </c:pt>
                <c:pt idx="1312">
                  <c:v>27.233496011</c:v>
                </c:pt>
                <c:pt idx="1313">
                  <c:v>27.246626293999999</c:v>
                </c:pt>
                <c:pt idx="1314">
                  <c:v>27.259756576000001</c:v>
                </c:pt>
                <c:pt idx="1315">
                  <c:v>27.272886859</c:v>
                </c:pt>
                <c:pt idx="1316">
                  <c:v>27.286017141999999</c:v>
                </c:pt>
                <c:pt idx="1317">
                  <c:v>27.299147424000001</c:v>
                </c:pt>
                <c:pt idx="1318">
                  <c:v>27.312277707</c:v>
                </c:pt>
                <c:pt idx="1319">
                  <c:v>27.325407989999999</c:v>
                </c:pt>
                <c:pt idx="1320">
                  <c:v>27.338538272000001</c:v>
                </c:pt>
                <c:pt idx="1321">
                  <c:v>27.351668555</c:v>
                </c:pt>
                <c:pt idx="1322">
                  <c:v>27.364798837999999</c:v>
                </c:pt>
                <c:pt idx="1323">
                  <c:v>27.377929120000001</c:v>
                </c:pt>
                <c:pt idx="1324">
                  <c:v>27.391059403</c:v>
                </c:pt>
                <c:pt idx="1325">
                  <c:v>27.404189685999999</c:v>
                </c:pt>
                <c:pt idx="1326">
                  <c:v>27.417319968000001</c:v>
                </c:pt>
                <c:pt idx="1327">
                  <c:v>27.430450251</c:v>
                </c:pt>
                <c:pt idx="1328">
                  <c:v>27.443580533999999</c:v>
                </c:pt>
                <c:pt idx="1329">
                  <c:v>27.456710817000001</c:v>
                </c:pt>
                <c:pt idx="1330">
                  <c:v>27.469841099</c:v>
                </c:pt>
                <c:pt idx="1331">
                  <c:v>27.482971381999999</c:v>
                </c:pt>
                <c:pt idx="1332">
                  <c:v>27.496101665000001</c:v>
                </c:pt>
                <c:pt idx="1333">
                  <c:v>27.509231947</c:v>
                </c:pt>
                <c:pt idx="1334">
                  <c:v>27.522362229999999</c:v>
                </c:pt>
                <c:pt idx="1335">
                  <c:v>27.535492513000001</c:v>
                </c:pt>
                <c:pt idx="1336">
                  <c:v>27.548622795</c:v>
                </c:pt>
                <c:pt idx="1337">
                  <c:v>27.561753077999999</c:v>
                </c:pt>
                <c:pt idx="1338">
                  <c:v>27.574883361000001</c:v>
                </c:pt>
                <c:pt idx="1339">
                  <c:v>27.588013643</c:v>
                </c:pt>
                <c:pt idx="1340">
                  <c:v>27.601143925999999</c:v>
                </c:pt>
                <c:pt idx="1341">
                  <c:v>27.614274209000001</c:v>
                </c:pt>
                <c:pt idx="1342">
                  <c:v>27.627404491</c:v>
                </c:pt>
                <c:pt idx="1343">
                  <c:v>27.640534773999999</c:v>
                </c:pt>
                <c:pt idx="1344">
                  <c:v>27.653665057000001</c:v>
                </c:pt>
                <c:pt idx="1345">
                  <c:v>27.666795339</c:v>
                </c:pt>
                <c:pt idx="1346">
                  <c:v>27.679925621999999</c:v>
                </c:pt>
                <c:pt idx="1347">
                  <c:v>27.693055905000001</c:v>
                </c:pt>
                <c:pt idx="1348">
                  <c:v>27.706186187</c:v>
                </c:pt>
                <c:pt idx="1349">
                  <c:v>27.719316469999999</c:v>
                </c:pt>
                <c:pt idx="1350">
                  <c:v>27.732446753000001</c:v>
                </c:pt>
                <c:pt idx="1351">
                  <c:v>27.745577035</c:v>
                </c:pt>
                <c:pt idx="1352">
                  <c:v>27.758707317999999</c:v>
                </c:pt>
                <c:pt idx="1353">
                  <c:v>27.771837601000001</c:v>
                </c:pt>
                <c:pt idx="1354">
                  <c:v>27.784967883</c:v>
                </c:pt>
                <c:pt idx="1355">
                  <c:v>27.798098165999999</c:v>
                </c:pt>
                <c:pt idx="1356">
                  <c:v>27.811228449000001</c:v>
                </c:pt>
                <c:pt idx="1357">
                  <c:v>27.824358731</c:v>
                </c:pt>
                <c:pt idx="1358">
                  <c:v>27.837489013999999</c:v>
                </c:pt>
                <c:pt idx="1359">
                  <c:v>27.850619297000001</c:v>
                </c:pt>
                <c:pt idx="1360">
                  <c:v>27.863749579</c:v>
                </c:pt>
                <c:pt idx="1361">
                  <c:v>27.876879861999999</c:v>
                </c:pt>
                <c:pt idx="1362">
                  <c:v>27.890010145000002</c:v>
                </c:pt>
                <c:pt idx="1363">
                  <c:v>27.903140427</c:v>
                </c:pt>
                <c:pt idx="1364">
                  <c:v>27.916270709999999</c:v>
                </c:pt>
                <c:pt idx="1365">
                  <c:v>27.929400993000002</c:v>
                </c:pt>
                <c:pt idx="1366">
                  <c:v>27.942531276</c:v>
                </c:pt>
                <c:pt idx="1367">
                  <c:v>27.955661557999999</c:v>
                </c:pt>
                <c:pt idx="1368">
                  <c:v>27.968791841000002</c:v>
                </c:pt>
                <c:pt idx="1369">
                  <c:v>27.981922124</c:v>
                </c:pt>
                <c:pt idx="1370">
                  <c:v>27.995052405999999</c:v>
                </c:pt>
                <c:pt idx="1371">
                  <c:v>28.008182689000002</c:v>
                </c:pt>
                <c:pt idx="1372">
                  <c:v>28.021312972</c:v>
                </c:pt>
                <c:pt idx="1373">
                  <c:v>28.034443253999999</c:v>
                </c:pt>
                <c:pt idx="1374">
                  <c:v>28.047573537000002</c:v>
                </c:pt>
                <c:pt idx="1375">
                  <c:v>28.060703820000001</c:v>
                </c:pt>
                <c:pt idx="1376">
                  <c:v>28.073834101999999</c:v>
                </c:pt>
                <c:pt idx="1377">
                  <c:v>28.086964385000002</c:v>
                </c:pt>
                <c:pt idx="1378">
                  <c:v>28.100094668000001</c:v>
                </c:pt>
                <c:pt idx="1379">
                  <c:v>28.113224949999999</c:v>
                </c:pt>
                <c:pt idx="1380">
                  <c:v>28.126355233000002</c:v>
                </c:pt>
                <c:pt idx="1381">
                  <c:v>28.139485516000001</c:v>
                </c:pt>
                <c:pt idx="1382">
                  <c:v>28.152615797999999</c:v>
                </c:pt>
                <c:pt idx="1383">
                  <c:v>28.165746081000002</c:v>
                </c:pt>
                <c:pt idx="1384">
                  <c:v>28.178876364000001</c:v>
                </c:pt>
                <c:pt idx="1385">
                  <c:v>28.192006645999999</c:v>
                </c:pt>
                <c:pt idx="1386">
                  <c:v>28.205136928999998</c:v>
                </c:pt>
                <c:pt idx="1387">
                  <c:v>28.218267212000001</c:v>
                </c:pt>
                <c:pt idx="1388">
                  <c:v>28.231397493999999</c:v>
                </c:pt>
                <c:pt idx="1389">
                  <c:v>28.244527776999998</c:v>
                </c:pt>
                <c:pt idx="1390">
                  <c:v>28.257658060000001</c:v>
                </c:pt>
                <c:pt idx="1391">
                  <c:v>28.270788341999999</c:v>
                </c:pt>
                <c:pt idx="1392">
                  <c:v>28.283918624999998</c:v>
                </c:pt>
                <c:pt idx="1393">
                  <c:v>28.297048908000001</c:v>
                </c:pt>
                <c:pt idx="1394">
                  <c:v>28.310179189999999</c:v>
                </c:pt>
                <c:pt idx="1395">
                  <c:v>28.323309472999998</c:v>
                </c:pt>
                <c:pt idx="1396">
                  <c:v>28.336439756000001</c:v>
                </c:pt>
                <c:pt idx="1397">
                  <c:v>28.349570038</c:v>
                </c:pt>
                <c:pt idx="1398">
                  <c:v>28.362700320999998</c:v>
                </c:pt>
                <c:pt idx="1399">
                  <c:v>28.375830604000001</c:v>
                </c:pt>
                <c:pt idx="1400">
                  <c:v>28.388960887</c:v>
                </c:pt>
                <c:pt idx="1401">
                  <c:v>28.402091168999998</c:v>
                </c:pt>
                <c:pt idx="1402">
                  <c:v>28.415221452000001</c:v>
                </c:pt>
                <c:pt idx="1403">
                  <c:v>28.428351735</c:v>
                </c:pt>
                <c:pt idx="1404">
                  <c:v>28.441482016999998</c:v>
                </c:pt>
                <c:pt idx="1405">
                  <c:v>28.454612300000001</c:v>
                </c:pt>
                <c:pt idx="1406">
                  <c:v>28.467742583</c:v>
                </c:pt>
                <c:pt idx="1407">
                  <c:v>28.480872864999998</c:v>
                </c:pt>
                <c:pt idx="1408">
                  <c:v>28.494003148000001</c:v>
                </c:pt>
                <c:pt idx="1409">
                  <c:v>28.507133431</c:v>
                </c:pt>
                <c:pt idx="1410">
                  <c:v>28.520263712999999</c:v>
                </c:pt>
                <c:pt idx="1411">
                  <c:v>28.533393996000001</c:v>
                </c:pt>
                <c:pt idx="1412">
                  <c:v>28.546524279</c:v>
                </c:pt>
                <c:pt idx="1413">
                  <c:v>28.559654560999999</c:v>
                </c:pt>
                <c:pt idx="1414">
                  <c:v>28.572784844000001</c:v>
                </c:pt>
                <c:pt idx="1415">
                  <c:v>28.585915127</c:v>
                </c:pt>
                <c:pt idx="1416">
                  <c:v>28.599045408999999</c:v>
                </c:pt>
                <c:pt idx="1417">
                  <c:v>28.612175692000001</c:v>
                </c:pt>
                <c:pt idx="1418">
                  <c:v>28.625305975</c:v>
                </c:pt>
                <c:pt idx="1419">
                  <c:v>28.638436256999999</c:v>
                </c:pt>
                <c:pt idx="1420">
                  <c:v>28.651566540000001</c:v>
                </c:pt>
                <c:pt idx="1421">
                  <c:v>28.664696823</c:v>
                </c:pt>
                <c:pt idx="1422">
                  <c:v>28.677827104999999</c:v>
                </c:pt>
                <c:pt idx="1423">
                  <c:v>28.690957388000001</c:v>
                </c:pt>
                <c:pt idx="1424">
                  <c:v>28.704087671</c:v>
                </c:pt>
                <c:pt idx="1425">
                  <c:v>28.717217952999999</c:v>
                </c:pt>
                <c:pt idx="1426">
                  <c:v>28.730348236000001</c:v>
                </c:pt>
                <c:pt idx="1427">
                  <c:v>28.743478519</c:v>
                </c:pt>
                <c:pt idx="1428">
                  <c:v>28.756608800999999</c:v>
                </c:pt>
                <c:pt idx="1429">
                  <c:v>28.769739084000001</c:v>
                </c:pt>
                <c:pt idx="1430">
                  <c:v>28.782869367</c:v>
                </c:pt>
                <c:pt idx="1431">
                  <c:v>28.795999648999999</c:v>
                </c:pt>
                <c:pt idx="1432">
                  <c:v>28.809129932000001</c:v>
                </c:pt>
                <c:pt idx="1433">
                  <c:v>28.822260215</c:v>
                </c:pt>
                <c:pt idx="1434">
                  <c:v>28.835390496999999</c:v>
                </c:pt>
                <c:pt idx="1435">
                  <c:v>28.848520780000001</c:v>
                </c:pt>
                <c:pt idx="1436">
                  <c:v>28.861651063</c:v>
                </c:pt>
                <c:pt idx="1437">
                  <c:v>28.874781345999999</c:v>
                </c:pt>
                <c:pt idx="1438">
                  <c:v>28.887911628000001</c:v>
                </c:pt>
                <c:pt idx="1439">
                  <c:v>28.901041911</c:v>
                </c:pt>
                <c:pt idx="1440">
                  <c:v>28.914172193999999</c:v>
                </c:pt>
                <c:pt idx="1441">
                  <c:v>28.927302476000001</c:v>
                </c:pt>
                <c:pt idx="1442">
                  <c:v>28.940432759</c:v>
                </c:pt>
                <c:pt idx="1443">
                  <c:v>28.953563041999999</c:v>
                </c:pt>
                <c:pt idx="1444">
                  <c:v>28.966693324000001</c:v>
                </c:pt>
                <c:pt idx="1445">
                  <c:v>28.979823607</c:v>
                </c:pt>
                <c:pt idx="1446">
                  <c:v>28.992953889999999</c:v>
                </c:pt>
                <c:pt idx="1447">
                  <c:v>29.006084172000001</c:v>
                </c:pt>
                <c:pt idx="1448">
                  <c:v>29.019214455</c:v>
                </c:pt>
                <c:pt idx="1449">
                  <c:v>29.032344737999999</c:v>
                </c:pt>
                <c:pt idx="1450">
                  <c:v>29.045475020000001</c:v>
                </c:pt>
                <c:pt idx="1451">
                  <c:v>29.058605303</c:v>
                </c:pt>
                <c:pt idx="1452">
                  <c:v>29.071735585999999</c:v>
                </c:pt>
                <c:pt idx="1453">
                  <c:v>29.084865868000001</c:v>
                </c:pt>
                <c:pt idx="1454">
                  <c:v>29.097996151</c:v>
                </c:pt>
                <c:pt idx="1455">
                  <c:v>29.111126433999999</c:v>
                </c:pt>
                <c:pt idx="1456">
                  <c:v>29.124256716000001</c:v>
                </c:pt>
                <c:pt idx="1457">
                  <c:v>29.137386999</c:v>
                </c:pt>
                <c:pt idx="1458">
                  <c:v>29.150517281999999</c:v>
                </c:pt>
                <c:pt idx="1459">
                  <c:v>29.163647564000001</c:v>
                </c:pt>
                <c:pt idx="1460">
                  <c:v>29.176777847</c:v>
                </c:pt>
                <c:pt idx="1461">
                  <c:v>29.189908129999999</c:v>
                </c:pt>
                <c:pt idx="1462">
                  <c:v>29.203038412000002</c:v>
                </c:pt>
                <c:pt idx="1463">
                  <c:v>29.216168695</c:v>
                </c:pt>
                <c:pt idx="1464">
                  <c:v>29.229298977999999</c:v>
                </c:pt>
                <c:pt idx="1465">
                  <c:v>29.242429260000002</c:v>
                </c:pt>
                <c:pt idx="1466">
                  <c:v>29.255559543</c:v>
                </c:pt>
                <c:pt idx="1467">
                  <c:v>29.268689825999999</c:v>
                </c:pt>
                <c:pt idx="1468">
                  <c:v>29.281820108000002</c:v>
                </c:pt>
                <c:pt idx="1469">
                  <c:v>29.294950391</c:v>
                </c:pt>
                <c:pt idx="1470">
                  <c:v>29.308080673999999</c:v>
                </c:pt>
                <c:pt idx="1471">
                  <c:v>29.321210957000002</c:v>
                </c:pt>
                <c:pt idx="1472">
                  <c:v>29.334341239</c:v>
                </c:pt>
                <c:pt idx="1473">
                  <c:v>29.347471521999999</c:v>
                </c:pt>
                <c:pt idx="1474">
                  <c:v>29.360601805000002</c:v>
                </c:pt>
                <c:pt idx="1475">
                  <c:v>29.373732087</c:v>
                </c:pt>
                <c:pt idx="1476">
                  <c:v>29.386862369999999</c:v>
                </c:pt>
                <c:pt idx="1477">
                  <c:v>29.399992653000002</c:v>
                </c:pt>
                <c:pt idx="1478">
                  <c:v>29.413122935000001</c:v>
                </c:pt>
                <c:pt idx="1479">
                  <c:v>29.426253217999999</c:v>
                </c:pt>
                <c:pt idx="1480">
                  <c:v>29.439383500999998</c:v>
                </c:pt>
                <c:pt idx="1481">
                  <c:v>29.452513783000001</c:v>
                </c:pt>
                <c:pt idx="1482">
                  <c:v>29.465644065999999</c:v>
                </c:pt>
                <c:pt idx="1483">
                  <c:v>29.478774348999998</c:v>
                </c:pt>
                <c:pt idx="1484">
                  <c:v>29.491904631000001</c:v>
                </c:pt>
                <c:pt idx="1485">
                  <c:v>29.505034913999999</c:v>
                </c:pt>
                <c:pt idx="1486">
                  <c:v>29.518165196999998</c:v>
                </c:pt>
                <c:pt idx="1487">
                  <c:v>29.531295479000001</c:v>
                </c:pt>
                <c:pt idx="1488">
                  <c:v>29.544425761999999</c:v>
                </c:pt>
                <c:pt idx="1489">
                  <c:v>29.557556044999998</c:v>
                </c:pt>
                <c:pt idx="1490">
                  <c:v>29.570686327000001</c:v>
                </c:pt>
                <c:pt idx="1491">
                  <c:v>29.58381661</c:v>
                </c:pt>
                <c:pt idx="1492">
                  <c:v>29.596946892999998</c:v>
                </c:pt>
                <c:pt idx="1493">
                  <c:v>29.610077175000001</c:v>
                </c:pt>
                <c:pt idx="1494">
                  <c:v>29.623207458</c:v>
                </c:pt>
                <c:pt idx="1495">
                  <c:v>29.636337740999998</c:v>
                </c:pt>
                <c:pt idx="1496">
                  <c:v>29.649468023000001</c:v>
                </c:pt>
                <c:pt idx="1497">
                  <c:v>29.662598306</c:v>
                </c:pt>
                <c:pt idx="1498">
                  <c:v>29.675728588999998</c:v>
                </c:pt>
                <c:pt idx="1499">
                  <c:v>29.688858871000001</c:v>
                </c:pt>
                <c:pt idx="1500">
                  <c:v>29.701989154</c:v>
                </c:pt>
                <c:pt idx="1501">
                  <c:v>29.715119436999998</c:v>
                </c:pt>
                <c:pt idx="1502">
                  <c:v>29.728249719000001</c:v>
                </c:pt>
                <c:pt idx="1503">
                  <c:v>29.741380002</c:v>
                </c:pt>
                <c:pt idx="1504">
                  <c:v>29.754510284999999</c:v>
                </c:pt>
                <c:pt idx="1505">
                  <c:v>29.767640567000001</c:v>
                </c:pt>
                <c:pt idx="1506">
                  <c:v>29.78077085</c:v>
                </c:pt>
                <c:pt idx="1507">
                  <c:v>29.793901132999999</c:v>
                </c:pt>
                <c:pt idx="1508">
                  <c:v>29.807031416000001</c:v>
                </c:pt>
                <c:pt idx="1509">
                  <c:v>29.820161698</c:v>
                </c:pt>
                <c:pt idx="1510">
                  <c:v>29.833291980999999</c:v>
                </c:pt>
                <c:pt idx="1511">
                  <c:v>29.846422264000001</c:v>
                </c:pt>
                <c:pt idx="1512">
                  <c:v>29.859552546</c:v>
                </c:pt>
                <c:pt idx="1513">
                  <c:v>29.872682828999999</c:v>
                </c:pt>
                <c:pt idx="1514">
                  <c:v>29.885813112000001</c:v>
                </c:pt>
                <c:pt idx="1515">
                  <c:v>29.898943394</c:v>
                </c:pt>
                <c:pt idx="1516">
                  <c:v>29.912073676999999</c:v>
                </c:pt>
                <c:pt idx="1517">
                  <c:v>29.925203960000001</c:v>
                </c:pt>
                <c:pt idx="1518">
                  <c:v>29.938334242</c:v>
                </c:pt>
                <c:pt idx="1519">
                  <c:v>29.951464524999999</c:v>
                </c:pt>
                <c:pt idx="1520">
                  <c:v>29.964594808000001</c:v>
                </c:pt>
                <c:pt idx="1521">
                  <c:v>29.97772509</c:v>
                </c:pt>
                <c:pt idx="1522">
                  <c:v>29.990855372999999</c:v>
                </c:pt>
                <c:pt idx="1523">
                  <c:v>30.003985656000001</c:v>
                </c:pt>
                <c:pt idx="1524">
                  <c:v>30.017115938</c:v>
                </c:pt>
                <c:pt idx="1525">
                  <c:v>30.030246220999999</c:v>
                </c:pt>
                <c:pt idx="1526">
                  <c:v>30.043376504000001</c:v>
                </c:pt>
                <c:pt idx="1527">
                  <c:v>30.056506786</c:v>
                </c:pt>
                <c:pt idx="1528">
                  <c:v>30.069637068999999</c:v>
                </c:pt>
                <c:pt idx="1529">
                  <c:v>30.082767352000001</c:v>
                </c:pt>
                <c:pt idx="1530">
                  <c:v>30.095897634</c:v>
                </c:pt>
                <c:pt idx="1531">
                  <c:v>30.109027916999999</c:v>
                </c:pt>
                <c:pt idx="1532">
                  <c:v>30.122158200000001</c:v>
                </c:pt>
                <c:pt idx="1533">
                  <c:v>30.135288482</c:v>
                </c:pt>
                <c:pt idx="1534">
                  <c:v>30.148418764999999</c:v>
                </c:pt>
                <c:pt idx="1535">
                  <c:v>30.161549048000001</c:v>
                </c:pt>
                <c:pt idx="1536">
                  <c:v>30.17467933</c:v>
                </c:pt>
                <c:pt idx="1537">
                  <c:v>30.187809612999999</c:v>
                </c:pt>
                <c:pt idx="1538">
                  <c:v>30.200939896000001</c:v>
                </c:pt>
                <c:pt idx="1539">
                  <c:v>30.214070178</c:v>
                </c:pt>
                <c:pt idx="1540">
                  <c:v>30.227200460999999</c:v>
                </c:pt>
                <c:pt idx="1541">
                  <c:v>30.240330744000001</c:v>
                </c:pt>
                <c:pt idx="1542">
                  <c:v>30.253461027</c:v>
                </c:pt>
                <c:pt idx="1543">
                  <c:v>30.266591308999999</c:v>
                </c:pt>
                <c:pt idx="1544">
                  <c:v>30.279721592000001</c:v>
                </c:pt>
                <c:pt idx="1545">
                  <c:v>30.292851875</c:v>
                </c:pt>
                <c:pt idx="1546">
                  <c:v>30.305982156999999</c:v>
                </c:pt>
                <c:pt idx="1547">
                  <c:v>30.319112440000001</c:v>
                </c:pt>
                <c:pt idx="1548">
                  <c:v>30.332242723</c:v>
                </c:pt>
                <c:pt idx="1549">
                  <c:v>30.345373004999999</c:v>
                </c:pt>
                <c:pt idx="1550">
                  <c:v>30.358503288000001</c:v>
                </c:pt>
                <c:pt idx="1551">
                  <c:v>30.371633571</c:v>
                </c:pt>
                <c:pt idx="1552">
                  <c:v>30.384763852999999</c:v>
                </c:pt>
                <c:pt idx="1553">
                  <c:v>30.397894136000001</c:v>
                </c:pt>
                <c:pt idx="1554">
                  <c:v>30.411024419</c:v>
                </c:pt>
                <c:pt idx="1555">
                  <c:v>30.424154700999999</c:v>
                </c:pt>
                <c:pt idx="1556">
                  <c:v>30.437284984000001</c:v>
                </c:pt>
                <c:pt idx="1557">
                  <c:v>30.450415267</c:v>
                </c:pt>
                <c:pt idx="1558">
                  <c:v>30.463545548999999</c:v>
                </c:pt>
                <c:pt idx="1559">
                  <c:v>30.476675832000002</c:v>
                </c:pt>
                <c:pt idx="1560">
                  <c:v>30.489806115</c:v>
                </c:pt>
                <c:pt idx="1561">
                  <c:v>30.502936396999999</c:v>
                </c:pt>
                <c:pt idx="1562">
                  <c:v>30.516066680000002</c:v>
                </c:pt>
                <c:pt idx="1563">
                  <c:v>30.529196963</c:v>
                </c:pt>
                <c:pt idx="1564">
                  <c:v>30.542327244999999</c:v>
                </c:pt>
                <c:pt idx="1565">
                  <c:v>30.555457528000002</c:v>
                </c:pt>
                <c:pt idx="1566">
                  <c:v>30.568587811</c:v>
                </c:pt>
                <c:pt idx="1567">
                  <c:v>30.581718092999999</c:v>
                </c:pt>
                <c:pt idx="1568">
                  <c:v>30.594848376000002</c:v>
                </c:pt>
                <c:pt idx="1569">
                  <c:v>30.607978659</c:v>
                </c:pt>
                <c:pt idx="1570">
                  <c:v>30.621108940999999</c:v>
                </c:pt>
                <c:pt idx="1571">
                  <c:v>30.634239224000002</c:v>
                </c:pt>
                <c:pt idx="1572">
                  <c:v>30.647369507000001</c:v>
                </c:pt>
                <c:pt idx="1573">
                  <c:v>30.660499788999999</c:v>
                </c:pt>
                <c:pt idx="1574">
                  <c:v>30.673630072000002</c:v>
                </c:pt>
                <c:pt idx="1575">
                  <c:v>30.686760355000001</c:v>
                </c:pt>
                <c:pt idx="1576">
                  <c:v>30.699890637999999</c:v>
                </c:pt>
                <c:pt idx="1577">
                  <c:v>30.713020920000002</c:v>
                </c:pt>
                <c:pt idx="1578">
                  <c:v>30.726151203000001</c:v>
                </c:pt>
                <c:pt idx="1579">
                  <c:v>30.739281485999999</c:v>
                </c:pt>
                <c:pt idx="1580">
                  <c:v>30.752411768000002</c:v>
                </c:pt>
                <c:pt idx="1581">
                  <c:v>30.765542051000001</c:v>
                </c:pt>
                <c:pt idx="1582">
                  <c:v>30.778672333999999</c:v>
                </c:pt>
                <c:pt idx="1583">
                  <c:v>30.791802615999998</c:v>
                </c:pt>
                <c:pt idx="1584">
                  <c:v>30.804932899000001</c:v>
                </c:pt>
                <c:pt idx="1585">
                  <c:v>30.818063182</c:v>
                </c:pt>
                <c:pt idx="1586">
                  <c:v>30.831193463999998</c:v>
                </c:pt>
                <c:pt idx="1587">
                  <c:v>30.844323747000001</c:v>
                </c:pt>
                <c:pt idx="1588">
                  <c:v>30.85745403</c:v>
                </c:pt>
                <c:pt idx="1589">
                  <c:v>30.870584311999998</c:v>
                </c:pt>
                <c:pt idx="1590">
                  <c:v>30.883714595000001</c:v>
                </c:pt>
                <c:pt idx="1591">
                  <c:v>30.896844878</c:v>
                </c:pt>
                <c:pt idx="1592">
                  <c:v>30.909975159999998</c:v>
                </c:pt>
                <c:pt idx="1593">
                  <c:v>30.923105443000001</c:v>
                </c:pt>
                <c:pt idx="1594">
                  <c:v>30.936235726</c:v>
                </c:pt>
                <c:pt idx="1595">
                  <c:v>30.949366007999998</c:v>
                </c:pt>
                <c:pt idx="1596">
                  <c:v>30.962496291000001</c:v>
                </c:pt>
                <c:pt idx="1597">
                  <c:v>30.975626574</c:v>
                </c:pt>
                <c:pt idx="1598">
                  <c:v>30.988756855999998</c:v>
                </c:pt>
                <c:pt idx="1599">
                  <c:v>31.001887139000001</c:v>
                </c:pt>
                <c:pt idx="1600">
                  <c:v>31.015017422</c:v>
                </c:pt>
                <c:pt idx="1601">
                  <c:v>31.028147703999998</c:v>
                </c:pt>
                <c:pt idx="1602">
                  <c:v>31.041277987000001</c:v>
                </c:pt>
                <c:pt idx="1603">
                  <c:v>31.05440827</c:v>
                </c:pt>
                <c:pt idx="1604">
                  <c:v>31.067538551999998</c:v>
                </c:pt>
                <c:pt idx="1605">
                  <c:v>31.080668835000001</c:v>
                </c:pt>
                <c:pt idx="1606">
                  <c:v>31.093799118</c:v>
                </c:pt>
                <c:pt idx="1607">
                  <c:v>31.106929399999999</c:v>
                </c:pt>
                <c:pt idx="1608">
                  <c:v>31.120059683000001</c:v>
                </c:pt>
                <c:pt idx="1609">
                  <c:v>31.133189966</c:v>
                </c:pt>
                <c:pt idx="1610">
                  <c:v>31.146320247999999</c:v>
                </c:pt>
                <c:pt idx="1611">
                  <c:v>31.159450531000001</c:v>
                </c:pt>
                <c:pt idx="1612">
                  <c:v>31.172580814</c:v>
                </c:pt>
                <c:pt idx="1613">
                  <c:v>31.185711096999999</c:v>
                </c:pt>
                <c:pt idx="1614">
                  <c:v>31.198841379000001</c:v>
                </c:pt>
                <c:pt idx="1615">
                  <c:v>31.211971662</c:v>
                </c:pt>
                <c:pt idx="1616">
                  <c:v>31.225101944999999</c:v>
                </c:pt>
                <c:pt idx="1617">
                  <c:v>31.238232227000001</c:v>
                </c:pt>
                <c:pt idx="1618">
                  <c:v>31.25136251</c:v>
                </c:pt>
                <c:pt idx="1619">
                  <c:v>31.264492792999999</c:v>
                </c:pt>
                <c:pt idx="1620">
                  <c:v>31.277623075000001</c:v>
                </c:pt>
                <c:pt idx="1621">
                  <c:v>31.290753358</c:v>
                </c:pt>
                <c:pt idx="1622">
                  <c:v>31.303883640999999</c:v>
                </c:pt>
                <c:pt idx="1623">
                  <c:v>31.317013923000001</c:v>
                </c:pt>
                <c:pt idx="1624">
                  <c:v>31.330144206</c:v>
                </c:pt>
                <c:pt idx="1625">
                  <c:v>31.343274488999999</c:v>
                </c:pt>
                <c:pt idx="1626">
                  <c:v>31.356404771000001</c:v>
                </c:pt>
                <c:pt idx="1627">
                  <c:v>31.369535054</c:v>
                </c:pt>
                <c:pt idx="1628">
                  <c:v>31.382665336999999</c:v>
                </c:pt>
                <c:pt idx="1629">
                  <c:v>31.395795619000001</c:v>
                </c:pt>
                <c:pt idx="1630">
                  <c:v>31.408925902</c:v>
                </c:pt>
                <c:pt idx="1631">
                  <c:v>31.422056184999999</c:v>
                </c:pt>
                <c:pt idx="1632">
                  <c:v>31.435186467000001</c:v>
                </c:pt>
                <c:pt idx="1633">
                  <c:v>31.44831675</c:v>
                </c:pt>
                <c:pt idx="1634">
                  <c:v>31.461447032999999</c:v>
                </c:pt>
                <c:pt idx="1635">
                  <c:v>31.474577315000001</c:v>
                </c:pt>
                <c:pt idx="1636">
                  <c:v>31.487707598</c:v>
                </c:pt>
                <c:pt idx="1637">
                  <c:v>31.500837880999999</c:v>
                </c:pt>
                <c:pt idx="1638">
                  <c:v>31.513968163000001</c:v>
                </c:pt>
                <c:pt idx="1639">
                  <c:v>31.527098446</c:v>
                </c:pt>
                <c:pt idx="1640">
                  <c:v>31.540228728999999</c:v>
                </c:pt>
                <c:pt idx="1641">
                  <c:v>31.553359011000001</c:v>
                </c:pt>
                <c:pt idx="1642">
                  <c:v>31.566489294</c:v>
                </c:pt>
                <c:pt idx="1643">
                  <c:v>31.579619576999999</c:v>
                </c:pt>
                <c:pt idx="1644">
                  <c:v>31.592749859000001</c:v>
                </c:pt>
                <c:pt idx="1645">
                  <c:v>31.605880142</c:v>
                </c:pt>
                <c:pt idx="1646">
                  <c:v>31.619010424999999</c:v>
                </c:pt>
                <c:pt idx="1647">
                  <c:v>31.632140708000001</c:v>
                </c:pt>
                <c:pt idx="1648">
                  <c:v>31.64527099</c:v>
                </c:pt>
                <c:pt idx="1649">
                  <c:v>31.658401272999999</c:v>
                </c:pt>
                <c:pt idx="1650">
                  <c:v>31.671531556000001</c:v>
                </c:pt>
                <c:pt idx="1651">
                  <c:v>31.684661838</c:v>
                </c:pt>
                <c:pt idx="1652">
                  <c:v>31.697792120999999</c:v>
                </c:pt>
                <c:pt idx="1653">
                  <c:v>31.710922404000002</c:v>
                </c:pt>
                <c:pt idx="1654">
                  <c:v>31.724052686</c:v>
                </c:pt>
                <c:pt idx="1655">
                  <c:v>31.737182968999999</c:v>
                </c:pt>
                <c:pt idx="1656">
                  <c:v>31.750313252000002</c:v>
                </c:pt>
                <c:pt idx="1657">
                  <c:v>31.763443534</c:v>
                </c:pt>
                <c:pt idx="1658">
                  <c:v>31.776573816999999</c:v>
                </c:pt>
                <c:pt idx="1659">
                  <c:v>31.789704100000002</c:v>
                </c:pt>
                <c:pt idx="1660">
                  <c:v>31.802834382</c:v>
                </c:pt>
                <c:pt idx="1661">
                  <c:v>31.815964664999999</c:v>
                </c:pt>
                <c:pt idx="1662">
                  <c:v>31.829094948000002</c:v>
                </c:pt>
                <c:pt idx="1663">
                  <c:v>31.84222523</c:v>
                </c:pt>
                <c:pt idx="1664">
                  <c:v>31.855355512999999</c:v>
                </c:pt>
                <c:pt idx="1665">
                  <c:v>31.868485796000002</c:v>
                </c:pt>
                <c:pt idx="1666">
                  <c:v>31.881616078</c:v>
                </c:pt>
                <c:pt idx="1667">
                  <c:v>31.894746360999999</c:v>
                </c:pt>
                <c:pt idx="1668">
                  <c:v>31.907876644000002</c:v>
                </c:pt>
                <c:pt idx="1669">
                  <c:v>31.921006926</c:v>
                </c:pt>
                <c:pt idx="1670">
                  <c:v>31.934137208999999</c:v>
                </c:pt>
                <c:pt idx="1671">
                  <c:v>31.947267492000002</c:v>
                </c:pt>
                <c:pt idx="1672">
                  <c:v>31.960397774</c:v>
                </c:pt>
                <c:pt idx="1673">
                  <c:v>31.973528056999999</c:v>
                </c:pt>
                <c:pt idx="1674">
                  <c:v>31.986658340000002</c:v>
                </c:pt>
                <c:pt idx="1675">
                  <c:v>31.999788622000001</c:v>
                </c:pt>
                <c:pt idx="1676">
                  <c:v>32.012918904999999</c:v>
                </c:pt>
                <c:pt idx="1677">
                  <c:v>32.026049188000002</c:v>
                </c:pt>
                <c:pt idx="1678">
                  <c:v>32.039179470000001</c:v>
                </c:pt>
                <c:pt idx="1679">
                  <c:v>32.052309753000003</c:v>
                </c:pt>
                <c:pt idx="1680">
                  <c:v>32.065440035999998</c:v>
                </c:pt>
                <c:pt idx="1681">
                  <c:v>32.078570317999997</c:v>
                </c:pt>
                <c:pt idx="1682">
                  <c:v>32.091700600999999</c:v>
                </c:pt>
                <c:pt idx="1683">
                  <c:v>32.104830884000002</c:v>
                </c:pt>
                <c:pt idx="1684">
                  <c:v>32.117961166999997</c:v>
                </c:pt>
                <c:pt idx="1685">
                  <c:v>32.131091449000003</c:v>
                </c:pt>
                <c:pt idx="1686">
                  <c:v>32.144221731999998</c:v>
                </c:pt>
                <c:pt idx="1687">
                  <c:v>32.157352015000001</c:v>
                </c:pt>
                <c:pt idx="1688">
                  <c:v>32.170482297</c:v>
                </c:pt>
                <c:pt idx="1689">
                  <c:v>32.183612580000002</c:v>
                </c:pt>
                <c:pt idx="1690">
                  <c:v>32.196742862999997</c:v>
                </c:pt>
                <c:pt idx="1691">
                  <c:v>32.209873145000003</c:v>
                </c:pt>
                <c:pt idx="1692">
                  <c:v>32.223003427999998</c:v>
                </c:pt>
                <c:pt idx="1693">
                  <c:v>32.236133711000001</c:v>
                </c:pt>
                <c:pt idx="1694">
                  <c:v>32.249263993</c:v>
                </c:pt>
                <c:pt idx="1695">
                  <c:v>32.262394276000002</c:v>
                </c:pt>
                <c:pt idx="1696">
                  <c:v>32.275524558999997</c:v>
                </c:pt>
                <c:pt idx="1697">
                  <c:v>32.288654841000003</c:v>
                </c:pt>
                <c:pt idx="1698">
                  <c:v>32.301785123999998</c:v>
                </c:pt>
                <c:pt idx="1699">
                  <c:v>32.314915407000001</c:v>
                </c:pt>
                <c:pt idx="1700">
                  <c:v>32.328045689</c:v>
                </c:pt>
                <c:pt idx="1701">
                  <c:v>32.341175972000002</c:v>
                </c:pt>
                <c:pt idx="1702">
                  <c:v>32.354306254999997</c:v>
                </c:pt>
                <c:pt idx="1703">
                  <c:v>32.367436537000003</c:v>
                </c:pt>
                <c:pt idx="1704">
                  <c:v>32.380566819999999</c:v>
                </c:pt>
                <c:pt idx="1705">
                  <c:v>32.393697103000001</c:v>
                </c:pt>
                <c:pt idx="1706">
                  <c:v>32.406827385</c:v>
                </c:pt>
                <c:pt idx="1707">
                  <c:v>32.419957668000002</c:v>
                </c:pt>
                <c:pt idx="1708">
                  <c:v>32.433087950999997</c:v>
                </c:pt>
                <c:pt idx="1709">
                  <c:v>32.446218233000003</c:v>
                </c:pt>
                <c:pt idx="1710">
                  <c:v>32.459348515999999</c:v>
                </c:pt>
                <c:pt idx="1711">
                  <c:v>32.472478799000001</c:v>
                </c:pt>
                <c:pt idx="1712">
                  <c:v>32.485609081</c:v>
                </c:pt>
                <c:pt idx="1713">
                  <c:v>32.498739364000002</c:v>
                </c:pt>
                <c:pt idx="1714">
                  <c:v>32.511869646999997</c:v>
                </c:pt>
                <c:pt idx="1715">
                  <c:v>32.524999929000003</c:v>
                </c:pt>
                <c:pt idx="1716">
                  <c:v>32.538130211999999</c:v>
                </c:pt>
                <c:pt idx="1717">
                  <c:v>32.551260495000001</c:v>
                </c:pt>
                <c:pt idx="1718">
                  <c:v>32.564390778000003</c:v>
                </c:pt>
                <c:pt idx="1719">
                  <c:v>32.577521060000002</c:v>
                </c:pt>
                <c:pt idx="1720">
                  <c:v>32.590651342999998</c:v>
                </c:pt>
                <c:pt idx="1721">
                  <c:v>32.603781626</c:v>
                </c:pt>
                <c:pt idx="1722">
                  <c:v>32.616911907999999</c:v>
                </c:pt>
                <c:pt idx="1723">
                  <c:v>32.630042191000001</c:v>
                </c:pt>
                <c:pt idx="1724">
                  <c:v>32.643172474000004</c:v>
                </c:pt>
                <c:pt idx="1725">
                  <c:v>32.656302756000002</c:v>
                </c:pt>
                <c:pt idx="1726">
                  <c:v>32.669433038999998</c:v>
                </c:pt>
                <c:pt idx="1727">
                  <c:v>32.682563322</c:v>
                </c:pt>
                <c:pt idx="1728">
                  <c:v>32.695693603999999</c:v>
                </c:pt>
                <c:pt idx="1729">
                  <c:v>32.708823887000001</c:v>
                </c:pt>
                <c:pt idx="1730">
                  <c:v>32.721954169999997</c:v>
                </c:pt>
                <c:pt idx="1731">
                  <c:v>32.735084452000002</c:v>
                </c:pt>
                <c:pt idx="1732">
                  <c:v>32.748214734999998</c:v>
                </c:pt>
                <c:pt idx="1733">
                  <c:v>32.761345018</c:v>
                </c:pt>
                <c:pt idx="1734">
                  <c:v>32.774475299999999</c:v>
                </c:pt>
                <c:pt idx="1735">
                  <c:v>32.787605583000001</c:v>
                </c:pt>
                <c:pt idx="1736">
                  <c:v>32.800735865999997</c:v>
                </c:pt>
                <c:pt idx="1737">
                  <c:v>32.813866148000002</c:v>
                </c:pt>
                <c:pt idx="1738">
                  <c:v>32.826996430999998</c:v>
                </c:pt>
                <c:pt idx="1739">
                  <c:v>32.840126714</c:v>
                </c:pt>
                <c:pt idx="1740">
                  <c:v>32.853256995999999</c:v>
                </c:pt>
                <c:pt idx="1741">
                  <c:v>32.866387279000001</c:v>
                </c:pt>
                <c:pt idx="1742">
                  <c:v>32.879517561999997</c:v>
                </c:pt>
                <c:pt idx="1743">
                  <c:v>32.892647844000003</c:v>
                </c:pt>
                <c:pt idx="1744">
                  <c:v>32.905778126999998</c:v>
                </c:pt>
                <c:pt idx="1745">
                  <c:v>32.91890841</c:v>
                </c:pt>
                <c:pt idx="1746">
                  <c:v>32.932038691999999</c:v>
                </c:pt>
                <c:pt idx="1747">
                  <c:v>32.945168975000001</c:v>
                </c:pt>
                <c:pt idx="1748">
                  <c:v>32.958299257999997</c:v>
                </c:pt>
                <c:pt idx="1749">
                  <c:v>32.971429540000003</c:v>
                </c:pt>
                <c:pt idx="1750">
                  <c:v>32.984559822999998</c:v>
                </c:pt>
                <c:pt idx="1751">
                  <c:v>32.997690106</c:v>
                </c:pt>
                <c:pt idx="1752">
                  <c:v>33.010820387999999</c:v>
                </c:pt>
                <c:pt idx="1753">
                  <c:v>33.023950671000001</c:v>
                </c:pt>
                <c:pt idx="1754">
                  <c:v>33.037080953999997</c:v>
                </c:pt>
                <c:pt idx="1755">
                  <c:v>33.050211236999999</c:v>
                </c:pt>
                <c:pt idx="1756">
                  <c:v>33.063341518999998</c:v>
                </c:pt>
                <c:pt idx="1757">
                  <c:v>33.076471802</c:v>
                </c:pt>
                <c:pt idx="1758">
                  <c:v>33.089602085000003</c:v>
                </c:pt>
                <c:pt idx="1759">
                  <c:v>33.102732367000002</c:v>
                </c:pt>
                <c:pt idx="1760">
                  <c:v>33.115862649999997</c:v>
                </c:pt>
                <c:pt idx="1761">
                  <c:v>33.128992932999999</c:v>
                </c:pt>
                <c:pt idx="1762">
                  <c:v>33.142123214999998</c:v>
                </c:pt>
                <c:pt idx="1763">
                  <c:v>33.155253498</c:v>
                </c:pt>
                <c:pt idx="1764">
                  <c:v>33.168383781000003</c:v>
                </c:pt>
                <c:pt idx="1765">
                  <c:v>33.181514063000002</c:v>
                </c:pt>
                <c:pt idx="1766">
                  <c:v>33.194644345999997</c:v>
                </c:pt>
                <c:pt idx="1767">
                  <c:v>33.207774628999999</c:v>
                </c:pt>
                <c:pt idx="1768">
                  <c:v>33.220904910999998</c:v>
                </c:pt>
                <c:pt idx="1769">
                  <c:v>33.234035194000001</c:v>
                </c:pt>
                <c:pt idx="1770">
                  <c:v>33.247165477000003</c:v>
                </c:pt>
                <c:pt idx="1771">
                  <c:v>33.260295759000002</c:v>
                </c:pt>
                <c:pt idx="1772">
                  <c:v>33.273426041999997</c:v>
                </c:pt>
                <c:pt idx="1773">
                  <c:v>33.286556324999999</c:v>
                </c:pt>
                <c:pt idx="1774">
                  <c:v>33.299686606999998</c:v>
                </c:pt>
                <c:pt idx="1775">
                  <c:v>33.312816890000001</c:v>
                </c:pt>
                <c:pt idx="1776">
                  <c:v>33.325947173000003</c:v>
                </c:pt>
                <c:pt idx="1777">
                  <c:v>33.339077455000002</c:v>
                </c:pt>
                <c:pt idx="1778">
                  <c:v>33.352207737999997</c:v>
                </c:pt>
                <c:pt idx="1779">
                  <c:v>33.365338020999999</c:v>
                </c:pt>
                <c:pt idx="1780">
                  <c:v>33.378468302999998</c:v>
                </c:pt>
                <c:pt idx="1781">
                  <c:v>33.391598586000001</c:v>
                </c:pt>
                <c:pt idx="1782">
                  <c:v>33.404728869000003</c:v>
                </c:pt>
                <c:pt idx="1783">
                  <c:v>33.417859151000002</c:v>
                </c:pt>
                <c:pt idx="1784">
                  <c:v>33.430989433999997</c:v>
                </c:pt>
                <c:pt idx="1785">
                  <c:v>33.444119717</c:v>
                </c:pt>
                <c:pt idx="1786">
                  <c:v>33.457249998999998</c:v>
                </c:pt>
                <c:pt idx="1787">
                  <c:v>33.470380282000001</c:v>
                </c:pt>
                <c:pt idx="1788">
                  <c:v>33.483510565000003</c:v>
                </c:pt>
                <c:pt idx="1789">
                  <c:v>33.496640847999998</c:v>
                </c:pt>
                <c:pt idx="1790">
                  <c:v>33.509771129999997</c:v>
                </c:pt>
                <c:pt idx="1791">
                  <c:v>33.522901413</c:v>
                </c:pt>
                <c:pt idx="1792">
                  <c:v>33.536031696000002</c:v>
                </c:pt>
                <c:pt idx="1793">
                  <c:v>33.549161978000001</c:v>
                </c:pt>
                <c:pt idx="1794">
                  <c:v>33.562292261000003</c:v>
                </c:pt>
                <c:pt idx="1795">
                  <c:v>33.575422543999998</c:v>
                </c:pt>
                <c:pt idx="1796">
                  <c:v>33.588552825999997</c:v>
                </c:pt>
                <c:pt idx="1797">
                  <c:v>33.601683109</c:v>
                </c:pt>
                <c:pt idx="1798">
                  <c:v>33.614813392000002</c:v>
                </c:pt>
                <c:pt idx="1799">
                  <c:v>33.627943674000001</c:v>
                </c:pt>
                <c:pt idx="1800">
                  <c:v>33.641073957000003</c:v>
                </c:pt>
                <c:pt idx="1801">
                  <c:v>33.654204239999999</c:v>
                </c:pt>
                <c:pt idx="1802">
                  <c:v>33.667334521999997</c:v>
                </c:pt>
                <c:pt idx="1803">
                  <c:v>33.680464805</c:v>
                </c:pt>
                <c:pt idx="1804">
                  <c:v>33.693595088000002</c:v>
                </c:pt>
                <c:pt idx="1805">
                  <c:v>33.706725370000001</c:v>
                </c:pt>
                <c:pt idx="1806">
                  <c:v>33.719855653000003</c:v>
                </c:pt>
                <c:pt idx="1807">
                  <c:v>33.732985935999999</c:v>
                </c:pt>
                <c:pt idx="1808">
                  <c:v>33.746116217999997</c:v>
                </c:pt>
                <c:pt idx="1809">
                  <c:v>33.759246501</c:v>
                </c:pt>
                <c:pt idx="1810">
                  <c:v>33.772376784000002</c:v>
                </c:pt>
                <c:pt idx="1811">
                  <c:v>33.785507066000001</c:v>
                </c:pt>
                <c:pt idx="1812">
                  <c:v>33.798637349000003</c:v>
                </c:pt>
                <c:pt idx="1813">
                  <c:v>33.811767631999999</c:v>
                </c:pt>
                <c:pt idx="1814">
                  <c:v>33.824897913999997</c:v>
                </c:pt>
                <c:pt idx="1815">
                  <c:v>33.838028197</c:v>
                </c:pt>
                <c:pt idx="1816">
                  <c:v>33.851158480000002</c:v>
                </c:pt>
                <c:pt idx="1817">
                  <c:v>33.864288762000001</c:v>
                </c:pt>
                <c:pt idx="1818">
                  <c:v>33.877419045000003</c:v>
                </c:pt>
                <c:pt idx="1819">
                  <c:v>33.890549327999999</c:v>
                </c:pt>
                <c:pt idx="1820">
                  <c:v>33.903679609999998</c:v>
                </c:pt>
                <c:pt idx="1821">
                  <c:v>33.916809893</c:v>
                </c:pt>
                <c:pt idx="1822">
                  <c:v>33.929940176000002</c:v>
                </c:pt>
                <c:pt idx="1823">
                  <c:v>33.943070458000001</c:v>
                </c:pt>
                <c:pt idx="1824">
                  <c:v>33.956200741000004</c:v>
                </c:pt>
                <c:pt idx="1825">
                  <c:v>33.969331023999999</c:v>
                </c:pt>
                <c:pt idx="1826">
                  <c:v>33.982461307000001</c:v>
                </c:pt>
                <c:pt idx="1827">
                  <c:v>33.995591589</c:v>
                </c:pt>
                <c:pt idx="1828">
                  <c:v>34.008721872000002</c:v>
                </c:pt>
                <c:pt idx="1829">
                  <c:v>34.021852154999998</c:v>
                </c:pt>
                <c:pt idx="1830">
                  <c:v>34.034982436999996</c:v>
                </c:pt>
                <c:pt idx="1831">
                  <c:v>34.048112719999999</c:v>
                </c:pt>
                <c:pt idx="1832">
                  <c:v>34.061243003000001</c:v>
                </c:pt>
                <c:pt idx="1833">
                  <c:v>34.074373285</c:v>
                </c:pt>
                <c:pt idx="1834">
                  <c:v>34.087503568000002</c:v>
                </c:pt>
                <c:pt idx="1835">
                  <c:v>34.100633850999998</c:v>
                </c:pt>
                <c:pt idx="1836">
                  <c:v>34.113764132999997</c:v>
                </c:pt>
                <c:pt idx="1837">
                  <c:v>34.126894415999999</c:v>
                </c:pt>
                <c:pt idx="1838">
                  <c:v>34.140024699000001</c:v>
                </c:pt>
                <c:pt idx="1839">
                  <c:v>34.153154981</c:v>
                </c:pt>
                <c:pt idx="1840">
                  <c:v>34.166285264000003</c:v>
                </c:pt>
                <c:pt idx="1841">
                  <c:v>34.179415546999998</c:v>
                </c:pt>
                <c:pt idx="1842">
                  <c:v>34.192545828999997</c:v>
                </c:pt>
                <c:pt idx="1843">
                  <c:v>34.205676111999999</c:v>
                </c:pt>
                <c:pt idx="1844">
                  <c:v>34.218806395000001</c:v>
                </c:pt>
                <c:pt idx="1845">
                  <c:v>34.231936677</c:v>
                </c:pt>
                <c:pt idx="1846">
                  <c:v>34.245066960000003</c:v>
                </c:pt>
                <c:pt idx="1847">
                  <c:v>34.258197242999998</c:v>
                </c:pt>
                <c:pt idx="1848">
                  <c:v>34.271327524999997</c:v>
                </c:pt>
                <c:pt idx="1849">
                  <c:v>34.284457807999999</c:v>
                </c:pt>
                <c:pt idx="1850">
                  <c:v>34.297588091000001</c:v>
                </c:pt>
                <c:pt idx="1851">
                  <c:v>34.310718373</c:v>
                </c:pt>
                <c:pt idx="1852">
                  <c:v>34.323848656000003</c:v>
                </c:pt>
                <c:pt idx="1853">
                  <c:v>34.336978938999998</c:v>
                </c:pt>
                <c:pt idx="1854">
                  <c:v>34.350109220999997</c:v>
                </c:pt>
                <c:pt idx="1855">
                  <c:v>34.363239503999999</c:v>
                </c:pt>
                <c:pt idx="1856">
                  <c:v>34.376369787000002</c:v>
                </c:pt>
                <c:pt idx="1857">
                  <c:v>34.389500069</c:v>
                </c:pt>
                <c:pt idx="1858">
                  <c:v>34.402630352000003</c:v>
                </c:pt>
                <c:pt idx="1859">
                  <c:v>34.415760634999998</c:v>
                </c:pt>
                <c:pt idx="1860">
                  <c:v>34.428890918</c:v>
                </c:pt>
                <c:pt idx="1861">
                  <c:v>34.442021199999999</c:v>
                </c:pt>
                <c:pt idx="1862">
                  <c:v>34.455151483000002</c:v>
                </c:pt>
                <c:pt idx="1863">
                  <c:v>34.468281765999997</c:v>
                </c:pt>
                <c:pt idx="1864">
                  <c:v>34.481412048000003</c:v>
                </c:pt>
                <c:pt idx="1865">
                  <c:v>34.494542330999998</c:v>
                </c:pt>
                <c:pt idx="1866">
                  <c:v>34.507672614000001</c:v>
                </c:pt>
                <c:pt idx="1867">
                  <c:v>34.520802895999999</c:v>
                </c:pt>
                <c:pt idx="1868">
                  <c:v>34.533933179000002</c:v>
                </c:pt>
                <c:pt idx="1869">
                  <c:v>34.547063461999997</c:v>
                </c:pt>
                <c:pt idx="1870">
                  <c:v>34.560193744000003</c:v>
                </c:pt>
                <c:pt idx="1871">
                  <c:v>34.573324026999998</c:v>
                </c:pt>
                <c:pt idx="1872">
                  <c:v>34.586454310000001</c:v>
                </c:pt>
                <c:pt idx="1873">
                  <c:v>34.599584591999999</c:v>
                </c:pt>
                <c:pt idx="1874">
                  <c:v>34.612714875000002</c:v>
                </c:pt>
                <c:pt idx="1875">
                  <c:v>34.625845157999997</c:v>
                </c:pt>
                <c:pt idx="1876">
                  <c:v>34.638975440000003</c:v>
                </c:pt>
                <c:pt idx="1877">
                  <c:v>34.652105722999998</c:v>
                </c:pt>
                <c:pt idx="1878">
                  <c:v>34.665236006000001</c:v>
                </c:pt>
                <c:pt idx="1879">
                  <c:v>34.678366287999999</c:v>
                </c:pt>
                <c:pt idx="1880">
                  <c:v>34.691496571000002</c:v>
                </c:pt>
                <c:pt idx="1881">
                  <c:v>34.704626853999997</c:v>
                </c:pt>
                <c:pt idx="1882">
                  <c:v>34.717757136000003</c:v>
                </c:pt>
                <c:pt idx="1883">
                  <c:v>34.730887418999998</c:v>
                </c:pt>
                <c:pt idx="1884">
                  <c:v>34.744017702000001</c:v>
                </c:pt>
                <c:pt idx="1885">
                  <c:v>34.757147983999999</c:v>
                </c:pt>
                <c:pt idx="1886">
                  <c:v>34.770278267000002</c:v>
                </c:pt>
                <c:pt idx="1887">
                  <c:v>34.783408549999997</c:v>
                </c:pt>
                <c:pt idx="1888">
                  <c:v>34.796538832000003</c:v>
                </c:pt>
                <c:pt idx="1889">
                  <c:v>34.809669114999998</c:v>
                </c:pt>
                <c:pt idx="1890">
                  <c:v>34.822799398000001</c:v>
                </c:pt>
                <c:pt idx="1891">
                  <c:v>34.83592968</c:v>
                </c:pt>
                <c:pt idx="1892">
                  <c:v>34.849059963000002</c:v>
                </c:pt>
                <c:pt idx="1893">
                  <c:v>34.862190245999997</c:v>
                </c:pt>
                <c:pt idx="1894">
                  <c:v>34.875320528000003</c:v>
                </c:pt>
                <c:pt idx="1895">
                  <c:v>34.888450810999998</c:v>
                </c:pt>
                <c:pt idx="1896">
                  <c:v>34.901581094000001</c:v>
                </c:pt>
                <c:pt idx="1897">
                  <c:v>34.914711377000003</c:v>
                </c:pt>
                <c:pt idx="1898">
                  <c:v>34.927841659000002</c:v>
                </c:pt>
                <c:pt idx="1899">
                  <c:v>34.940971941999997</c:v>
                </c:pt>
                <c:pt idx="1900">
                  <c:v>34.954102225</c:v>
                </c:pt>
                <c:pt idx="1901">
                  <c:v>34.967232506999999</c:v>
                </c:pt>
                <c:pt idx="1902">
                  <c:v>34.980362790000001</c:v>
                </c:pt>
                <c:pt idx="1903">
                  <c:v>34.993493073000003</c:v>
                </c:pt>
                <c:pt idx="1904">
                  <c:v>35.006623355000002</c:v>
                </c:pt>
                <c:pt idx="1905">
                  <c:v>35.019753637999997</c:v>
                </c:pt>
                <c:pt idx="1906">
                  <c:v>35.032883921</c:v>
                </c:pt>
                <c:pt idx="1907">
                  <c:v>35.046014202999999</c:v>
                </c:pt>
                <c:pt idx="1908">
                  <c:v>35.059144486000001</c:v>
                </c:pt>
                <c:pt idx="1909">
                  <c:v>35.072274769000003</c:v>
                </c:pt>
                <c:pt idx="1910">
                  <c:v>35.085405051000002</c:v>
                </c:pt>
                <c:pt idx="1911">
                  <c:v>35.098535333999997</c:v>
                </c:pt>
                <c:pt idx="1912">
                  <c:v>35.111665617</c:v>
                </c:pt>
                <c:pt idx="1913">
                  <c:v>35.124795898999999</c:v>
                </c:pt>
                <c:pt idx="1914">
                  <c:v>35.137926182000001</c:v>
                </c:pt>
                <c:pt idx="1915">
                  <c:v>35.151056465000003</c:v>
                </c:pt>
                <c:pt idx="1916">
                  <c:v>35.164186747000002</c:v>
                </c:pt>
                <c:pt idx="1917">
                  <c:v>35.177317029999998</c:v>
                </c:pt>
                <c:pt idx="1918">
                  <c:v>35.190447313</c:v>
                </c:pt>
                <c:pt idx="1919">
                  <c:v>35.203577594999999</c:v>
                </c:pt>
                <c:pt idx="1920">
                  <c:v>35.216707878000001</c:v>
                </c:pt>
                <c:pt idx="1921">
                  <c:v>35.229838161000004</c:v>
                </c:pt>
                <c:pt idx="1922">
                  <c:v>35.242968443000002</c:v>
                </c:pt>
                <c:pt idx="1923">
                  <c:v>35.256098725999998</c:v>
                </c:pt>
                <c:pt idx="1924">
                  <c:v>35.269229009</c:v>
                </c:pt>
                <c:pt idx="1925">
                  <c:v>35.282359290999999</c:v>
                </c:pt>
                <c:pt idx="1926">
                  <c:v>35.295489574000001</c:v>
                </c:pt>
                <c:pt idx="1927">
                  <c:v>35.308619856999997</c:v>
                </c:pt>
                <c:pt idx="1928">
                  <c:v>35.321750139000002</c:v>
                </c:pt>
                <c:pt idx="1929">
                  <c:v>35.334880421999998</c:v>
                </c:pt>
                <c:pt idx="1930">
                  <c:v>35.348010705</c:v>
                </c:pt>
                <c:pt idx="1931">
                  <c:v>35.361140988000002</c:v>
                </c:pt>
                <c:pt idx="1932">
                  <c:v>35.374271270000001</c:v>
                </c:pt>
                <c:pt idx="1933">
                  <c:v>35.387401552999997</c:v>
                </c:pt>
                <c:pt idx="1934">
                  <c:v>35.400531835999999</c:v>
                </c:pt>
                <c:pt idx="1935">
                  <c:v>35.413662117999998</c:v>
                </c:pt>
                <c:pt idx="1936">
                  <c:v>35.426792401</c:v>
                </c:pt>
                <c:pt idx="1937">
                  <c:v>35.439922684000003</c:v>
                </c:pt>
                <c:pt idx="1938">
                  <c:v>35.453052966000001</c:v>
                </c:pt>
                <c:pt idx="1939">
                  <c:v>35.466183248999997</c:v>
                </c:pt>
                <c:pt idx="1940">
                  <c:v>35.479313531999999</c:v>
                </c:pt>
                <c:pt idx="1941">
                  <c:v>35.492443813999998</c:v>
                </c:pt>
                <c:pt idx="1942">
                  <c:v>35.505574097</c:v>
                </c:pt>
                <c:pt idx="1943">
                  <c:v>35.518704380000003</c:v>
                </c:pt>
                <c:pt idx="1944">
                  <c:v>35.531834662000001</c:v>
                </c:pt>
                <c:pt idx="1945">
                  <c:v>35.544964944999997</c:v>
                </c:pt>
                <c:pt idx="1946">
                  <c:v>35.558095227999999</c:v>
                </c:pt>
                <c:pt idx="1947">
                  <c:v>35.571225509999998</c:v>
                </c:pt>
                <c:pt idx="1948">
                  <c:v>35.584355793</c:v>
                </c:pt>
                <c:pt idx="1949">
                  <c:v>35.597486076000003</c:v>
                </c:pt>
                <c:pt idx="1950">
                  <c:v>35.610616358000001</c:v>
                </c:pt>
                <c:pt idx="1951">
                  <c:v>35.623746640999997</c:v>
                </c:pt>
                <c:pt idx="1952">
                  <c:v>35.636876923999999</c:v>
                </c:pt>
                <c:pt idx="1953">
                  <c:v>35.650007205999998</c:v>
                </c:pt>
                <c:pt idx="1954">
                  <c:v>35.663137489</c:v>
                </c:pt>
                <c:pt idx="1955">
                  <c:v>35.676267772000003</c:v>
                </c:pt>
                <c:pt idx="1956">
                  <c:v>35.689398054000002</c:v>
                </c:pt>
                <c:pt idx="1957">
                  <c:v>35.702528336999997</c:v>
                </c:pt>
                <c:pt idx="1958">
                  <c:v>35.715658619999999</c:v>
                </c:pt>
                <c:pt idx="1959">
                  <c:v>35.728788901999998</c:v>
                </c:pt>
                <c:pt idx="1960">
                  <c:v>35.741919185</c:v>
                </c:pt>
                <c:pt idx="1961">
                  <c:v>35.755049468000003</c:v>
                </c:pt>
                <c:pt idx="1962">
                  <c:v>35.768179750000002</c:v>
                </c:pt>
                <c:pt idx="1963">
                  <c:v>35.781310032999997</c:v>
                </c:pt>
                <c:pt idx="1964">
                  <c:v>35.794440315999999</c:v>
                </c:pt>
                <c:pt idx="1965">
                  <c:v>35.807570597999998</c:v>
                </c:pt>
                <c:pt idx="1966">
                  <c:v>35.820700881</c:v>
                </c:pt>
                <c:pt idx="1967">
                  <c:v>35.833831164000003</c:v>
                </c:pt>
                <c:pt idx="1968">
                  <c:v>35.846961446999998</c:v>
                </c:pt>
                <c:pt idx="1969">
                  <c:v>35.860091728999997</c:v>
                </c:pt>
                <c:pt idx="1970">
                  <c:v>35.873222011999999</c:v>
                </c:pt>
                <c:pt idx="1971">
                  <c:v>35.886352295000002</c:v>
                </c:pt>
                <c:pt idx="1972">
                  <c:v>35.899482577000001</c:v>
                </c:pt>
                <c:pt idx="1973">
                  <c:v>35.912612860000003</c:v>
                </c:pt>
                <c:pt idx="1974">
                  <c:v>35.925743142999998</c:v>
                </c:pt>
                <c:pt idx="1975">
                  <c:v>35.938873424999997</c:v>
                </c:pt>
                <c:pt idx="1976">
                  <c:v>35.952003707999999</c:v>
                </c:pt>
                <c:pt idx="1977">
                  <c:v>35.965133991000002</c:v>
                </c:pt>
                <c:pt idx="1978">
                  <c:v>35.978264273000001</c:v>
                </c:pt>
                <c:pt idx="1979">
                  <c:v>35.991394556000003</c:v>
                </c:pt>
                <c:pt idx="1980">
                  <c:v>36.004524838999998</c:v>
                </c:pt>
                <c:pt idx="1981">
                  <c:v>36.017655120999997</c:v>
                </c:pt>
                <c:pt idx="1982">
                  <c:v>36.030785404</c:v>
                </c:pt>
                <c:pt idx="1983">
                  <c:v>36.043915687000002</c:v>
                </c:pt>
                <c:pt idx="1984">
                  <c:v>36.057045969000001</c:v>
                </c:pt>
                <c:pt idx="1985">
                  <c:v>36.070176252000003</c:v>
                </c:pt>
                <c:pt idx="1986">
                  <c:v>36.083306534999998</c:v>
                </c:pt>
                <c:pt idx="1987">
                  <c:v>36.096436816999997</c:v>
                </c:pt>
                <c:pt idx="1988">
                  <c:v>36.1095671</c:v>
                </c:pt>
                <c:pt idx="1989">
                  <c:v>36.122697383000002</c:v>
                </c:pt>
                <c:pt idx="1990">
                  <c:v>36.135827665000001</c:v>
                </c:pt>
                <c:pt idx="1991">
                  <c:v>36.148957948000003</c:v>
                </c:pt>
                <c:pt idx="1992">
                  <c:v>36.162088230999998</c:v>
                </c:pt>
                <c:pt idx="1993">
                  <c:v>36.175218512999997</c:v>
                </c:pt>
                <c:pt idx="1994">
                  <c:v>36.188348796</c:v>
                </c:pt>
                <c:pt idx="1995">
                  <c:v>36.201479079000002</c:v>
                </c:pt>
                <c:pt idx="1996">
                  <c:v>36.214609361000001</c:v>
                </c:pt>
                <c:pt idx="1997">
                  <c:v>36.227739644000003</c:v>
                </c:pt>
                <c:pt idx="1998">
                  <c:v>36.240869926999999</c:v>
                </c:pt>
                <c:pt idx="1999">
                  <c:v>36.254000208999997</c:v>
                </c:pt>
                <c:pt idx="2000">
                  <c:v>36.267130492</c:v>
                </c:pt>
                <c:pt idx="2001">
                  <c:v>36.280260775000002</c:v>
                </c:pt>
                <c:pt idx="2002">
                  <c:v>36.293391057999997</c:v>
                </c:pt>
                <c:pt idx="2003">
                  <c:v>36.306521340000003</c:v>
                </c:pt>
                <c:pt idx="2004">
                  <c:v>36.319651622999999</c:v>
                </c:pt>
                <c:pt idx="2005">
                  <c:v>36.332781906000001</c:v>
                </c:pt>
                <c:pt idx="2006">
                  <c:v>36.345912188</c:v>
                </c:pt>
                <c:pt idx="2007">
                  <c:v>36.359042471000002</c:v>
                </c:pt>
                <c:pt idx="2008">
                  <c:v>36.372172753999997</c:v>
                </c:pt>
                <c:pt idx="2009">
                  <c:v>36.385303036000003</c:v>
                </c:pt>
                <c:pt idx="2010">
                  <c:v>36.398433318999999</c:v>
                </c:pt>
                <c:pt idx="2011">
                  <c:v>36.411563602000001</c:v>
                </c:pt>
                <c:pt idx="2012">
                  <c:v>36.424693884</c:v>
                </c:pt>
                <c:pt idx="2013">
                  <c:v>36.437824167000002</c:v>
                </c:pt>
                <c:pt idx="2014">
                  <c:v>36.450954449999998</c:v>
                </c:pt>
                <c:pt idx="2015">
                  <c:v>36.464084732000003</c:v>
                </c:pt>
                <c:pt idx="2016">
                  <c:v>36.477215014999999</c:v>
                </c:pt>
                <c:pt idx="2017">
                  <c:v>36.490345298000001</c:v>
                </c:pt>
                <c:pt idx="2018">
                  <c:v>36.50347558</c:v>
                </c:pt>
                <c:pt idx="2019">
                  <c:v>36.516605863000002</c:v>
                </c:pt>
                <c:pt idx="2020">
                  <c:v>36.529736145999998</c:v>
                </c:pt>
                <c:pt idx="2021">
                  <c:v>36.542866428000004</c:v>
                </c:pt>
                <c:pt idx="2022">
                  <c:v>36.555996710999999</c:v>
                </c:pt>
                <c:pt idx="2023">
                  <c:v>36.569126994000001</c:v>
                </c:pt>
                <c:pt idx="2024">
                  <c:v>36.582257276</c:v>
                </c:pt>
                <c:pt idx="2025">
                  <c:v>36.595387559000002</c:v>
                </c:pt>
                <c:pt idx="2026">
                  <c:v>36.608517841999998</c:v>
                </c:pt>
                <c:pt idx="2027">
                  <c:v>36.621648123999996</c:v>
                </c:pt>
                <c:pt idx="2028">
                  <c:v>36.634778406999999</c:v>
                </c:pt>
                <c:pt idx="2029">
                  <c:v>36.647908690000001</c:v>
                </c:pt>
                <c:pt idx="2030">
                  <c:v>36.661038972</c:v>
                </c:pt>
                <c:pt idx="2031">
                  <c:v>36.674169255000002</c:v>
                </c:pt>
                <c:pt idx="2032">
                  <c:v>36.687299537999998</c:v>
                </c:pt>
                <c:pt idx="2033">
                  <c:v>36.700429819999997</c:v>
                </c:pt>
                <c:pt idx="2034">
                  <c:v>36.713560102999999</c:v>
                </c:pt>
                <c:pt idx="2035">
                  <c:v>36.726690386000001</c:v>
                </c:pt>
                <c:pt idx="2036">
                  <c:v>36.739820668</c:v>
                </c:pt>
                <c:pt idx="2037">
                  <c:v>36.752950951000003</c:v>
                </c:pt>
                <c:pt idx="2038">
                  <c:v>36.766081233999998</c:v>
                </c:pt>
                <c:pt idx="2039">
                  <c:v>36.779211517</c:v>
                </c:pt>
                <c:pt idx="2040">
                  <c:v>36.792341798999999</c:v>
                </c:pt>
                <c:pt idx="2041">
                  <c:v>36.805472082000001</c:v>
                </c:pt>
                <c:pt idx="2042">
                  <c:v>36.818602364999997</c:v>
                </c:pt>
                <c:pt idx="2043">
                  <c:v>36.831732647000003</c:v>
                </c:pt>
                <c:pt idx="2044">
                  <c:v>36.844862929999998</c:v>
                </c:pt>
                <c:pt idx="2045">
                  <c:v>36.857993213</c:v>
                </c:pt>
                <c:pt idx="2046">
                  <c:v>36.871123494999999</c:v>
                </c:pt>
                <c:pt idx="2047">
                  <c:v>36.884253778000001</c:v>
                </c:pt>
                <c:pt idx="2048">
                  <c:v>36.897384060999997</c:v>
                </c:pt>
                <c:pt idx="2049">
                  <c:v>36.910514343000003</c:v>
                </c:pt>
                <c:pt idx="2050">
                  <c:v>36.923644625999998</c:v>
                </c:pt>
                <c:pt idx="2051">
                  <c:v>36.936774909</c:v>
                </c:pt>
                <c:pt idx="2052">
                  <c:v>36.949905190999999</c:v>
                </c:pt>
                <c:pt idx="2053">
                  <c:v>36.963035474000002</c:v>
                </c:pt>
                <c:pt idx="2054">
                  <c:v>36.976165756999997</c:v>
                </c:pt>
                <c:pt idx="2055">
                  <c:v>36.989296039000003</c:v>
                </c:pt>
                <c:pt idx="2056">
                  <c:v>37.002426321999998</c:v>
                </c:pt>
                <c:pt idx="2057">
                  <c:v>37.015556605</c:v>
                </c:pt>
                <c:pt idx="2058">
                  <c:v>37.028686886999999</c:v>
                </c:pt>
                <c:pt idx="2059">
                  <c:v>37.041817170000002</c:v>
                </c:pt>
                <c:pt idx="2060">
                  <c:v>37.054947452999997</c:v>
                </c:pt>
                <c:pt idx="2061">
                  <c:v>37.068077735000003</c:v>
                </c:pt>
                <c:pt idx="2062">
                  <c:v>37.081208017999998</c:v>
                </c:pt>
                <c:pt idx="2063">
                  <c:v>37.094338301000001</c:v>
                </c:pt>
                <c:pt idx="2064">
                  <c:v>37.107468582999999</c:v>
                </c:pt>
                <c:pt idx="2065">
                  <c:v>37.120598866000002</c:v>
                </c:pt>
                <c:pt idx="2066">
                  <c:v>37.133729148999997</c:v>
                </c:pt>
                <c:pt idx="2067">
                  <c:v>37.146859431000003</c:v>
                </c:pt>
                <c:pt idx="2068">
                  <c:v>37.159989713999998</c:v>
                </c:pt>
                <c:pt idx="2069">
                  <c:v>37.173119997000001</c:v>
                </c:pt>
                <c:pt idx="2070">
                  <c:v>37.186250278999999</c:v>
                </c:pt>
                <c:pt idx="2071">
                  <c:v>37.199380562000002</c:v>
                </c:pt>
                <c:pt idx="2072">
                  <c:v>37.212510844999997</c:v>
                </c:pt>
                <c:pt idx="2073">
                  <c:v>37.225641127999999</c:v>
                </c:pt>
                <c:pt idx="2074">
                  <c:v>37.238771409999998</c:v>
                </c:pt>
                <c:pt idx="2075">
                  <c:v>37.251901693000001</c:v>
                </c:pt>
                <c:pt idx="2076">
                  <c:v>37.265031976000003</c:v>
                </c:pt>
                <c:pt idx="2077">
                  <c:v>37.278162258000002</c:v>
                </c:pt>
                <c:pt idx="2078">
                  <c:v>37.291292540999997</c:v>
                </c:pt>
                <c:pt idx="2079">
                  <c:v>37.304422824</c:v>
                </c:pt>
                <c:pt idx="2080">
                  <c:v>37.317553105999998</c:v>
                </c:pt>
                <c:pt idx="2081">
                  <c:v>37.330683389000001</c:v>
                </c:pt>
                <c:pt idx="2082">
                  <c:v>37.343813672000003</c:v>
                </c:pt>
                <c:pt idx="2083">
                  <c:v>37.356943954000002</c:v>
                </c:pt>
                <c:pt idx="2084">
                  <c:v>37.370074236999997</c:v>
                </c:pt>
                <c:pt idx="2085">
                  <c:v>37.38320452</c:v>
                </c:pt>
                <c:pt idx="2086">
                  <c:v>37.396334801999998</c:v>
                </c:pt>
                <c:pt idx="2087">
                  <c:v>37.409465085000001</c:v>
                </c:pt>
                <c:pt idx="2088">
                  <c:v>37.422595368000003</c:v>
                </c:pt>
                <c:pt idx="2089">
                  <c:v>37.435725650000002</c:v>
                </c:pt>
                <c:pt idx="2090">
                  <c:v>37.448855932999997</c:v>
                </c:pt>
                <c:pt idx="2091">
                  <c:v>37.461986216</c:v>
                </c:pt>
                <c:pt idx="2092">
                  <c:v>37.475116497999998</c:v>
                </c:pt>
                <c:pt idx="2093">
                  <c:v>37.488246781000001</c:v>
                </c:pt>
                <c:pt idx="2094">
                  <c:v>37.501377064000003</c:v>
                </c:pt>
                <c:pt idx="2095">
                  <c:v>37.514507346000002</c:v>
                </c:pt>
                <c:pt idx="2096">
                  <c:v>37.527637628999997</c:v>
                </c:pt>
                <c:pt idx="2097">
                  <c:v>37.540767912</c:v>
                </c:pt>
                <c:pt idx="2098">
                  <c:v>37.553898193999999</c:v>
                </c:pt>
                <c:pt idx="2099">
                  <c:v>37.567028477000001</c:v>
                </c:pt>
                <c:pt idx="2100">
                  <c:v>37.580158760000003</c:v>
                </c:pt>
                <c:pt idx="2101">
                  <c:v>37.593289042000002</c:v>
                </c:pt>
                <c:pt idx="2102">
                  <c:v>37.606419324999997</c:v>
                </c:pt>
                <c:pt idx="2103">
                  <c:v>37.619549608</c:v>
                </c:pt>
                <c:pt idx="2104">
                  <c:v>37.632679889999999</c:v>
                </c:pt>
                <c:pt idx="2105">
                  <c:v>37.645810173000001</c:v>
                </c:pt>
                <c:pt idx="2106">
                  <c:v>37.658940456000003</c:v>
                </c:pt>
                <c:pt idx="2107">
                  <c:v>37.672070738000002</c:v>
                </c:pt>
                <c:pt idx="2108">
                  <c:v>37.685201020999997</c:v>
                </c:pt>
                <c:pt idx="2109">
                  <c:v>37.698331304</c:v>
                </c:pt>
                <c:pt idx="2110">
                  <c:v>37.711461587000002</c:v>
                </c:pt>
                <c:pt idx="2111">
                  <c:v>37.724591869000001</c:v>
                </c:pt>
                <c:pt idx="2112">
                  <c:v>37.737722152000003</c:v>
                </c:pt>
                <c:pt idx="2113">
                  <c:v>37.750852434999999</c:v>
                </c:pt>
                <c:pt idx="2114">
                  <c:v>37.763982716999998</c:v>
                </c:pt>
                <c:pt idx="2115">
                  <c:v>37.777113</c:v>
                </c:pt>
                <c:pt idx="2116">
                  <c:v>37.790243283000002</c:v>
                </c:pt>
                <c:pt idx="2117">
                  <c:v>37.803373565000001</c:v>
                </c:pt>
                <c:pt idx="2118">
                  <c:v>37.816503848000004</c:v>
                </c:pt>
                <c:pt idx="2119">
                  <c:v>37.829634130999999</c:v>
                </c:pt>
                <c:pt idx="2120">
                  <c:v>37.842764412999998</c:v>
                </c:pt>
                <c:pt idx="2121">
                  <c:v>37.855894696</c:v>
                </c:pt>
                <c:pt idx="2122">
                  <c:v>37.869024979000002</c:v>
                </c:pt>
                <c:pt idx="2123">
                  <c:v>37.882155261000001</c:v>
                </c:pt>
                <c:pt idx="2124">
                  <c:v>37.895285543999996</c:v>
                </c:pt>
                <c:pt idx="2125">
                  <c:v>37.908415826999999</c:v>
                </c:pt>
                <c:pt idx="2126">
                  <c:v>37.921546108999998</c:v>
                </c:pt>
                <c:pt idx="2127">
                  <c:v>37.934676392</c:v>
                </c:pt>
                <c:pt idx="2128">
                  <c:v>37.947806675000002</c:v>
                </c:pt>
                <c:pt idx="2129">
                  <c:v>37.960936957000001</c:v>
                </c:pt>
                <c:pt idx="2130">
                  <c:v>37.974067239999997</c:v>
                </c:pt>
                <c:pt idx="2131">
                  <c:v>37.987197522999999</c:v>
                </c:pt>
                <c:pt idx="2132">
                  <c:v>38.000327804999998</c:v>
                </c:pt>
                <c:pt idx="2133">
                  <c:v>38.013458088</c:v>
                </c:pt>
                <c:pt idx="2134">
                  <c:v>38.026588371000003</c:v>
                </c:pt>
                <c:pt idx="2135">
                  <c:v>38.039718653000001</c:v>
                </c:pt>
                <c:pt idx="2136">
                  <c:v>38.052848935999997</c:v>
                </c:pt>
                <c:pt idx="2137">
                  <c:v>38.065979218999999</c:v>
                </c:pt>
                <c:pt idx="2138">
                  <c:v>38.079109500999998</c:v>
                </c:pt>
                <c:pt idx="2139">
                  <c:v>38.092239784</c:v>
                </c:pt>
                <c:pt idx="2140">
                  <c:v>38.105370067000003</c:v>
                </c:pt>
                <c:pt idx="2141">
                  <c:v>38.118500349000001</c:v>
                </c:pt>
                <c:pt idx="2142">
                  <c:v>38.131630631999997</c:v>
                </c:pt>
                <c:pt idx="2143">
                  <c:v>38.144760914999999</c:v>
                </c:pt>
                <c:pt idx="2144">
                  <c:v>38.157891198000002</c:v>
                </c:pt>
                <c:pt idx="2145">
                  <c:v>38.17102148</c:v>
                </c:pt>
                <c:pt idx="2146">
                  <c:v>38.184151763000003</c:v>
                </c:pt>
                <c:pt idx="2147">
                  <c:v>38.197282045999998</c:v>
                </c:pt>
                <c:pt idx="2148">
                  <c:v>38.210412327999997</c:v>
                </c:pt>
                <c:pt idx="2149">
                  <c:v>38.223542610999999</c:v>
                </c:pt>
                <c:pt idx="2150">
                  <c:v>38.236672894000002</c:v>
                </c:pt>
                <c:pt idx="2151">
                  <c:v>38.249803176</c:v>
                </c:pt>
                <c:pt idx="2152">
                  <c:v>38.262933459000003</c:v>
                </c:pt>
                <c:pt idx="2153">
                  <c:v>38.276063741999998</c:v>
                </c:pt>
                <c:pt idx="2154">
                  <c:v>38.289194023999997</c:v>
                </c:pt>
                <c:pt idx="2155">
                  <c:v>38.302324306999999</c:v>
                </c:pt>
                <c:pt idx="2156">
                  <c:v>38.315454590000002</c:v>
                </c:pt>
                <c:pt idx="2157">
                  <c:v>38.328584872</c:v>
                </c:pt>
                <c:pt idx="2158">
                  <c:v>38.341715155000003</c:v>
                </c:pt>
                <c:pt idx="2159">
                  <c:v>38.354845437999998</c:v>
                </c:pt>
                <c:pt idx="2160">
                  <c:v>38.367975719999997</c:v>
                </c:pt>
                <c:pt idx="2161">
                  <c:v>38.381106002999999</c:v>
                </c:pt>
                <c:pt idx="2162">
                  <c:v>38.394236286000002</c:v>
                </c:pt>
                <c:pt idx="2163">
                  <c:v>38.407366568</c:v>
                </c:pt>
                <c:pt idx="2164">
                  <c:v>38.420496851000003</c:v>
                </c:pt>
                <c:pt idx="2165">
                  <c:v>38.433627133999998</c:v>
                </c:pt>
                <c:pt idx="2166">
                  <c:v>38.446757415999997</c:v>
                </c:pt>
                <c:pt idx="2167">
                  <c:v>38.459887698999999</c:v>
                </c:pt>
                <c:pt idx="2168">
                  <c:v>38.473017982000002</c:v>
                </c:pt>
                <c:pt idx="2169">
                  <c:v>38.486148264000001</c:v>
                </c:pt>
                <c:pt idx="2170">
                  <c:v>38.499278547000003</c:v>
                </c:pt>
                <c:pt idx="2171">
                  <c:v>38.512408829999998</c:v>
                </c:pt>
                <c:pt idx="2172">
                  <c:v>38.525539111999997</c:v>
                </c:pt>
                <c:pt idx="2173">
                  <c:v>38.538669394999999</c:v>
                </c:pt>
                <c:pt idx="2174">
                  <c:v>38.551799678000002</c:v>
                </c:pt>
                <c:pt idx="2175">
                  <c:v>38.564929960000001</c:v>
                </c:pt>
                <c:pt idx="2176">
                  <c:v>38.578060243000003</c:v>
                </c:pt>
                <c:pt idx="2177">
                  <c:v>38.591190525999998</c:v>
                </c:pt>
                <c:pt idx="2178">
                  <c:v>38.604320809000001</c:v>
                </c:pt>
                <c:pt idx="2179">
                  <c:v>38.617451091</c:v>
                </c:pt>
                <c:pt idx="2180">
                  <c:v>38.630581374000002</c:v>
                </c:pt>
                <c:pt idx="2181">
                  <c:v>38.643711656999997</c:v>
                </c:pt>
                <c:pt idx="2182">
                  <c:v>38.656841939000003</c:v>
                </c:pt>
                <c:pt idx="2183">
                  <c:v>38.669972221999998</c:v>
                </c:pt>
                <c:pt idx="2184">
                  <c:v>38.683102505000001</c:v>
                </c:pt>
                <c:pt idx="2185">
                  <c:v>38.696232787</c:v>
                </c:pt>
                <c:pt idx="2186">
                  <c:v>38.709363070000002</c:v>
                </c:pt>
                <c:pt idx="2187">
                  <c:v>38.722493352999997</c:v>
                </c:pt>
                <c:pt idx="2188">
                  <c:v>38.735623635000003</c:v>
                </c:pt>
                <c:pt idx="2189">
                  <c:v>38.748753917999998</c:v>
                </c:pt>
                <c:pt idx="2190">
                  <c:v>38.761884201000001</c:v>
                </c:pt>
                <c:pt idx="2191">
                  <c:v>38.775014483</c:v>
                </c:pt>
                <c:pt idx="2192">
                  <c:v>38.788144766000002</c:v>
                </c:pt>
                <c:pt idx="2193">
                  <c:v>38.801275048999997</c:v>
                </c:pt>
                <c:pt idx="2194">
                  <c:v>38.814405331000003</c:v>
                </c:pt>
                <c:pt idx="2195">
                  <c:v>38.827535613999999</c:v>
                </c:pt>
                <c:pt idx="2196">
                  <c:v>38.840665897000001</c:v>
                </c:pt>
                <c:pt idx="2197">
                  <c:v>38.853796179</c:v>
                </c:pt>
                <c:pt idx="2198">
                  <c:v>38.866926462000002</c:v>
                </c:pt>
                <c:pt idx="2199">
                  <c:v>38.880056744999997</c:v>
                </c:pt>
                <c:pt idx="2200">
                  <c:v>38.893187027000003</c:v>
                </c:pt>
                <c:pt idx="2201">
                  <c:v>38.906317309999999</c:v>
                </c:pt>
                <c:pt idx="2202">
                  <c:v>38.919447593000001</c:v>
                </c:pt>
                <c:pt idx="2203">
                  <c:v>38.932577875</c:v>
                </c:pt>
                <c:pt idx="2204">
                  <c:v>38.945708158000002</c:v>
                </c:pt>
                <c:pt idx="2205">
                  <c:v>38.958838440999997</c:v>
                </c:pt>
                <c:pt idx="2206">
                  <c:v>38.971968723000003</c:v>
                </c:pt>
                <c:pt idx="2207">
                  <c:v>38.985099005999999</c:v>
                </c:pt>
                <c:pt idx="2208">
                  <c:v>38.998229289000001</c:v>
                </c:pt>
                <c:pt idx="2209">
                  <c:v>39.011359571</c:v>
                </c:pt>
                <c:pt idx="2210">
                  <c:v>39.024489854000002</c:v>
                </c:pt>
                <c:pt idx="2211">
                  <c:v>39.037620136999998</c:v>
                </c:pt>
                <c:pt idx="2212">
                  <c:v>39.050750419000003</c:v>
                </c:pt>
                <c:pt idx="2213">
                  <c:v>39.063880701999999</c:v>
                </c:pt>
                <c:pt idx="2214">
                  <c:v>39.077010985000001</c:v>
                </c:pt>
                <c:pt idx="2215">
                  <c:v>39.090141268000004</c:v>
                </c:pt>
                <c:pt idx="2216">
                  <c:v>39.103271550000002</c:v>
                </c:pt>
                <c:pt idx="2217">
                  <c:v>39.116401832999998</c:v>
                </c:pt>
                <c:pt idx="2218">
                  <c:v>39.129532116</c:v>
                </c:pt>
                <c:pt idx="2219">
                  <c:v>39.142662397999999</c:v>
                </c:pt>
                <c:pt idx="2220">
                  <c:v>39.155792681000001</c:v>
                </c:pt>
                <c:pt idx="2221">
                  <c:v>39.168922963999997</c:v>
                </c:pt>
                <c:pt idx="2222">
                  <c:v>39.182053246000002</c:v>
                </c:pt>
                <c:pt idx="2223">
                  <c:v>39.195183528999998</c:v>
                </c:pt>
                <c:pt idx="2224">
                  <c:v>39.208313812</c:v>
                </c:pt>
                <c:pt idx="2225">
                  <c:v>39.221444093999999</c:v>
                </c:pt>
                <c:pt idx="2226">
                  <c:v>39.234574377000001</c:v>
                </c:pt>
                <c:pt idx="2227">
                  <c:v>39.247704659999997</c:v>
                </c:pt>
                <c:pt idx="2228">
                  <c:v>39.260834942000002</c:v>
                </c:pt>
                <c:pt idx="2229">
                  <c:v>39.273965224999998</c:v>
                </c:pt>
                <c:pt idx="2230">
                  <c:v>39.287095508</c:v>
                </c:pt>
                <c:pt idx="2231">
                  <c:v>39.300225789999999</c:v>
                </c:pt>
                <c:pt idx="2232">
                  <c:v>39.313356073000001</c:v>
                </c:pt>
                <c:pt idx="2233">
                  <c:v>39.326486355999997</c:v>
                </c:pt>
                <c:pt idx="2234">
                  <c:v>39.339616638000003</c:v>
                </c:pt>
                <c:pt idx="2235">
                  <c:v>39.352746920999998</c:v>
                </c:pt>
                <c:pt idx="2236">
                  <c:v>39.365877204</c:v>
                </c:pt>
                <c:pt idx="2237">
                  <c:v>39.379007485999999</c:v>
                </c:pt>
                <c:pt idx="2238">
                  <c:v>39.392137769000001</c:v>
                </c:pt>
                <c:pt idx="2239">
                  <c:v>39.405268051999997</c:v>
                </c:pt>
                <c:pt idx="2240">
                  <c:v>39.418398334000003</c:v>
                </c:pt>
                <c:pt idx="2241">
                  <c:v>39.431528616999998</c:v>
                </c:pt>
                <c:pt idx="2242">
                  <c:v>39.4446589</c:v>
                </c:pt>
                <c:pt idx="2243">
                  <c:v>39.457789181999999</c:v>
                </c:pt>
                <c:pt idx="2244">
                  <c:v>39.470919465000001</c:v>
                </c:pt>
                <c:pt idx="2245">
                  <c:v>39.484049747999997</c:v>
                </c:pt>
                <c:pt idx="2246">
                  <c:v>39.497180030000003</c:v>
                </c:pt>
                <c:pt idx="2247">
                  <c:v>39.510310312999998</c:v>
                </c:pt>
                <c:pt idx="2248">
                  <c:v>39.523440596</c:v>
                </c:pt>
                <c:pt idx="2249">
                  <c:v>39.536570879000003</c:v>
                </c:pt>
                <c:pt idx="2250">
                  <c:v>39.549701161000002</c:v>
                </c:pt>
                <c:pt idx="2251">
                  <c:v>39.562831443999997</c:v>
                </c:pt>
                <c:pt idx="2252">
                  <c:v>39.575961726999999</c:v>
                </c:pt>
                <c:pt idx="2253">
                  <c:v>39.589092008999998</c:v>
                </c:pt>
                <c:pt idx="2254">
                  <c:v>39.602222292</c:v>
                </c:pt>
                <c:pt idx="2255">
                  <c:v>39.615352575000003</c:v>
                </c:pt>
                <c:pt idx="2256">
                  <c:v>39.628482857000002</c:v>
                </c:pt>
                <c:pt idx="2257">
                  <c:v>39.641613139999997</c:v>
                </c:pt>
                <c:pt idx="2258">
                  <c:v>39.654743422999999</c:v>
                </c:pt>
                <c:pt idx="2259">
                  <c:v>39.667873704999998</c:v>
                </c:pt>
                <c:pt idx="2260">
                  <c:v>39.681003988000001</c:v>
                </c:pt>
                <c:pt idx="2261">
                  <c:v>39.694134271000003</c:v>
                </c:pt>
                <c:pt idx="2262">
                  <c:v>39.707264553000002</c:v>
                </c:pt>
                <c:pt idx="2263">
                  <c:v>39.720394835999997</c:v>
                </c:pt>
                <c:pt idx="2264">
                  <c:v>39.733525118999999</c:v>
                </c:pt>
                <c:pt idx="2265">
                  <c:v>39.746655400999998</c:v>
                </c:pt>
                <c:pt idx="2266">
                  <c:v>39.759785684000001</c:v>
                </c:pt>
                <c:pt idx="2267">
                  <c:v>39.772915967000003</c:v>
                </c:pt>
                <c:pt idx="2268">
                  <c:v>39.786046249000002</c:v>
                </c:pt>
                <c:pt idx="2269">
                  <c:v>39.799176531999997</c:v>
                </c:pt>
                <c:pt idx="2270">
                  <c:v>39.812306814999999</c:v>
                </c:pt>
                <c:pt idx="2271">
                  <c:v>39.825437096999998</c:v>
                </c:pt>
                <c:pt idx="2272">
                  <c:v>39.838567380000001</c:v>
                </c:pt>
                <c:pt idx="2273">
                  <c:v>39.851697663000003</c:v>
                </c:pt>
                <c:pt idx="2274">
                  <c:v>39.864827945000002</c:v>
                </c:pt>
                <c:pt idx="2275">
                  <c:v>39.877958227999997</c:v>
                </c:pt>
                <c:pt idx="2276">
                  <c:v>39.891088511</c:v>
                </c:pt>
                <c:pt idx="2277">
                  <c:v>39.904218792999998</c:v>
                </c:pt>
                <c:pt idx="2278">
                  <c:v>39.917349076000001</c:v>
                </c:pt>
                <c:pt idx="2279">
                  <c:v>39.930479359000003</c:v>
                </c:pt>
                <c:pt idx="2280">
                  <c:v>39.943609641000002</c:v>
                </c:pt>
                <c:pt idx="2281">
                  <c:v>39.956739923999997</c:v>
                </c:pt>
                <c:pt idx="2282">
                  <c:v>39.969870207</c:v>
                </c:pt>
                <c:pt idx="2283">
                  <c:v>39.983000488999998</c:v>
                </c:pt>
                <c:pt idx="2284">
                  <c:v>39.996130772000001</c:v>
                </c:pt>
                <c:pt idx="2285">
                  <c:v>40.009261055000003</c:v>
                </c:pt>
                <c:pt idx="2286">
                  <c:v>40.022391337999998</c:v>
                </c:pt>
                <c:pt idx="2287">
                  <c:v>40.035521619999997</c:v>
                </c:pt>
                <c:pt idx="2288">
                  <c:v>40.048651903</c:v>
                </c:pt>
                <c:pt idx="2289">
                  <c:v>40.061782186000002</c:v>
                </c:pt>
                <c:pt idx="2290">
                  <c:v>40.074912468000001</c:v>
                </c:pt>
                <c:pt idx="2291">
                  <c:v>40.088042751000003</c:v>
                </c:pt>
                <c:pt idx="2292">
                  <c:v>40.101173033999999</c:v>
                </c:pt>
                <c:pt idx="2293">
                  <c:v>40.114303315999997</c:v>
                </c:pt>
                <c:pt idx="2294">
                  <c:v>40.127433599</c:v>
                </c:pt>
                <c:pt idx="2295">
                  <c:v>40.140563882000002</c:v>
                </c:pt>
                <c:pt idx="2296">
                  <c:v>40.153694164000001</c:v>
                </c:pt>
                <c:pt idx="2297">
                  <c:v>40.166824447000003</c:v>
                </c:pt>
                <c:pt idx="2298">
                  <c:v>40.179954729999999</c:v>
                </c:pt>
                <c:pt idx="2299">
                  <c:v>40.193085011999997</c:v>
                </c:pt>
                <c:pt idx="2300">
                  <c:v>40.206215295</c:v>
                </c:pt>
                <c:pt idx="2301">
                  <c:v>40.219345578000002</c:v>
                </c:pt>
                <c:pt idx="2302">
                  <c:v>40.232475860000001</c:v>
                </c:pt>
                <c:pt idx="2303">
                  <c:v>40.245606143000003</c:v>
                </c:pt>
                <c:pt idx="2304">
                  <c:v>40.258736425999999</c:v>
                </c:pt>
                <c:pt idx="2305">
                  <c:v>40.271866707999997</c:v>
                </c:pt>
                <c:pt idx="2306">
                  <c:v>40.284996991</c:v>
                </c:pt>
                <c:pt idx="2307">
                  <c:v>40.298127274000002</c:v>
                </c:pt>
                <c:pt idx="2308">
                  <c:v>40.311257556000001</c:v>
                </c:pt>
                <c:pt idx="2309">
                  <c:v>40.324387839000003</c:v>
                </c:pt>
                <c:pt idx="2310">
                  <c:v>40.337518121999999</c:v>
                </c:pt>
                <c:pt idx="2311">
                  <c:v>40.350648403999998</c:v>
                </c:pt>
                <c:pt idx="2312">
                  <c:v>40.363778687</c:v>
                </c:pt>
                <c:pt idx="2313">
                  <c:v>40.376908970000002</c:v>
                </c:pt>
                <c:pt idx="2314">
                  <c:v>40.390039252000001</c:v>
                </c:pt>
                <c:pt idx="2315">
                  <c:v>40.403169535000004</c:v>
                </c:pt>
                <c:pt idx="2316">
                  <c:v>40.416299817999999</c:v>
                </c:pt>
                <c:pt idx="2317">
                  <c:v>40.429430099999998</c:v>
                </c:pt>
                <c:pt idx="2318">
                  <c:v>40.442560383</c:v>
                </c:pt>
                <c:pt idx="2319">
                  <c:v>40.455690666000002</c:v>
                </c:pt>
                <c:pt idx="2320">
                  <c:v>40.468820948999998</c:v>
                </c:pt>
                <c:pt idx="2321">
                  <c:v>40.481951230999996</c:v>
                </c:pt>
                <c:pt idx="2322">
                  <c:v>40.495081513999999</c:v>
                </c:pt>
                <c:pt idx="2323">
                  <c:v>40.508211797000001</c:v>
                </c:pt>
                <c:pt idx="2324">
                  <c:v>40.521342079</c:v>
                </c:pt>
                <c:pt idx="2325">
                  <c:v>40.534472362000002</c:v>
                </c:pt>
                <c:pt idx="2326">
                  <c:v>40.547602644999998</c:v>
                </c:pt>
                <c:pt idx="2327">
                  <c:v>40.560732926999997</c:v>
                </c:pt>
                <c:pt idx="2328">
                  <c:v>40.573863209999999</c:v>
                </c:pt>
                <c:pt idx="2329">
                  <c:v>40.586993493000001</c:v>
                </c:pt>
                <c:pt idx="2330">
                  <c:v>40.600123775</c:v>
                </c:pt>
                <c:pt idx="2331">
                  <c:v>40.613254058000003</c:v>
                </c:pt>
                <c:pt idx="2332">
                  <c:v>40.626384340999998</c:v>
                </c:pt>
                <c:pt idx="2333">
                  <c:v>40.639514622999997</c:v>
                </c:pt>
                <c:pt idx="2334">
                  <c:v>40.652644905999999</c:v>
                </c:pt>
                <c:pt idx="2335">
                  <c:v>40.665775189000001</c:v>
                </c:pt>
                <c:pt idx="2336">
                  <c:v>40.678905471</c:v>
                </c:pt>
                <c:pt idx="2337">
                  <c:v>40.692035754000003</c:v>
                </c:pt>
                <c:pt idx="2338">
                  <c:v>40.705166036999998</c:v>
                </c:pt>
                <c:pt idx="2339">
                  <c:v>40.718296318999997</c:v>
                </c:pt>
                <c:pt idx="2340">
                  <c:v>40.731426601999999</c:v>
                </c:pt>
                <c:pt idx="2341">
                  <c:v>40.744556885000002</c:v>
                </c:pt>
                <c:pt idx="2342">
                  <c:v>40.757687167</c:v>
                </c:pt>
                <c:pt idx="2343">
                  <c:v>40.770817450000003</c:v>
                </c:pt>
                <c:pt idx="2344">
                  <c:v>40.783947732999998</c:v>
                </c:pt>
                <c:pt idx="2345">
                  <c:v>40.797078014999997</c:v>
                </c:pt>
                <c:pt idx="2346">
                  <c:v>40.810208297999999</c:v>
                </c:pt>
                <c:pt idx="2347">
                  <c:v>40.823338581000002</c:v>
                </c:pt>
                <c:pt idx="2348">
                  <c:v>40.836468863</c:v>
                </c:pt>
                <c:pt idx="2349">
                  <c:v>40.849599146000003</c:v>
                </c:pt>
                <c:pt idx="2350">
                  <c:v>40.862729428999998</c:v>
                </c:pt>
                <c:pt idx="2351">
                  <c:v>40.875859710999997</c:v>
                </c:pt>
                <c:pt idx="2352">
                  <c:v>40.888989993999999</c:v>
                </c:pt>
                <c:pt idx="2353">
                  <c:v>40.902120277000002</c:v>
                </c:pt>
                <c:pt idx="2354">
                  <c:v>40.915250559</c:v>
                </c:pt>
                <c:pt idx="2355">
                  <c:v>40.928380842000003</c:v>
                </c:pt>
                <c:pt idx="2356">
                  <c:v>40.941511124999998</c:v>
                </c:pt>
                <c:pt idx="2357">
                  <c:v>40.954641408000001</c:v>
                </c:pt>
                <c:pt idx="2358">
                  <c:v>40.967771689999999</c:v>
                </c:pt>
                <c:pt idx="2359">
                  <c:v>40.980901973000002</c:v>
                </c:pt>
                <c:pt idx="2360">
                  <c:v>40.994032255999997</c:v>
                </c:pt>
                <c:pt idx="2361">
                  <c:v>41.007162538000003</c:v>
                </c:pt>
                <c:pt idx="2362">
                  <c:v>41.020292820999998</c:v>
                </c:pt>
                <c:pt idx="2363">
                  <c:v>41.033423104000001</c:v>
                </c:pt>
                <c:pt idx="2364">
                  <c:v>41.046553385999999</c:v>
                </c:pt>
                <c:pt idx="2365">
                  <c:v>41.059683669000002</c:v>
                </c:pt>
                <c:pt idx="2366">
                  <c:v>41.072813951999997</c:v>
                </c:pt>
                <c:pt idx="2367">
                  <c:v>41.085944234000003</c:v>
                </c:pt>
                <c:pt idx="2368">
                  <c:v>41.099074516999998</c:v>
                </c:pt>
                <c:pt idx="2369">
                  <c:v>41.112204800000001</c:v>
                </c:pt>
                <c:pt idx="2370">
                  <c:v>41.125335081999999</c:v>
                </c:pt>
                <c:pt idx="2371">
                  <c:v>41.138465365000002</c:v>
                </c:pt>
                <c:pt idx="2372">
                  <c:v>41.151595647999997</c:v>
                </c:pt>
                <c:pt idx="2373">
                  <c:v>41.164725930000003</c:v>
                </c:pt>
                <c:pt idx="2374">
                  <c:v>41.177856212999998</c:v>
                </c:pt>
                <c:pt idx="2375">
                  <c:v>41.190986496000001</c:v>
                </c:pt>
                <c:pt idx="2376">
                  <c:v>41.204116777999999</c:v>
                </c:pt>
                <c:pt idx="2377">
                  <c:v>41.217247061000002</c:v>
                </c:pt>
                <c:pt idx="2378">
                  <c:v>41.230377343999997</c:v>
                </c:pt>
                <c:pt idx="2379">
                  <c:v>41.243507626000003</c:v>
                </c:pt>
                <c:pt idx="2380">
                  <c:v>41.256637908999998</c:v>
                </c:pt>
                <c:pt idx="2381">
                  <c:v>41.269768192000001</c:v>
                </c:pt>
                <c:pt idx="2382">
                  <c:v>41.282898474</c:v>
                </c:pt>
                <c:pt idx="2383">
                  <c:v>41.296028757000002</c:v>
                </c:pt>
                <c:pt idx="2384">
                  <c:v>41.309159039999997</c:v>
                </c:pt>
                <c:pt idx="2385">
                  <c:v>41.322289322000003</c:v>
                </c:pt>
                <c:pt idx="2386">
                  <c:v>41.335419604999998</c:v>
                </c:pt>
                <c:pt idx="2387">
                  <c:v>41.348549888000001</c:v>
                </c:pt>
                <c:pt idx="2388">
                  <c:v>41.36168017</c:v>
                </c:pt>
                <c:pt idx="2389">
                  <c:v>41.374810453000002</c:v>
                </c:pt>
                <c:pt idx="2390">
                  <c:v>41.387940735999997</c:v>
                </c:pt>
                <c:pt idx="2391">
                  <c:v>41.401071019</c:v>
                </c:pt>
                <c:pt idx="2392">
                  <c:v>41.414201300999999</c:v>
                </c:pt>
                <c:pt idx="2393">
                  <c:v>41.427331584000001</c:v>
                </c:pt>
                <c:pt idx="2394">
                  <c:v>41.440461867000003</c:v>
                </c:pt>
                <c:pt idx="2395">
                  <c:v>41.453592149000002</c:v>
                </c:pt>
                <c:pt idx="2396">
                  <c:v>41.466722431999997</c:v>
                </c:pt>
                <c:pt idx="2397">
                  <c:v>41.479852715</c:v>
                </c:pt>
                <c:pt idx="2398">
                  <c:v>41.492982996999999</c:v>
                </c:pt>
                <c:pt idx="2399">
                  <c:v>41.506113280000001</c:v>
                </c:pt>
                <c:pt idx="2400">
                  <c:v>41.519243563000003</c:v>
                </c:pt>
                <c:pt idx="2401">
                  <c:v>41.532373845000002</c:v>
                </c:pt>
                <c:pt idx="2402">
                  <c:v>41.545504127999997</c:v>
                </c:pt>
                <c:pt idx="2403">
                  <c:v>41.558634411</c:v>
                </c:pt>
                <c:pt idx="2404">
                  <c:v>41.571764692999999</c:v>
                </c:pt>
                <c:pt idx="2405">
                  <c:v>41.584894976000001</c:v>
                </c:pt>
                <c:pt idx="2406">
                  <c:v>41.598025259000003</c:v>
                </c:pt>
                <c:pt idx="2407">
                  <c:v>41.611155541000002</c:v>
                </c:pt>
                <c:pt idx="2408">
                  <c:v>41.624285823999998</c:v>
                </c:pt>
                <c:pt idx="2409">
                  <c:v>41.637416107</c:v>
                </c:pt>
                <c:pt idx="2410">
                  <c:v>41.650546388999999</c:v>
                </c:pt>
                <c:pt idx="2411">
                  <c:v>41.663676672000001</c:v>
                </c:pt>
                <c:pt idx="2412">
                  <c:v>41.676806955000004</c:v>
                </c:pt>
                <c:pt idx="2413">
                  <c:v>41.689937237000002</c:v>
                </c:pt>
                <c:pt idx="2414">
                  <c:v>41.703067519999998</c:v>
                </c:pt>
                <c:pt idx="2415">
                  <c:v>41.716197803</c:v>
                </c:pt>
                <c:pt idx="2416">
                  <c:v>41.729328084999999</c:v>
                </c:pt>
                <c:pt idx="2417">
                  <c:v>41.742458368000001</c:v>
                </c:pt>
                <c:pt idx="2418">
                  <c:v>41.755588650999997</c:v>
                </c:pt>
                <c:pt idx="2419">
                  <c:v>41.768718933000002</c:v>
                </c:pt>
                <c:pt idx="2420">
                  <c:v>41.781849215999998</c:v>
                </c:pt>
                <c:pt idx="2421">
                  <c:v>41.794979499</c:v>
                </c:pt>
                <c:pt idx="2422">
                  <c:v>41.808109780999999</c:v>
                </c:pt>
                <c:pt idx="2423">
                  <c:v>41.821240064000001</c:v>
                </c:pt>
                <c:pt idx="2424">
                  <c:v>41.834370346999997</c:v>
                </c:pt>
                <c:pt idx="2425">
                  <c:v>41.847500629000002</c:v>
                </c:pt>
                <c:pt idx="2426">
                  <c:v>41.860630911999998</c:v>
                </c:pt>
                <c:pt idx="2427">
                  <c:v>41.873761195</c:v>
                </c:pt>
                <c:pt idx="2428">
                  <c:v>41.886891478000003</c:v>
                </c:pt>
                <c:pt idx="2429">
                  <c:v>41.900021760000001</c:v>
                </c:pt>
                <c:pt idx="2430">
                  <c:v>41.913152042999997</c:v>
                </c:pt>
                <c:pt idx="2431">
                  <c:v>41.926282325999999</c:v>
                </c:pt>
                <c:pt idx="2432">
                  <c:v>41.939412607999998</c:v>
                </c:pt>
                <c:pt idx="2433">
                  <c:v>41.952542891</c:v>
                </c:pt>
                <c:pt idx="2434">
                  <c:v>41.965673174000003</c:v>
                </c:pt>
                <c:pt idx="2435">
                  <c:v>41.978803456000001</c:v>
                </c:pt>
                <c:pt idx="2436">
                  <c:v>41.991933738999997</c:v>
                </c:pt>
                <c:pt idx="2437">
                  <c:v>42.005064021999999</c:v>
                </c:pt>
                <c:pt idx="2438">
                  <c:v>42.018194303999998</c:v>
                </c:pt>
                <c:pt idx="2439">
                  <c:v>42.031324587</c:v>
                </c:pt>
                <c:pt idx="2440">
                  <c:v>42.044454870000003</c:v>
                </c:pt>
                <c:pt idx="2441">
                  <c:v>42.057585152000001</c:v>
                </c:pt>
                <c:pt idx="2442">
                  <c:v>42.070715434999997</c:v>
                </c:pt>
                <c:pt idx="2443">
                  <c:v>42.083845717999999</c:v>
                </c:pt>
                <c:pt idx="2444">
                  <c:v>42.096975999999998</c:v>
                </c:pt>
                <c:pt idx="2445">
                  <c:v>42.110106283</c:v>
                </c:pt>
                <c:pt idx="2446">
                  <c:v>42.123236566000003</c:v>
                </c:pt>
                <c:pt idx="2447">
                  <c:v>42.136366848000002</c:v>
                </c:pt>
                <c:pt idx="2448">
                  <c:v>42.149497130999997</c:v>
                </c:pt>
                <c:pt idx="2449">
                  <c:v>42.162627413999999</c:v>
                </c:pt>
                <c:pt idx="2450">
                  <c:v>42.175757695999998</c:v>
                </c:pt>
                <c:pt idx="2451">
                  <c:v>42.188887979</c:v>
                </c:pt>
                <c:pt idx="2452">
                  <c:v>42.202018262000003</c:v>
                </c:pt>
                <c:pt idx="2453">
                  <c:v>42.215148544000002</c:v>
                </c:pt>
                <c:pt idx="2454">
                  <c:v>42.228278826999997</c:v>
                </c:pt>
                <c:pt idx="2455">
                  <c:v>42.241409109999999</c:v>
                </c:pt>
                <c:pt idx="2456">
                  <c:v>42.254539391999998</c:v>
                </c:pt>
                <c:pt idx="2457">
                  <c:v>42.267669675</c:v>
                </c:pt>
                <c:pt idx="2458">
                  <c:v>42.280799958000003</c:v>
                </c:pt>
                <c:pt idx="2459">
                  <c:v>42.293930240000002</c:v>
                </c:pt>
                <c:pt idx="2460">
                  <c:v>42.307060522999997</c:v>
                </c:pt>
                <c:pt idx="2461">
                  <c:v>42.320190805999999</c:v>
                </c:pt>
                <c:pt idx="2462">
                  <c:v>42.333321089000002</c:v>
                </c:pt>
                <c:pt idx="2463">
                  <c:v>42.346451371000001</c:v>
                </c:pt>
                <c:pt idx="2464">
                  <c:v>42.359581654000003</c:v>
                </c:pt>
                <c:pt idx="2465">
                  <c:v>42.372711936999998</c:v>
                </c:pt>
                <c:pt idx="2466">
                  <c:v>42.385842218999997</c:v>
                </c:pt>
                <c:pt idx="2467">
                  <c:v>42.398972501999999</c:v>
                </c:pt>
                <c:pt idx="2468">
                  <c:v>42.412102785000002</c:v>
                </c:pt>
                <c:pt idx="2469">
                  <c:v>42.425233067000001</c:v>
                </c:pt>
                <c:pt idx="2470">
                  <c:v>42.438363350000003</c:v>
                </c:pt>
                <c:pt idx="2471">
                  <c:v>42.451493632999998</c:v>
                </c:pt>
                <c:pt idx="2472">
                  <c:v>42.464623914999997</c:v>
                </c:pt>
                <c:pt idx="2473">
                  <c:v>42.477754198</c:v>
                </c:pt>
                <c:pt idx="2474">
                  <c:v>42.490884481000002</c:v>
                </c:pt>
                <c:pt idx="2475">
                  <c:v>42.504014763000001</c:v>
                </c:pt>
                <c:pt idx="2476">
                  <c:v>42.517145046000003</c:v>
                </c:pt>
                <c:pt idx="2477">
                  <c:v>42.530275328999998</c:v>
                </c:pt>
                <c:pt idx="2478">
                  <c:v>42.543405610999997</c:v>
                </c:pt>
                <c:pt idx="2479">
                  <c:v>42.556535894</c:v>
                </c:pt>
                <c:pt idx="2480">
                  <c:v>42.569666177000002</c:v>
                </c:pt>
                <c:pt idx="2481">
                  <c:v>42.582796459000001</c:v>
                </c:pt>
                <c:pt idx="2482">
                  <c:v>42.595926742000003</c:v>
                </c:pt>
                <c:pt idx="2483">
                  <c:v>42.609057024999998</c:v>
                </c:pt>
                <c:pt idx="2484">
                  <c:v>42.622187306999997</c:v>
                </c:pt>
                <c:pt idx="2485">
                  <c:v>42.63531759</c:v>
                </c:pt>
                <c:pt idx="2486">
                  <c:v>42.648447873000002</c:v>
                </c:pt>
                <c:pt idx="2487">
                  <c:v>42.661578155000001</c:v>
                </c:pt>
                <c:pt idx="2488">
                  <c:v>42.674708438000003</c:v>
                </c:pt>
                <c:pt idx="2489">
                  <c:v>42.687838720999999</c:v>
                </c:pt>
                <c:pt idx="2490">
                  <c:v>42.700969002999997</c:v>
                </c:pt>
                <c:pt idx="2491">
                  <c:v>42.714099286</c:v>
                </c:pt>
                <c:pt idx="2492">
                  <c:v>42.727229569000002</c:v>
                </c:pt>
                <c:pt idx="2493">
                  <c:v>42.740359851000001</c:v>
                </c:pt>
                <c:pt idx="2494">
                  <c:v>42.753490134000003</c:v>
                </c:pt>
                <c:pt idx="2495">
                  <c:v>42.766620416999999</c:v>
                </c:pt>
                <c:pt idx="2496">
                  <c:v>42.779750698999997</c:v>
                </c:pt>
                <c:pt idx="2497">
                  <c:v>42.792880982</c:v>
                </c:pt>
                <c:pt idx="2498">
                  <c:v>42.806011265000002</c:v>
                </c:pt>
                <c:pt idx="2499">
                  <c:v>42.819141547999997</c:v>
                </c:pt>
                <c:pt idx="2500">
                  <c:v>42.832271830000003</c:v>
                </c:pt>
                <c:pt idx="2501">
                  <c:v>42.845402112999999</c:v>
                </c:pt>
                <c:pt idx="2502">
                  <c:v>42.858532396000001</c:v>
                </c:pt>
                <c:pt idx="2503">
                  <c:v>42.871662678</c:v>
                </c:pt>
                <c:pt idx="2504">
                  <c:v>42.884792961000002</c:v>
                </c:pt>
                <c:pt idx="2505">
                  <c:v>42.897923243999998</c:v>
                </c:pt>
                <c:pt idx="2506">
                  <c:v>42.911053526000003</c:v>
                </c:pt>
                <c:pt idx="2507">
                  <c:v>42.924183808999999</c:v>
                </c:pt>
                <c:pt idx="2508">
                  <c:v>42.937314092000001</c:v>
                </c:pt>
                <c:pt idx="2509">
                  <c:v>42.950444374</c:v>
                </c:pt>
                <c:pt idx="2510">
                  <c:v>42.963574657000002</c:v>
                </c:pt>
                <c:pt idx="2511">
                  <c:v>42.976704939999998</c:v>
                </c:pt>
                <c:pt idx="2512">
                  <c:v>42.989835222000004</c:v>
                </c:pt>
                <c:pt idx="2513">
                  <c:v>43.002965504999999</c:v>
                </c:pt>
                <c:pt idx="2514">
                  <c:v>43.016095788000001</c:v>
                </c:pt>
                <c:pt idx="2515">
                  <c:v>43.02922607</c:v>
                </c:pt>
                <c:pt idx="2516">
                  <c:v>43.042356353000002</c:v>
                </c:pt>
                <c:pt idx="2517">
                  <c:v>43.055486635999998</c:v>
                </c:pt>
                <c:pt idx="2518">
                  <c:v>43.068616917999996</c:v>
                </c:pt>
                <c:pt idx="2519">
                  <c:v>43.081747200999999</c:v>
                </c:pt>
                <c:pt idx="2520">
                  <c:v>43.094877484000001</c:v>
                </c:pt>
                <c:pt idx="2521">
                  <c:v>43.108007766</c:v>
                </c:pt>
                <c:pt idx="2522">
                  <c:v>43.121138049000002</c:v>
                </c:pt>
                <c:pt idx="2523">
                  <c:v>43.134268331999998</c:v>
                </c:pt>
                <c:pt idx="2524">
                  <c:v>43.147398613999997</c:v>
                </c:pt>
                <c:pt idx="2525">
                  <c:v>43.160528896999999</c:v>
                </c:pt>
                <c:pt idx="2526">
                  <c:v>43.173659180000001</c:v>
                </c:pt>
                <c:pt idx="2527">
                  <c:v>43.186789462</c:v>
                </c:pt>
                <c:pt idx="2528">
                  <c:v>43.199919745000003</c:v>
                </c:pt>
                <c:pt idx="2529">
                  <c:v>43.213050027999998</c:v>
                </c:pt>
                <c:pt idx="2530">
                  <c:v>43.226180309999997</c:v>
                </c:pt>
                <c:pt idx="2531">
                  <c:v>43.239310592999999</c:v>
                </c:pt>
                <c:pt idx="2532">
                  <c:v>43.252440876000001</c:v>
                </c:pt>
                <c:pt idx="2533">
                  <c:v>43.265571158999997</c:v>
                </c:pt>
                <c:pt idx="2534">
                  <c:v>43.278701441000003</c:v>
                </c:pt>
                <c:pt idx="2535">
                  <c:v>43.291831723999998</c:v>
                </c:pt>
                <c:pt idx="2536">
                  <c:v>43.304962007</c:v>
                </c:pt>
                <c:pt idx="2537">
                  <c:v>43.318092288999999</c:v>
                </c:pt>
                <c:pt idx="2538">
                  <c:v>43.331222572000001</c:v>
                </c:pt>
                <c:pt idx="2539">
                  <c:v>43.344352854999997</c:v>
                </c:pt>
                <c:pt idx="2540">
                  <c:v>43.357483137000003</c:v>
                </c:pt>
                <c:pt idx="2541">
                  <c:v>43.370613419999998</c:v>
                </c:pt>
                <c:pt idx="2542">
                  <c:v>43.383743703</c:v>
                </c:pt>
                <c:pt idx="2543">
                  <c:v>43.396873984999999</c:v>
                </c:pt>
                <c:pt idx="2544">
                  <c:v>43.410004268000002</c:v>
                </c:pt>
                <c:pt idx="2545">
                  <c:v>43.423134550999997</c:v>
                </c:pt>
                <c:pt idx="2546">
                  <c:v>43.436264833000003</c:v>
                </c:pt>
                <c:pt idx="2547">
                  <c:v>43.449395115999998</c:v>
                </c:pt>
                <c:pt idx="2548">
                  <c:v>43.462525399</c:v>
                </c:pt>
                <c:pt idx="2549">
                  <c:v>43.475655680999999</c:v>
                </c:pt>
                <c:pt idx="2550">
                  <c:v>43.488785964000002</c:v>
                </c:pt>
                <c:pt idx="2551">
                  <c:v>43.501916246999997</c:v>
                </c:pt>
                <c:pt idx="2552">
                  <c:v>43.515046529000003</c:v>
                </c:pt>
                <c:pt idx="2553">
                  <c:v>43.528176811999998</c:v>
                </c:pt>
                <c:pt idx="2554">
                  <c:v>43.541307095000001</c:v>
                </c:pt>
                <c:pt idx="2555">
                  <c:v>43.554437376999999</c:v>
                </c:pt>
                <c:pt idx="2556">
                  <c:v>43.567567660000002</c:v>
                </c:pt>
                <c:pt idx="2557">
                  <c:v>43.580697942999997</c:v>
                </c:pt>
                <c:pt idx="2558">
                  <c:v>43.593828225000003</c:v>
                </c:pt>
                <c:pt idx="2559">
                  <c:v>43.606958507999998</c:v>
                </c:pt>
                <c:pt idx="2560">
                  <c:v>43.620088791000001</c:v>
                </c:pt>
                <c:pt idx="2561">
                  <c:v>43.633219072999999</c:v>
                </c:pt>
                <c:pt idx="2562">
                  <c:v>43.646349356000002</c:v>
                </c:pt>
                <c:pt idx="2563">
                  <c:v>43.659479638999997</c:v>
                </c:pt>
                <c:pt idx="2564">
                  <c:v>43.672609921000003</c:v>
                </c:pt>
                <c:pt idx="2565">
                  <c:v>43.685740203999998</c:v>
                </c:pt>
                <c:pt idx="2566">
                  <c:v>43.698870487000001</c:v>
                </c:pt>
                <c:pt idx="2567">
                  <c:v>43.712000768999999</c:v>
                </c:pt>
                <c:pt idx="2568">
                  <c:v>43.725131052000002</c:v>
                </c:pt>
                <c:pt idx="2569">
                  <c:v>43.738261334999997</c:v>
                </c:pt>
                <c:pt idx="2570">
                  <c:v>43.751391618</c:v>
                </c:pt>
                <c:pt idx="2571">
                  <c:v>43.764521899999998</c:v>
                </c:pt>
                <c:pt idx="2572">
                  <c:v>43.777652183000001</c:v>
                </c:pt>
                <c:pt idx="2573">
                  <c:v>43.790782466000003</c:v>
                </c:pt>
                <c:pt idx="2574">
                  <c:v>43.803912748000002</c:v>
                </c:pt>
                <c:pt idx="2575">
                  <c:v>43.817043030999997</c:v>
                </c:pt>
                <c:pt idx="2576">
                  <c:v>43.830173314</c:v>
                </c:pt>
                <c:pt idx="2577">
                  <c:v>43.843303595999998</c:v>
                </c:pt>
                <c:pt idx="2578">
                  <c:v>43.856433879000001</c:v>
                </c:pt>
                <c:pt idx="2579">
                  <c:v>43.869564162000003</c:v>
                </c:pt>
                <c:pt idx="2580">
                  <c:v>43.882694444000002</c:v>
                </c:pt>
                <c:pt idx="2581">
                  <c:v>43.895824726999997</c:v>
                </c:pt>
                <c:pt idx="2582">
                  <c:v>43.90895501</c:v>
                </c:pt>
                <c:pt idx="2583">
                  <c:v>43.922085291999998</c:v>
                </c:pt>
                <c:pt idx="2584">
                  <c:v>43.935215575000001</c:v>
                </c:pt>
                <c:pt idx="2585">
                  <c:v>43.948345858000003</c:v>
                </c:pt>
                <c:pt idx="2586">
                  <c:v>43.961476140000002</c:v>
                </c:pt>
                <c:pt idx="2587">
                  <c:v>43.974606422999997</c:v>
                </c:pt>
                <c:pt idx="2588">
                  <c:v>43.987736706</c:v>
                </c:pt>
                <c:pt idx="2589">
                  <c:v>44.000866987999999</c:v>
                </c:pt>
                <c:pt idx="2590">
                  <c:v>44.013997271000001</c:v>
                </c:pt>
                <c:pt idx="2591">
                  <c:v>44.027127554000003</c:v>
                </c:pt>
                <c:pt idx="2592">
                  <c:v>44.040257836000002</c:v>
                </c:pt>
                <c:pt idx="2593">
                  <c:v>44.053388118999997</c:v>
                </c:pt>
                <c:pt idx="2594">
                  <c:v>44.066518402</c:v>
                </c:pt>
                <c:pt idx="2595">
                  <c:v>44.079648683999999</c:v>
                </c:pt>
                <c:pt idx="2596">
                  <c:v>44.092778967000001</c:v>
                </c:pt>
                <c:pt idx="2597">
                  <c:v>44.105909250000003</c:v>
                </c:pt>
                <c:pt idx="2598">
                  <c:v>44.119039532000002</c:v>
                </c:pt>
                <c:pt idx="2599">
                  <c:v>44.132169814999997</c:v>
                </c:pt>
                <c:pt idx="2600">
                  <c:v>44.145300098</c:v>
                </c:pt>
                <c:pt idx="2601">
                  <c:v>44.158430379999999</c:v>
                </c:pt>
                <c:pt idx="2602">
                  <c:v>44.171560663000001</c:v>
                </c:pt>
                <c:pt idx="2603">
                  <c:v>44.184690946000003</c:v>
                </c:pt>
                <c:pt idx="2604">
                  <c:v>44.197821228999999</c:v>
                </c:pt>
                <c:pt idx="2605">
                  <c:v>44.210951510999998</c:v>
                </c:pt>
                <c:pt idx="2606">
                  <c:v>44.224081794</c:v>
                </c:pt>
                <c:pt idx="2607">
                  <c:v>44.237212077000002</c:v>
                </c:pt>
                <c:pt idx="2608">
                  <c:v>44.250342359000001</c:v>
                </c:pt>
                <c:pt idx="2609">
                  <c:v>44.263472642000004</c:v>
                </c:pt>
                <c:pt idx="2610">
                  <c:v>44.276602924999999</c:v>
                </c:pt>
                <c:pt idx="2611">
                  <c:v>44.289733206999998</c:v>
                </c:pt>
                <c:pt idx="2612">
                  <c:v>44.30286349</c:v>
                </c:pt>
                <c:pt idx="2613">
                  <c:v>44.315993773000002</c:v>
                </c:pt>
                <c:pt idx="2614">
                  <c:v>44.329124055000001</c:v>
                </c:pt>
                <c:pt idx="2615">
                  <c:v>44.342254337999996</c:v>
                </c:pt>
                <c:pt idx="2616">
                  <c:v>44.355384620999999</c:v>
                </c:pt>
                <c:pt idx="2617">
                  <c:v>44.368514902999998</c:v>
                </c:pt>
                <c:pt idx="2618">
                  <c:v>44.381645186</c:v>
                </c:pt>
                <c:pt idx="2619">
                  <c:v>44.394775469000002</c:v>
                </c:pt>
                <c:pt idx="2620">
                  <c:v>44.407905751000001</c:v>
                </c:pt>
                <c:pt idx="2621">
                  <c:v>44.421036033999997</c:v>
                </c:pt>
                <c:pt idx="2622">
                  <c:v>44.434166316999999</c:v>
                </c:pt>
                <c:pt idx="2623">
                  <c:v>44.447296598999998</c:v>
                </c:pt>
                <c:pt idx="2624">
                  <c:v>44.460426882</c:v>
                </c:pt>
                <c:pt idx="2625">
                  <c:v>44.473557165000003</c:v>
                </c:pt>
                <c:pt idx="2626">
                  <c:v>44.486687447000001</c:v>
                </c:pt>
                <c:pt idx="2627">
                  <c:v>44.499817729999997</c:v>
                </c:pt>
                <c:pt idx="2628">
                  <c:v>44.512948012999999</c:v>
                </c:pt>
                <c:pt idx="2629">
                  <c:v>44.526078294999998</c:v>
                </c:pt>
                <c:pt idx="2630">
                  <c:v>44.539208578</c:v>
                </c:pt>
                <c:pt idx="2631">
                  <c:v>44.552338861000003</c:v>
                </c:pt>
                <c:pt idx="2632">
                  <c:v>44.565469143000001</c:v>
                </c:pt>
                <c:pt idx="2633">
                  <c:v>44.578599425999997</c:v>
                </c:pt>
                <c:pt idx="2634">
                  <c:v>44.591729708999999</c:v>
                </c:pt>
                <c:pt idx="2635">
                  <c:v>44.604859990999998</c:v>
                </c:pt>
                <c:pt idx="2636">
                  <c:v>44.617990274</c:v>
                </c:pt>
                <c:pt idx="2637">
                  <c:v>44.631120557000003</c:v>
                </c:pt>
                <c:pt idx="2638">
                  <c:v>44.644250839000001</c:v>
                </c:pt>
                <c:pt idx="2639">
                  <c:v>44.657381121999997</c:v>
                </c:pt>
                <c:pt idx="2640">
                  <c:v>44.670511404999999</c:v>
                </c:pt>
                <c:pt idx="2641">
                  <c:v>44.683641688000002</c:v>
                </c:pt>
                <c:pt idx="2642">
                  <c:v>44.69677197</c:v>
                </c:pt>
                <c:pt idx="2643">
                  <c:v>44.709902253000003</c:v>
                </c:pt>
                <c:pt idx="2644">
                  <c:v>44.723032535999998</c:v>
                </c:pt>
                <c:pt idx="2645">
                  <c:v>44.736162817999997</c:v>
                </c:pt>
                <c:pt idx="2646">
                  <c:v>44.749293100999999</c:v>
                </c:pt>
                <c:pt idx="2647">
                  <c:v>44.762423384000002</c:v>
                </c:pt>
                <c:pt idx="2648">
                  <c:v>44.775553666</c:v>
                </c:pt>
                <c:pt idx="2649">
                  <c:v>44.788683949000003</c:v>
                </c:pt>
                <c:pt idx="2650">
                  <c:v>44.801814231999998</c:v>
                </c:pt>
                <c:pt idx="2651">
                  <c:v>44.814944513999997</c:v>
                </c:pt>
                <c:pt idx="2652">
                  <c:v>44.828074796999999</c:v>
                </c:pt>
                <c:pt idx="2653">
                  <c:v>44.841205080000002</c:v>
                </c:pt>
                <c:pt idx="2654">
                  <c:v>44.854335362</c:v>
                </c:pt>
                <c:pt idx="2655">
                  <c:v>44.867465645000003</c:v>
                </c:pt>
                <c:pt idx="2656">
                  <c:v>44.880595927999998</c:v>
                </c:pt>
                <c:pt idx="2657">
                  <c:v>44.893726209999997</c:v>
                </c:pt>
                <c:pt idx="2658">
                  <c:v>44.906856492999999</c:v>
                </c:pt>
                <c:pt idx="2659">
                  <c:v>44.919986776000002</c:v>
                </c:pt>
                <c:pt idx="2660">
                  <c:v>44.933117058000001</c:v>
                </c:pt>
                <c:pt idx="2661">
                  <c:v>44.946247341000003</c:v>
                </c:pt>
                <c:pt idx="2662">
                  <c:v>44.959377623999998</c:v>
                </c:pt>
                <c:pt idx="2663">
                  <c:v>44.972507905999997</c:v>
                </c:pt>
                <c:pt idx="2664">
                  <c:v>44.985638188999999</c:v>
                </c:pt>
                <c:pt idx="2665">
                  <c:v>44.998768472000002</c:v>
                </c:pt>
                <c:pt idx="2666">
                  <c:v>45.011898754000001</c:v>
                </c:pt>
                <c:pt idx="2667">
                  <c:v>45.025029037000003</c:v>
                </c:pt>
                <c:pt idx="2668">
                  <c:v>45.038159319999998</c:v>
                </c:pt>
                <c:pt idx="2669">
                  <c:v>45.051289601999997</c:v>
                </c:pt>
                <c:pt idx="2670">
                  <c:v>45.064419885</c:v>
                </c:pt>
                <c:pt idx="2671">
                  <c:v>45.077550168000002</c:v>
                </c:pt>
                <c:pt idx="2672">
                  <c:v>45.090680450000001</c:v>
                </c:pt>
                <c:pt idx="2673">
                  <c:v>45.103810733000003</c:v>
                </c:pt>
                <c:pt idx="2674">
                  <c:v>45.116941015999998</c:v>
                </c:pt>
                <c:pt idx="2675">
                  <c:v>45.130071299000001</c:v>
                </c:pt>
                <c:pt idx="2676">
                  <c:v>45.143201581</c:v>
                </c:pt>
                <c:pt idx="2677">
                  <c:v>45.156331864000002</c:v>
                </c:pt>
                <c:pt idx="2678">
                  <c:v>45.169462146999997</c:v>
                </c:pt>
                <c:pt idx="2679">
                  <c:v>45.182592429000003</c:v>
                </c:pt>
                <c:pt idx="2680">
                  <c:v>45.195722711999998</c:v>
                </c:pt>
                <c:pt idx="2681">
                  <c:v>45.208852995000001</c:v>
                </c:pt>
                <c:pt idx="2682">
                  <c:v>45.221983277</c:v>
                </c:pt>
                <c:pt idx="2683">
                  <c:v>45.235113560000002</c:v>
                </c:pt>
                <c:pt idx="2684">
                  <c:v>45.248243842999997</c:v>
                </c:pt>
                <c:pt idx="2685">
                  <c:v>45.261374125000003</c:v>
                </c:pt>
                <c:pt idx="2686">
                  <c:v>45.274504407999999</c:v>
                </c:pt>
                <c:pt idx="2687">
                  <c:v>45.287634691000001</c:v>
                </c:pt>
                <c:pt idx="2688">
                  <c:v>45.300764973</c:v>
                </c:pt>
                <c:pt idx="2689">
                  <c:v>45.313895256000002</c:v>
                </c:pt>
                <c:pt idx="2690">
                  <c:v>45.327025538999997</c:v>
                </c:pt>
                <c:pt idx="2691">
                  <c:v>45.340155821000003</c:v>
                </c:pt>
                <c:pt idx="2692">
                  <c:v>45.353286103999999</c:v>
                </c:pt>
                <c:pt idx="2693">
                  <c:v>45.366416387000001</c:v>
                </c:pt>
                <c:pt idx="2694">
                  <c:v>45.379546669</c:v>
                </c:pt>
                <c:pt idx="2695">
                  <c:v>45.392676952000002</c:v>
                </c:pt>
                <c:pt idx="2696">
                  <c:v>45.405807234999997</c:v>
                </c:pt>
                <c:pt idx="2697">
                  <c:v>45.418937517000003</c:v>
                </c:pt>
                <c:pt idx="2698">
                  <c:v>45.432067799999999</c:v>
                </c:pt>
                <c:pt idx="2699">
                  <c:v>45.445198083000001</c:v>
                </c:pt>
                <c:pt idx="2700">
                  <c:v>45.458328365</c:v>
                </c:pt>
                <c:pt idx="2701">
                  <c:v>45.471458648000002</c:v>
                </c:pt>
                <c:pt idx="2702">
                  <c:v>45.484588930999998</c:v>
                </c:pt>
                <c:pt idx="2703">
                  <c:v>45.497719213000003</c:v>
                </c:pt>
                <c:pt idx="2704">
                  <c:v>45.510849495999999</c:v>
                </c:pt>
                <c:pt idx="2705">
                  <c:v>45.523979779000001</c:v>
                </c:pt>
                <c:pt idx="2706">
                  <c:v>45.537110061</c:v>
                </c:pt>
                <c:pt idx="2707">
                  <c:v>45.550240344000002</c:v>
                </c:pt>
                <c:pt idx="2708">
                  <c:v>45.563370626999998</c:v>
                </c:pt>
                <c:pt idx="2709">
                  <c:v>45.576500909000004</c:v>
                </c:pt>
                <c:pt idx="2710">
                  <c:v>45.589631191999999</c:v>
                </c:pt>
                <c:pt idx="2711">
                  <c:v>45.602761475000001</c:v>
                </c:pt>
                <c:pt idx="2712">
                  <c:v>45.615891757999997</c:v>
                </c:pt>
                <c:pt idx="2713">
                  <c:v>45.629022040000002</c:v>
                </c:pt>
                <c:pt idx="2714">
                  <c:v>45.642152322999998</c:v>
                </c:pt>
                <c:pt idx="2715">
                  <c:v>45.655282606</c:v>
                </c:pt>
                <c:pt idx="2716">
                  <c:v>45.668412887999999</c:v>
                </c:pt>
                <c:pt idx="2717">
                  <c:v>45.681543171000001</c:v>
                </c:pt>
                <c:pt idx="2718">
                  <c:v>45.694673453999997</c:v>
                </c:pt>
                <c:pt idx="2719">
                  <c:v>45.707803736000002</c:v>
                </c:pt>
                <c:pt idx="2720">
                  <c:v>45.720934018999998</c:v>
                </c:pt>
                <c:pt idx="2721">
                  <c:v>45.734064302</c:v>
                </c:pt>
                <c:pt idx="2722">
                  <c:v>45.747194583999999</c:v>
                </c:pt>
                <c:pt idx="2723">
                  <c:v>45.760324867000001</c:v>
                </c:pt>
                <c:pt idx="2724">
                  <c:v>45.773455149999997</c:v>
                </c:pt>
                <c:pt idx="2725">
                  <c:v>45.786585432000003</c:v>
                </c:pt>
                <c:pt idx="2726">
                  <c:v>45.799715714999998</c:v>
                </c:pt>
                <c:pt idx="2727">
                  <c:v>45.812845998</c:v>
                </c:pt>
                <c:pt idx="2728">
                  <c:v>45.825976279999999</c:v>
                </c:pt>
                <c:pt idx="2729">
                  <c:v>45.839106563000001</c:v>
                </c:pt>
                <c:pt idx="2730">
                  <c:v>45.852236845999997</c:v>
                </c:pt>
                <c:pt idx="2731">
                  <c:v>45.865367128000003</c:v>
                </c:pt>
                <c:pt idx="2732">
                  <c:v>45.878497410999998</c:v>
                </c:pt>
                <c:pt idx="2733">
                  <c:v>45.891627694</c:v>
                </c:pt>
                <c:pt idx="2734">
                  <c:v>45.904757975999999</c:v>
                </c:pt>
                <c:pt idx="2735">
                  <c:v>45.917888259000001</c:v>
                </c:pt>
                <c:pt idx="2736">
                  <c:v>45.931018541999997</c:v>
                </c:pt>
                <c:pt idx="2737">
                  <c:v>45.944148824000003</c:v>
                </c:pt>
                <c:pt idx="2738">
                  <c:v>45.957279106999998</c:v>
                </c:pt>
                <c:pt idx="2739">
                  <c:v>45.97040939</c:v>
                </c:pt>
                <c:pt idx="2740">
                  <c:v>45.983539671999999</c:v>
                </c:pt>
                <c:pt idx="2741">
                  <c:v>45.996669955000002</c:v>
                </c:pt>
                <c:pt idx="2742">
                  <c:v>46.009800237999997</c:v>
                </c:pt>
                <c:pt idx="2743">
                  <c:v>46.022930520000003</c:v>
                </c:pt>
                <c:pt idx="2744">
                  <c:v>46.036060802999998</c:v>
                </c:pt>
                <c:pt idx="2745">
                  <c:v>46.049191086</c:v>
                </c:pt>
                <c:pt idx="2746">
                  <c:v>46.062321369000003</c:v>
                </c:pt>
                <c:pt idx="2747">
                  <c:v>46.075451651000002</c:v>
                </c:pt>
                <c:pt idx="2748">
                  <c:v>46.088581933999997</c:v>
                </c:pt>
                <c:pt idx="2749">
                  <c:v>46.101712216999999</c:v>
                </c:pt>
                <c:pt idx="2750">
                  <c:v>46.114842498999998</c:v>
                </c:pt>
                <c:pt idx="2751">
                  <c:v>46.127972782000001</c:v>
                </c:pt>
                <c:pt idx="2752">
                  <c:v>46.141103065000003</c:v>
                </c:pt>
                <c:pt idx="2753">
                  <c:v>46.154233347000002</c:v>
                </c:pt>
                <c:pt idx="2754">
                  <c:v>46.167363629999997</c:v>
                </c:pt>
                <c:pt idx="2755">
                  <c:v>46.180493912999999</c:v>
                </c:pt>
                <c:pt idx="2756">
                  <c:v>46.193624194999998</c:v>
                </c:pt>
                <c:pt idx="2757">
                  <c:v>46.206754478000001</c:v>
                </c:pt>
                <c:pt idx="2758">
                  <c:v>46.219884761000003</c:v>
                </c:pt>
                <c:pt idx="2759">
                  <c:v>46.233015043000002</c:v>
                </c:pt>
                <c:pt idx="2760">
                  <c:v>46.246145325999997</c:v>
                </c:pt>
                <c:pt idx="2761">
                  <c:v>46.259275608999999</c:v>
                </c:pt>
                <c:pt idx="2762">
                  <c:v>46.272405890999998</c:v>
                </c:pt>
                <c:pt idx="2763">
                  <c:v>46.285536174000001</c:v>
                </c:pt>
                <c:pt idx="2764">
                  <c:v>46.298666457000003</c:v>
                </c:pt>
                <c:pt idx="2765">
                  <c:v>46.311796739000002</c:v>
                </c:pt>
                <c:pt idx="2766">
                  <c:v>46.324927021999997</c:v>
                </c:pt>
                <c:pt idx="2767">
                  <c:v>46.338057305</c:v>
                </c:pt>
                <c:pt idx="2768">
                  <c:v>46.351187586999998</c:v>
                </c:pt>
                <c:pt idx="2769">
                  <c:v>46.364317870000001</c:v>
                </c:pt>
                <c:pt idx="2770">
                  <c:v>46.377448153000003</c:v>
                </c:pt>
                <c:pt idx="2771">
                  <c:v>46.390578435000002</c:v>
                </c:pt>
                <c:pt idx="2772">
                  <c:v>46.403708717999997</c:v>
                </c:pt>
                <c:pt idx="2773">
                  <c:v>46.416839001</c:v>
                </c:pt>
                <c:pt idx="2774">
                  <c:v>46.429969282999998</c:v>
                </c:pt>
                <c:pt idx="2775">
                  <c:v>46.443099566000001</c:v>
                </c:pt>
                <c:pt idx="2776">
                  <c:v>46.456229849000003</c:v>
                </c:pt>
                <c:pt idx="2777">
                  <c:v>46.469360131000002</c:v>
                </c:pt>
                <c:pt idx="2778">
                  <c:v>46.482490413999997</c:v>
                </c:pt>
                <c:pt idx="2779">
                  <c:v>46.495620697</c:v>
                </c:pt>
                <c:pt idx="2780">
                  <c:v>46.508750980000002</c:v>
                </c:pt>
                <c:pt idx="2781">
                  <c:v>46.521881262000001</c:v>
                </c:pt>
                <c:pt idx="2782">
                  <c:v>46.535011545000003</c:v>
                </c:pt>
                <c:pt idx="2783">
                  <c:v>46.548141827999999</c:v>
                </c:pt>
                <c:pt idx="2784">
                  <c:v>46.561272109999997</c:v>
                </c:pt>
                <c:pt idx="2785">
                  <c:v>46.574402393</c:v>
                </c:pt>
                <c:pt idx="2786">
                  <c:v>46.587532676000002</c:v>
                </c:pt>
                <c:pt idx="2787">
                  <c:v>46.600662958000001</c:v>
                </c:pt>
                <c:pt idx="2788">
                  <c:v>46.613793241000003</c:v>
                </c:pt>
                <c:pt idx="2789">
                  <c:v>46.626923523999999</c:v>
                </c:pt>
                <c:pt idx="2790">
                  <c:v>46.640053805999997</c:v>
                </c:pt>
                <c:pt idx="2791">
                  <c:v>46.653184089</c:v>
                </c:pt>
                <c:pt idx="2792">
                  <c:v>46.666314372000002</c:v>
                </c:pt>
                <c:pt idx="2793">
                  <c:v>46.679444654000001</c:v>
                </c:pt>
                <c:pt idx="2794">
                  <c:v>46.692574937000003</c:v>
                </c:pt>
                <c:pt idx="2795">
                  <c:v>46.705705219999999</c:v>
                </c:pt>
                <c:pt idx="2796">
                  <c:v>46.718835501999997</c:v>
                </c:pt>
                <c:pt idx="2797">
                  <c:v>46.731965785</c:v>
                </c:pt>
                <c:pt idx="2798">
                  <c:v>46.745096068000002</c:v>
                </c:pt>
                <c:pt idx="2799">
                  <c:v>46.758226350000001</c:v>
                </c:pt>
                <c:pt idx="2800">
                  <c:v>46.771356633000003</c:v>
                </c:pt>
                <c:pt idx="2801">
                  <c:v>46.784486915999999</c:v>
                </c:pt>
                <c:pt idx="2802">
                  <c:v>46.797617197999998</c:v>
                </c:pt>
                <c:pt idx="2803">
                  <c:v>46.810747481</c:v>
                </c:pt>
                <c:pt idx="2804">
                  <c:v>46.823877764000002</c:v>
                </c:pt>
                <c:pt idx="2805">
                  <c:v>46.837008046000001</c:v>
                </c:pt>
                <c:pt idx="2806">
                  <c:v>46.850138329000004</c:v>
                </c:pt>
                <c:pt idx="2807">
                  <c:v>46.863268611999999</c:v>
                </c:pt>
                <c:pt idx="2808">
                  <c:v>46.876398893999998</c:v>
                </c:pt>
                <c:pt idx="2809">
                  <c:v>46.889529177</c:v>
                </c:pt>
                <c:pt idx="2810">
                  <c:v>46.902659460000002</c:v>
                </c:pt>
                <c:pt idx="2811">
                  <c:v>46.915789742000001</c:v>
                </c:pt>
                <c:pt idx="2812">
                  <c:v>46.928920024999996</c:v>
                </c:pt>
                <c:pt idx="2813">
                  <c:v>46.942050307999999</c:v>
                </c:pt>
                <c:pt idx="2814">
                  <c:v>46.955180589999998</c:v>
                </c:pt>
                <c:pt idx="2815">
                  <c:v>46.968310873</c:v>
                </c:pt>
                <c:pt idx="2816">
                  <c:v>46.981441156000002</c:v>
                </c:pt>
                <c:pt idx="2817">
                  <c:v>46.994571438999998</c:v>
                </c:pt>
                <c:pt idx="2818">
                  <c:v>47.007701720999997</c:v>
                </c:pt>
                <c:pt idx="2819">
                  <c:v>47.020832003999999</c:v>
                </c:pt>
                <c:pt idx="2820">
                  <c:v>47.033962287000001</c:v>
                </c:pt>
                <c:pt idx="2821">
                  <c:v>47.047092569</c:v>
                </c:pt>
                <c:pt idx="2822">
                  <c:v>47.060222852000003</c:v>
                </c:pt>
                <c:pt idx="2823">
                  <c:v>47.073353134999998</c:v>
                </c:pt>
                <c:pt idx="2824">
                  <c:v>47.086483416999997</c:v>
                </c:pt>
                <c:pt idx="2825">
                  <c:v>47.099613699999999</c:v>
                </c:pt>
                <c:pt idx="2826">
                  <c:v>47.112743983000001</c:v>
                </c:pt>
                <c:pt idx="2827">
                  <c:v>47.125874265</c:v>
                </c:pt>
                <c:pt idx="2828">
                  <c:v>47.139004548000003</c:v>
                </c:pt>
                <c:pt idx="2829">
                  <c:v>47.152134830999998</c:v>
                </c:pt>
                <c:pt idx="2830">
                  <c:v>47.165265112999997</c:v>
                </c:pt>
                <c:pt idx="2831">
                  <c:v>47.178395395999999</c:v>
                </c:pt>
                <c:pt idx="2832">
                  <c:v>47.191525679000002</c:v>
                </c:pt>
                <c:pt idx="2833">
                  <c:v>47.204655961</c:v>
                </c:pt>
                <c:pt idx="2834">
                  <c:v>47.217786244000003</c:v>
                </c:pt>
                <c:pt idx="2835">
                  <c:v>47.230916526999998</c:v>
                </c:pt>
                <c:pt idx="2836">
                  <c:v>47.244046808999997</c:v>
                </c:pt>
                <c:pt idx="2837">
                  <c:v>47.257177091999999</c:v>
                </c:pt>
                <c:pt idx="2838">
                  <c:v>47.270307375000002</c:v>
                </c:pt>
                <c:pt idx="2839">
                  <c:v>47.283437657</c:v>
                </c:pt>
                <c:pt idx="2840">
                  <c:v>47.296567940000003</c:v>
                </c:pt>
                <c:pt idx="2841">
                  <c:v>47.309698222999998</c:v>
                </c:pt>
                <c:pt idx="2842">
                  <c:v>47.322828504999997</c:v>
                </c:pt>
                <c:pt idx="2843">
                  <c:v>47.335958787999999</c:v>
                </c:pt>
                <c:pt idx="2844">
                  <c:v>47.349089071000002</c:v>
                </c:pt>
                <c:pt idx="2845">
                  <c:v>47.362219353</c:v>
                </c:pt>
                <c:pt idx="2846">
                  <c:v>47.375349636000003</c:v>
                </c:pt>
                <c:pt idx="2847">
                  <c:v>47.388479918999998</c:v>
                </c:pt>
                <c:pt idx="2848">
                  <c:v>47.401610200999997</c:v>
                </c:pt>
                <c:pt idx="2849">
                  <c:v>47.414740483999999</c:v>
                </c:pt>
                <c:pt idx="2850">
                  <c:v>47.427870767000002</c:v>
                </c:pt>
                <c:pt idx="2851">
                  <c:v>47.441001049999997</c:v>
                </c:pt>
                <c:pt idx="2852">
                  <c:v>47.454131332000003</c:v>
                </c:pt>
                <c:pt idx="2853">
                  <c:v>47.467261614999998</c:v>
                </c:pt>
                <c:pt idx="2854">
                  <c:v>47.480391898000001</c:v>
                </c:pt>
                <c:pt idx="2855">
                  <c:v>47.493522179999999</c:v>
                </c:pt>
                <c:pt idx="2856">
                  <c:v>47.506652463000002</c:v>
                </c:pt>
                <c:pt idx="2857">
                  <c:v>47.519782745999997</c:v>
                </c:pt>
                <c:pt idx="2858">
                  <c:v>47.532913028000003</c:v>
                </c:pt>
                <c:pt idx="2859">
                  <c:v>47.546043310999998</c:v>
                </c:pt>
                <c:pt idx="2860">
                  <c:v>47.559173594000001</c:v>
                </c:pt>
                <c:pt idx="2861">
                  <c:v>47.572303875999999</c:v>
                </c:pt>
                <c:pt idx="2862">
                  <c:v>47.585434159000002</c:v>
                </c:pt>
                <c:pt idx="2863">
                  <c:v>47.598564441999997</c:v>
                </c:pt>
                <c:pt idx="2864">
                  <c:v>47.611694724000003</c:v>
                </c:pt>
                <c:pt idx="2865">
                  <c:v>47.624825006999998</c:v>
                </c:pt>
                <c:pt idx="2866">
                  <c:v>47.637955290000001</c:v>
                </c:pt>
                <c:pt idx="2867">
                  <c:v>47.651085572</c:v>
                </c:pt>
                <c:pt idx="2868">
                  <c:v>47.664215855000002</c:v>
                </c:pt>
                <c:pt idx="2869">
                  <c:v>47.677346137999997</c:v>
                </c:pt>
                <c:pt idx="2870">
                  <c:v>47.690476420000003</c:v>
                </c:pt>
                <c:pt idx="2871">
                  <c:v>47.703606702999998</c:v>
                </c:pt>
                <c:pt idx="2872">
                  <c:v>47.716736986000001</c:v>
                </c:pt>
                <c:pt idx="2873">
                  <c:v>47.729867268</c:v>
                </c:pt>
                <c:pt idx="2874">
                  <c:v>47.742997551000002</c:v>
                </c:pt>
                <c:pt idx="2875">
                  <c:v>47.756127833999997</c:v>
                </c:pt>
                <c:pt idx="2876">
                  <c:v>47.769258116000003</c:v>
                </c:pt>
                <c:pt idx="2877">
                  <c:v>47.782388398999998</c:v>
                </c:pt>
                <c:pt idx="2878">
                  <c:v>47.795518682000001</c:v>
                </c:pt>
                <c:pt idx="2879">
                  <c:v>47.808648964</c:v>
                </c:pt>
                <c:pt idx="2880">
                  <c:v>47.821779247000002</c:v>
                </c:pt>
                <c:pt idx="2881">
                  <c:v>47.834909529999997</c:v>
                </c:pt>
                <c:pt idx="2882">
                  <c:v>47.848039812000003</c:v>
                </c:pt>
                <c:pt idx="2883">
                  <c:v>47.861170094999999</c:v>
                </c:pt>
                <c:pt idx="2884">
                  <c:v>47.874300378000001</c:v>
                </c:pt>
                <c:pt idx="2885">
                  <c:v>47.88743066</c:v>
                </c:pt>
                <c:pt idx="2886">
                  <c:v>47.900560943000002</c:v>
                </c:pt>
                <c:pt idx="2887">
                  <c:v>47.913691225999997</c:v>
                </c:pt>
                <c:pt idx="2888">
                  <c:v>47.926821509</c:v>
                </c:pt>
                <c:pt idx="2889">
                  <c:v>47.939951790999999</c:v>
                </c:pt>
                <c:pt idx="2890">
                  <c:v>47.953082074000001</c:v>
                </c:pt>
                <c:pt idx="2891">
                  <c:v>47.966212357000003</c:v>
                </c:pt>
                <c:pt idx="2892">
                  <c:v>47.979342639000002</c:v>
                </c:pt>
                <c:pt idx="2893">
                  <c:v>47.992472921999997</c:v>
                </c:pt>
                <c:pt idx="2894">
                  <c:v>48.005603205</c:v>
                </c:pt>
                <c:pt idx="2895">
                  <c:v>48.018733486999999</c:v>
                </c:pt>
                <c:pt idx="2896">
                  <c:v>48.031863770000001</c:v>
                </c:pt>
                <c:pt idx="2897">
                  <c:v>48.044994053000003</c:v>
                </c:pt>
                <c:pt idx="2898">
                  <c:v>48.058124335000002</c:v>
                </c:pt>
                <c:pt idx="2899">
                  <c:v>48.071254617999998</c:v>
                </c:pt>
                <c:pt idx="2900">
                  <c:v>48.084384901</c:v>
                </c:pt>
                <c:pt idx="2901">
                  <c:v>48.097515182999999</c:v>
                </c:pt>
                <c:pt idx="2902">
                  <c:v>48.110645466000001</c:v>
                </c:pt>
                <c:pt idx="2903">
                  <c:v>48.123775749000004</c:v>
                </c:pt>
                <c:pt idx="2904">
                  <c:v>48.136906031000002</c:v>
                </c:pt>
                <c:pt idx="2905">
                  <c:v>48.150036313999998</c:v>
                </c:pt>
                <c:pt idx="2906">
                  <c:v>48.163166597</c:v>
                </c:pt>
                <c:pt idx="2907">
                  <c:v>48.176296878999999</c:v>
                </c:pt>
                <c:pt idx="2908">
                  <c:v>48.189427162000001</c:v>
                </c:pt>
                <c:pt idx="2909">
                  <c:v>48.202557444999997</c:v>
                </c:pt>
                <c:pt idx="2910">
                  <c:v>48.215687727000002</c:v>
                </c:pt>
                <c:pt idx="2911">
                  <c:v>48.228818009999998</c:v>
                </c:pt>
                <c:pt idx="2912">
                  <c:v>48.241948293</c:v>
                </c:pt>
                <c:pt idx="2913">
                  <c:v>48.255078574999999</c:v>
                </c:pt>
                <c:pt idx="2914">
                  <c:v>48.268208858000001</c:v>
                </c:pt>
                <c:pt idx="2915">
                  <c:v>48.281339140999997</c:v>
                </c:pt>
                <c:pt idx="2916">
                  <c:v>48.294469423000002</c:v>
                </c:pt>
                <c:pt idx="2917">
                  <c:v>48.307599705999998</c:v>
                </c:pt>
                <c:pt idx="2918">
                  <c:v>48.320729989</c:v>
                </c:pt>
                <c:pt idx="2919">
                  <c:v>48.333860270999999</c:v>
                </c:pt>
                <c:pt idx="2920">
                  <c:v>48.346990554000001</c:v>
                </c:pt>
                <c:pt idx="2921">
                  <c:v>48.360120836999997</c:v>
                </c:pt>
                <c:pt idx="2922">
                  <c:v>48.373251119999999</c:v>
                </c:pt>
                <c:pt idx="2923">
                  <c:v>48.386381401999998</c:v>
                </c:pt>
                <c:pt idx="2924">
                  <c:v>48.399511685</c:v>
                </c:pt>
                <c:pt idx="2925">
                  <c:v>48.412641968000003</c:v>
                </c:pt>
                <c:pt idx="2926">
                  <c:v>48.425772250000001</c:v>
                </c:pt>
                <c:pt idx="2927">
                  <c:v>48.438902532999997</c:v>
                </c:pt>
                <c:pt idx="2928">
                  <c:v>48.452032815999999</c:v>
                </c:pt>
                <c:pt idx="2929">
                  <c:v>48.465163097999998</c:v>
                </c:pt>
                <c:pt idx="2930">
                  <c:v>48.478293381</c:v>
                </c:pt>
                <c:pt idx="2931">
                  <c:v>48.491423664000003</c:v>
                </c:pt>
                <c:pt idx="2932">
                  <c:v>48.504553946000001</c:v>
                </c:pt>
                <c:pt idx="2933">
                  <c:v>48.517684228999997</c:v>
                </c:pt>
                <c:pt idx="2934">
                  <c:v>48.530814511999999</c:v>
                </c:pt>
                <c:pt idx="2935">
                  <c:v>48.543944793999998</c:v>
                </c:pt>
                <c:pt idx="2936">
                  <c:v>48.557075077</c:v>
                </c:pt>
                <c:pt idx="2937">
                  <c:v>48.570205360000003</c:v>
                </c:pt>
                <c:pt idx="2938">
                  <c:v>48.583335642000002</c:v>
                </c:pt>
                <c:pt idx="2939">
                  <c:v>48.596465924999997</c:v>
                </c:pt>
                <c:pt idx="2940">
                  <c:v>48.609596207999999</c:v>
                </c:pt>
                <c:pt idx="2941">
                  <c:v>48.622726489999998</c:v>
                </c:pt>
                <c:pt idx="2942">
                  <c:v>48.635856773</c:v>
                </c:pt>
                <c:pt idx="2943">
                  <c:v>48.648987056000003</c:v>
                </c:pt>
                <c:pt idx="2944">
                  <c:v>48.662117338000002</c:v>
                </c:pt>
                <c:pt idx="2945">
                  <c:v>48.675247620999997</c:v>
                </c:pt>
                <c:pt idx="2946">
                  <c:v>48.688377903999999</c:v>
                </c:pt>
                <c:pt idx="2947">
                  <c:v>48.701508185999998</c:v>
                </c:pt>
                <c:pt idx="2948">
                  <c:v>48.714638469</c:v>
                </c:pt>
                <c:pt idx="2949">
                  <c:v>48.727768752000003</c:v>
                </c:pt>
                <c:pt idx="2950">
                  <c:v>48.740899034000002</c:v>
                </c:pt>
                <c:pt idx="2951">
                  <c:v>48.754029316999997</c:v>
                </c:pt>
                <c:pt idx="2952">
                  <c:v>48.767159599999999</c:v>
                </c:pt>
                <c:pt idx="2953">
                  <c:v>48.780289881999998</c:v>
                </c:pt>
                <c:pt idx="2954">
                  <c:v>48.793420165000001</c:v>
                </c:pt>
                <c:pt idx="2955">
                  <c:v>48.806550448000003</c:v>
                </c:pt>
                <c:pt idx="2956">
                  <c:v>48.819680730000002</c:v>
                </c:pt>
                <c:pt idx="2957">
                  <c:v>48.832811012999997</c:v>
                </c:pt>
                <c:pt idx="2958">
                  <c:v>48.845941295999999</c:v>
                </c:pt>
                <c:pt idx="2959">
                  <c:v>48.859071579000002</c:v>
                </c:pt>
                <c:pt idx="2960">
                  <c:v>48.872201861000001</c:v>
                </c:pt>
                <c:pt idx="2961">
                  <c:v>48.885332144000003</c:v>
                </c:pt>
                <c:pt idx="2962">
                  <c:v>48.898462426999998</c:v>
                </c:pt>
                <c:pt idx="2963">
                  <c:v>48.911592708999997</c:v>
                </c:pt>
                <c:pt idx="2964">
                  <c:v>48.924722992</c:v>
                </c:pt>
                <c:pt idx="2965">
                  <c:v>48.937853275000002</c:v>
                </c:pt>
                <c:pt idx="2966">
                  <c:v>48.950983557000001</c:v>
                </c:pt>
                <c:pt idx="2967">
                  <c:v>48.964113840000003</c:v>
                </c:pt>
                <c:pt idx="2968">
                  <c:v>48.977244122999998</c:v>
                </c:pt>
                <c:pt idx="2969">
                  <c:v>48.990374404999997</c:v>
                </c:pt>
                <c:pt idx="2970">
                  <c:v>49.003504688</c:v>
                </c:pt>
                <c:pt idx="2971">
                  <c:v>49.016634971000002</c:v>
                </c:pt>
                <c:pt idx="2972">
                  <c:v>49.029765253000001</c:v>
                </c:pt>
                <c:pt idx="2973">
                  <c:v>49.042895536000003</c:v>
                </c:pt>
                <c:pt idx="2974">
                  <c:v>49.056025818999998</c:v>
                </c:pt>
                <c:pt idx="2975">
                  <c:v>49.069156100999997</c:v>
                </c:pt>
                <c:pt idx="2976">
                  <c:v>49.082286384</c:v>
                </c:pt>
                <c:pt idx="2977">
                  <c:v>49.095416667000002</c:v>
                </c:pt>
                <c:pt idx="2978">
                  <c:v>49.108546949000001</c:v>
                </c:pt>
                <c:pt idx="2979">
                  <c:v>49.121677232000003</c:v>
                </c:pt>
                <c:pt idx="2980">
                  <c:v>49.134807514999999</c:v>
                </c:pt>
                <c:pt idx="2981">
                  <c:v>49.147937796999997</c:v>
                </c:pt>
                <c:pt idx="2982">
                  <c:v>49.16106808</c:v>
                </c:pt>
                <c:pt idx="2983">
                  <c:v>49.174198363000002</c:v>
                </c:pt>
                <c:pt idx="2984">
                  <c:v>49.187328645000001</c:v>
                </c:pt>
                <c:pt idx="2985">
                  <c:v>49.200458928000003</c:v>
                </c:pt>
                <c:pt idx="2986">
                  <c:v>49.213589210999999</c:v>
                </c:pt>
                <c:pt idx="2987">
                  <c:v>49.226719492999997</c:v>
                </c:pt>
                <c:pt idx="2988">
                  <c:v>49.239849776</c:v>
                </c:pt>
                <c:pt idx="2989">
                  <c:v>49.252980059000002</c:v>
                </c:pt>
                <c:pt idx="2990">
                  <c:v>49.266110341000001</c:v>
                </c:pt>
                <c:pt idx="2991">
                  <c:v>49.279240624000003</c:v>
                </c:pt>
                <c:pt idx="2992">
                  <c:v>49.292370906999999</c:v>
                </c:pt>
                <c:pt idx="2993">
                  <c:v>49.305501190000001</c:v>
                </c:pt>
                <c:pt idx="2994">
                  <c:v>49.318631472</c:v>
                </c:pt>
                <c:pt idx="2995">
                  <c:v>49.331761755000002</c:v>
                </c:pt>
                <c:pt idx="2996">
                  <c:v>49.344892037999998</c:v>
                </c:pt>
                <c:pt idx="2997">
                  <c:v>49.358022320000003</c:v>
                </c:pt>
                <c:pt idx="2998">
                  <c:v>49.371152602999999</c:v>
                </c:pt>
                <c:pt idx="2999">
                  <c:v>49.384282886000001</c:v>
                </c:pt>
                <c:pt idx="3000">
                  <c:v>49.397413168</c:v>
                </c:pt>
                <c:pt idx="3001">
                  <c:v>49.410543451000002</c:v>
                </c:pt>
                <c:pt idx="3002">
                  <c:v>49.423673733999998</c:v>
                </c:pt>
                <c:pt idx="3003">
                  <c:v>49.436804016000004</c:v>
                </c:pt>
                <c:pt idx="3004">
                  <c:v>49.449934298999999</c:v>
                </c:pt>
                <c:pt idx="3005">
                  <c:v>49.463064582000001</c:v>
                </c:pt>
                <c:pt idx="3006">
                  <c:v>49.476194864</c:v>
                </c:pt>
                <c:pt idx="3007">
                  <c:v>49.489325147000002</c:v>
                </c:pt>
                <c:pt idx="3008">
                  <c:v>49.502455429999998</c:v>
                </c:pt>
                <c:pt idx="3009">
                  <c:v>49.515585711999996</c:v>
                </c:pt>
                <c:pt idx="3010">
                  <c:v>49.528715994999999</c:v>
                </c:pt>
                <c:pt idx="3011">
                  <c:v>49.541846278000001</c:v>
                </c:pt>
                <c:pt idx="3012">
                  <c:v>49.55497656</c:v>
                </c:pt>
                <c:pt idx="3013">
                  <c:v>49.568106843000002</c:v>
                </c:pt>
                <c:pt idx="3014">
                  <c:v>49.581237125999998</c:v>
                </c:pt>
                <c:pt idx="3015">
                  <c:v>49.594367407999997</c:v>
                </c:pt>
                <c:pt idx="3016">
                  <c:v>49.607497690999999</c:v>
                </c:pt>
                <c:pt idx="3017">
                  <c:v>49.620627974000001</c:v>
                </c:pt>
                <c:pt idx="3018">
                  <c:v>49.633758256</c:v>
                </c:pt>
                <c:pt idx="3019">
                  <c:v>49.646888539000003</c:v>
                </c:pt>
                <c:pt idx="3020">
                  <c:v>49.660018821999998</c:v>
                </c:pt>
                <c:pt idx="3021">
                  <c:v>49.673149103999997</c:v>
                </c:pt>
                <c:pt idx="3022">
                  <c:v>49.686279386999999</c:v>
                </c:pt>
                <c:pt idx="3023">
                  <c:v>49.699409670000001</c:v>
                </c:pt>
                <c:pt idx="3024">
                  <c:v>49.712539952</c:v>
                </c:pt>
                <c:pt idx="3025">
                  <c:v>49.725670235000003</c:v>
                </c:pt>
                <c:pt idx="3026">
                  <c:v>49.738800517999998</c:v>
                </c:pt>
                <c:pt idx="3027">
                  <c:v>49.751930799999997</c:v>
                </c:pt>
                <c:pt idx="3028">
                  <c:v>49.765061082999999</c:v>
                </c:pt>
                <c:pt idx="3029">
                  <c:v>49.778191366000001</c:v>
                </c:pt>
                <c:pt idx="3030">
                  <c:v>49.791321648999997</c:v>
                </c:pt>
                <c:pt idx="3031">
                  <c:v>49.804451931000003</c:v>
                </c:pt>
                <c:pt idx="3032">
                  <c:v>49.817582213999998</c:v>
                </c:pt>
                <c:pt idx="3033">
                  <c:v>49.830712497</c:v>
                </c:pt>
                <c:pt idx="3034">
                  <c:v>49.843842778999999</c:v>
                </c:pt>
                <c:pt idx="3035">
                  <c:v>49.856973062000002</c:v>
                </c:pt>
                <c:pt idx="3036">
                  <c:v>49.870103344999997</c:v>
                </c:pt>
                <c:pt idx="3037">
                  <c:v>49.883233627000003</c:v>
                </c:pt>
                <c:pt idx="3038">
                  <c:v>49.896363909999998</c:v>
                </c:pt>
                <c:pt idx="3039">
                  <c:v>49.909494193</c:v>
                </c:pt>
                <c:pt idx="3040">
                  <c:v>49.922624474999999</c:v>
                </c:pt>
                <c:pt idx="3041">
                  <c:v>49.935754758000002</c:v>
                </c:pt>
                <c:pt idx="3042">
                  <c:v>49.948885040999997</c:v>
                </c:pt>
                <c:pt idx="3043">
                  <c:v>49.962015323000003</c:v>
                </c:pt>
                <c:pt idx="3044">
                  <c:v>49.975145605999998</c:v>
                </c:pt>
                <c:pt idx="3045">
                  <c:v>49.988275889000001</c:v>
                </c:pt>
                <c:pt idx="3046">
                  <c:v>50.001406170999999</c:v>
                </c:pt>
                <c:pt idx="3047">
                  <c:v>50.014536454000002</c:v>
                </c:pt>
                <c:pt idx="3048">
                  <c:v>50.027666736999997</c:v>
                </c:pt>
                <c:pt idx="3049">
                  <c:v>50.040797019000003</c:v>
                </c:pt>
                <c:pt idx="3050">
                  <c:v>50.053927301999998</c:v>
                </c:pt>
                <c:pt idx="3051">
                  <c:v>50.067057585000001</c:v>
                </c:pt>
                <c:pt idx="3052">
                  <c:v>50.080187866999999</c:v>
                </c:pt>
                <c:pt idx="3053">
                  <c:v>50.093318150000002</c:v>
                </c:pt>
                <c:pt idx="3054">
                  <c:v>50.106448432999997</c:v>
                </c:pt>
                <c:pt idx="3055">
                  <c:v>50.119578715000003</c:v>
                </c:pt>
                <c:pt idx="3056">
                  <c:v>50.132708997999998</c:v>
                </c:pt>
                <c:pt idx="3057">
                  <c:v>50.145839281000001</c:v>
                </c:pt>
                <c:pt idx="3058">
                  <c:v>50.158969562999999</c:v>
                </c:pt>
                <c:pt idx="3059">
                  <c:v>50.172099846000002</c:v>
                </c:pt>
                <c:pt idx="3060">
                  <c:v>50.185230128999997</c:v>
                </c:pt>
                <c:pt idx="3061">
                  <c:v>50.198360411000003</c:v>
                </c:pt>
                <c:pt idx="3062">
                  <c:v>50.211490693999998</c:v>
                </c:pt>
                <c:pt idx="3063">
                  <c:v>50.224620977000001</c:v>
                </c:pt>
                <c:pt idx="3064">
                  <c:v>50.237751260000003</c:v>
                </c:pt>
                <c:pt idx="3065">
                  <c:v>50.250881542000002</c:v>
                </c:pt>
                <c:pt idx="3066">
                  <c:v>50.264011824999997</c:v>
                </c:pt>
                <c:pt idx="3067">
                  <c:v>50.277142108</c:v>
                </c:pt>
                <c:pt idx="3068">
                  <c:v>50.290272389999998</c:v>
                </c:pt>
                <c:pt idx="3069">
                  <c:v>50.303402673000001</c:v>
                </c:pt>
                <c:pt idx="3070">
                  <c:v>50.316532956000003</c:v>
                </c:pt>
                <c:pt idx="3071">
                  <c:v>50.329663238000002</c:v>
                </c:pt>
                <c:pt idx="3072">
                  <c:v>50.342793520999997</c:v>
                </c:pt>
                <c:pt idx="3073">
                  <c:v>50.355923804</c:v>
                </c:pt>
                <c:pt idx="3074">
                  <c:v>50.369054085999998</c:v>
                </c:pt>
                <c:pt idx="3075">
                  <c:v>50.382184369000001</c:v>
                </c:pt>
                <c:pt idx="3076">
                  <c:v>50.395314652000003</c:v>
                </c:pt>
                <c:pt idx="3077">
                  <c:v>50.408444934000002</c:v>
                </c:pt>
                <c:pt idx="3078">
                  <c:v>50.421575216999997</c:v>
                </c:pt>
                <c:pt idx="3079">
                  <c:v>50.4347055</c:v>
                </c:pt>
                <c:pt idx="3080">
                  <c:v>50.447835781999999</c:v>
                </c:pt>
                <c:pt idx="3081">
                  <c:v>50.460966065000001</c:v>
                </c:pt>
                <c:pt idx="3082">
                  <c:v>50.474096348000003</c:v>
                </c:pt>
                <c:pt idx="3083">
                  <c:v>50.487226630000002</c:v>
                </c:pt>
                <c:pt idx="3084">
                  <c:v>50.500356912999997</c:v>
                </c:pt>
                <c:pt idx="3085">
                  <c:v>50.513487196</c:v>
                </c:pt>
                <c:pt idx="3086">
                  <c:v>50.526617477999999</c:v>
                </c:pt>
                <c:pt idx="3087">
                  <c:v>50.539747761000001</c:v>
                </c:pt>
                <c:pt idx="3088">
                  <c:v>50.552878044000003</c:v>
                </c:pt>
                <c:pt idx="3089">
                  <c:v>50.566008326000002</c:v>
                </c:pt>
                <c:pt idx="3090">
                  <c:v>50.579138608999997</c:v>
                </c:pt>
                <c:pt idx="3091">
                  <c:v>50.592268892</c:v>
                </c:pt>
                <c:pt idx="3092">
                  <c:v>50.605399173999999</c:v>
                </c:pt>
                <c:pt idx="3093">
                  <c:v>50.618529457000001</c:v>
                </c:pt>
                <c:pt idx="3094">
                  <c:v>50.631659740000003</c:v>
                </c:pt>
                <c:pt idx="3095">
                  <c:v>50.644790022000002</c:v>
                </c:pt>
                <c:pt idx="3096">
                  <c:v>50.657920304999998</c:v>
                </c:pt>
                <c:pt idx="3097">
                  <c:v>50.671050588</c:v>
                </c:pt>
                <c:pt idx="3098">
                  <c:v>50.684180869999999</c:v>
                </c:pt>
                <c:pt idx="3099">
                  <c:v>50.697311153000001</c:v>
                </c:pt>
                <c:pt idx="3100">
                  <c:v>50.710441436000004</c:v>
                </c:pt>
                <c:pt idx="3101">
                  <c:v>50.723571718999999</c:v>
                </c:pt>
                <c:pt idx="3102">
                  <c:v>50.736702000999998</c:v>
                </c:pt>
                <c:pt idx="3103">
                  <c:v>50.749832284</c:v>
                </c:pt>
                <c:pt idx="3104">
                  <c:v>50.762962567000002</c:v>
                </c:pt>
                <c:pt idx="3105">
                  <c:v>50.776092849000001</c:v>
                </c:pt>
                <c:pt idx="3106">
                  <c:v>50.789223131999996</c:v>
                </c:pt>
                <c:pt idx="3107">
                  <c:v>50.802353414999999</c:v>
                </c:pt>
                <c:pt idx="3108">
                  <c:v>50.815483696999998</c:v>
                </c:pt>
                <c:pt idx="3109">
                  <c:v>50.82861398</c:v>
                </c:pt>
                <c:pt idx="3110">
                  <c:v>50.841744263000002</c:v>
                </c:pt>
                <c:pt idx="3111">
                  <c:v>50.854874545000001</c:v>
                </c:pt>
                <c:pt idx="3112">
                  <c:v>50.868004827999997</c:v>
                </c:pt>
                <c:pt idx="3113">
                  <c:v>50.881135110999999</c:v>
                </c:pt>
                <c:pt idx="3114">
                  <c:v>50.894265392999998</c:v>
                </c:pt>
                <c:pt idx="3115">
                  <c:v>50.907395676</c:v>
                </c:pt>
                <c:pt idx="3116">
                  <c:v>50.920525959000003</c:v>
                </c:pt>
                <c:pt idx="3117">
                  <c:v>50.933656241000001</c:v>
                </c:pt>
                <c:pt idx="3118">
                  <c:v>50.946786523999997</c:v>
                </c:pt>
                <c:pt idx="3119">
                  <c:v>50.959916806999999</c:v>
                </c:pt>
                <c:pt idx="3120">
                  <c:v>50.973047088999998</c:v>
                </c:pt>
                <c:pt idx="3121">
                  <c:v>50.986177372</c:v>
                </c:pt>
                <c:pt idx="3122">
                  <c:v>50.999307655000003</c:v>
                </c:pt>
                <c:pt idx="3123">
                  <c:v>51.012437937000001</c:v>
                </c:pt>
                <c:pt idx="3124">
                  <c:v>51.025568219999997</c:v>
                </c:pt>
                <c:pt idx="3125">
                  <c:v>51.038698502999999</c:v>
                </c:pt>
                <c:pt idx="3126">
                  <c:v>51.051828784999998</c:v>
                </c:pt>
                <c:pt idx="3127">
                  <c:v>51.064959068</c:v>
                </c:pt>
                <c:pt idx="3128">
                  <c:v>51.078089351000003</c:v>
                </c:pt>
                <c:pt idx="3129">
                  <c:v>51.091219633000001</c:v>
                </c:pt>
                <c:pt idx="3130">
                  <c:v>51.104349915999997</c:v>
                </c:pt>
                <c:pt idx="3131">
                  <c:v>51.117480198999999</c:v>
                </c:pt>
                <c:pt idx="3132">
                  <c:v>51.130610480999998</c:v>
                </c:pt>
                <c:pt idx="3133">
                  <c:v>51.143740764</c:v>
                </c:pt>
                <c:pt idx="3134">
                  <c:v>51.156871047000003</c:v>
                </c:pt>
                <c:pt idx="3135">
                  <c:v>51.170001329999998</c:v>
                </c:pt>
                <c:pt idx="3136">
                  <c:v>51.183131611999997</c:v>
                </c:pt>
                <c:pt idx="3137">
                  <c:v>51.196261894999999</c:v>
                </c:pt>
                <c:pt idx="3138">
                  <c:v>51.209392178000002</c:v>
                </c:pt>
                <c:pt idx="3139">
                  <c:v>51.22252246</c:v>
                </c:pt>
                <c:pt idx="3140">
                  <c:v>51.235652743000003</c:v>
                </c:pt>
                <c:pt idx="3141">
                  <c:v>51.248783025999998</c:v>
                </c:pt>
                <c:pt idx="3142">
                  <c:v>51.261913307999997</c:v>
                </c:pt>
                <c:pt idx="3143">
                  <c:v>51.275043590999999</c:v>
                </c:pt>
                <c:pt idx="3144">
                  <c:v>51.288173874000002</c:v>
                </c:pt>
                <c:pt idx="3145">
                  <c:v>51.301304156</c:v>
                </c:pt>
                <c:pt idx="3146">
                  <c:v>51.314434439000003</c:v>
                </c:pt>
                <c:pt idx="3147">
                  <c:v>51.327564721999998</c:v>
                </c:pt>
                <c:pt idx="3148">
                  <c:v>51.340695003999997</c:v>
                </c:pt>
                <c:pt idx="3149">
                  <c:v>51.353825286999999</c:v>
                </c:pt>
                <c:pt idx="3150">
                  <c:v>51.366955570000002</c:v>
                </c:pt>
                <c:pt idx="3151">
                  <c:v>51.380085852000001</c:v>
                </c:pt>
                <c:pt idx="3152">
                  <c:v>51.393216135000003</c:v>
                </c:pt>
                <c:pt idx="3153">
                  <c:v>51.406346417999998</c:v>
                </c:pt>
                <c:pt idx="3154">
                  <c:v>51.419476699999997</c:v>
                </c:pt>
                <c:pt idx="3155">
                  <c:v>51.432606982999999</c:v>
                </c:pt>
                <c:pt idx="3156">
                  <c:v>51.445737266000002</c:v>
                </c:pt>
                <c:pt idx="3157">
                  <c:v>51.458867548000001</c:v>
                </c:pt>
                <c:pt idx="3158">
                  <c:v>51.471997831000003</c:v>
                </c:pt>
                <c:pt idx="3159">
                  <c:v>51.485128113999998</c:v>
                </c:pt>
                <c:pt idx="3160">
                  <c:v>51.498258395999997</c:v>
                </c:pt>
                <c:pt idx="3161">
                  <c:v>51.511388679</c:v>
                </c:pt>
                <c:pt idx="3162">
                  <c:v>51.524518962000002</c:v>
                </c:pt>
                <c:pt idx="3163">
                  <c:v>51.537649244000001</c:v>
                </c:pt>
                <c:pt idx="3164">
                  <c:v>51.550779527000003</c:v>
                </c:pt>
                <c:pt idx="3165">
                  <c:v>51.563909809999998</c:v>
                </c:pt>
                <c:pt idx="3166">
                  <c:v>51.577040091999997</c:v>
                </c:pt>
                <c:pt idx="3167">
                  <c:v>51.590170375</c:v>
                </c:pt>
                <c:pt idx="3168">
                  <c:v>51.603300658000002</c:v>
                </c:pt>
                <c:pt idx="3169">
                  <c:v>51.616430940000001</c:v>
                </c:pt>
                <c:pt idx="3170">
                  <c:v>51.629561223000003</c:v>
                </c:pt>
                <c:pt idx="3171">
                  <c:v>51.642691505999998</c:v>
                </c:pt>
                <c:pt idx="3172">
                  <c:v>51.655821789000001</c:v>
                </c:pt>
                <c:pt idx="3173">
                  <c:v>51.668952071</c:v>
                </c:pt>
                <c:pt idx="3174">
                  <c:v>51.682082354000002</c:v>
                </c:pt>
                <c:pt idx="3175">
                  <c:v>51.695212636999997</c:v>
                </c:pt>
                <c:pt idx="3176">
                  <c:v>51.708342919000003</c:v>
                </c:pt>
                <c:pt idx="3177">
                  <c:v>51.721473201999999</c:v>
                </c:pt>
                <c:pt idx="3178">
                  <c:v>51.734603485000001</c:v>
                </c:pt>
                <c:pt idx="3179">
                  <c:v>51.747733767</c:v>
                </c:pt>
                <c:pt idx="3180">
                  <c:v>51.760864050000002</c:v>
                </c:pt>
                <c:pt idx="3181">
                  <c:v>51.773994332999997</c:v>
                </c:pt>
                <c:pt idx="3182">
                  <c:v>51.787124615000003</c:v>
                </c:pt>
                <c:pt idx="3183">
                  <c:v>51.800254897999999</c:v>
                </c:pt>
                <c:pt idx="3184">
                  <c:v>51.813385181000001</c:v>
                </c:pt>
                <c:pt idx="3185">
                  <c:v>51.826515463</c:v>
                </c:pt>
                <c:pt idx="3186">
                  <c:v>51.839645746000002</c:v>
                </c:pt>
                <c:pt idx="3187">
                  <c:v>51.852776028999997</c:v>
                </c:pt>
                <c:pt idx="3188">
                  <c:v>51.865906311000003</c:v>
                </c:pt>
                <c:pt idx="3189">
                  <c:v>51.879036593999999</c:v>
                </c:pt>
                <c:pt idx="3190">
                  <c:v>51.892166877000001</c:v>
                </c:pt>
                <c:pt idx="3191">
                  <c:v>51.905297159</c:v>
                </c:pt>
                <c:pt idx="3192">
                  <c:v>51.918427442000002</c:v>
                </c:pt>
                <c:pt idx="3193">
                  <c:v>51.931557724999998</c:v>
                </c:pt>
                <c:pt idx="3194">
                  <c:v>51.944688007000003</c:v>
                </c:pt>
                <c:pt idx="3195">
                  <c:v>51.957818289999999</c:v>
                </c:pt>
                <c:pt idx="3196">
                  <c:v>51.970948573000001</c:v>
                </c:pt>
                <c:pt idx="3197">
                  <c:v>51.984078855</c:v>
                </c:pt>
                <c:pt idx="3198">
                  <c:v>51.997209138000002</c:v>
                </c:pt>
                <c:pt idx="3199">
                  <c:v>52.010339420999998</c:v>
                </c:pt>
                <c:pt idx="3200">
                  <c:v>52.023469703000004</c:v>
                </c:pt>
                <c:pt idx="3201">
                  <c:v>52.036599985999999</c:v>
                </c:pt>
                <c:pt idx="3202">
                  <c:v>52.049730269000001</c:v>
                </c:pt>
                <c:pt idx="3203">
                  <c:v>52.062860551</c:v>
                </c:pt>
                <c:pt idx="3204">
                  <c:v>52.075990834000002</c:v>
                </c:pt>
                <c:pt idx="3205">
                  <c:v>52.089121116999998</c:v>
                </c:pt>
                <c:pt idx="3206">
                  <c:v>52.1022514</c:v>
                </c:pt>
                <c:pt idx="3207">
                  <c:v>52.115381681999999</c:v>
                </c:pt>
                <c:pt idx="3208">
                  <c:v>52.128511965000001</c:v>
                </c:pt>
                <c:pt idx="3209">
                  <c:v>52.141642247999997</c:v>
                </c:pt>
                <c:pt idx="3210">
                  <c:v>52.154772530000002</c:v>
                </c:pt>
                <c:pt idx="3211">
                  <c:v>52.167902812999998</c:v>
                </c:pt>
                <c:pt idx="3212">
                  <c:v>52.181033096</c:v>
                </c:pt>
                <c:pt idx="3213">
                  <c:v>52.194163377999999</c:v>
                </c:pt>
                <c:pt idx="3214">
                  <c:v>52.207293661000001</c:v>
                </c:pt>
                <c:pt idx="3215">
                  <c:v>52.220423943999997</c:v>
                </c:pt>
                <c:pt idx="3216">
                  <c:v>52.233554226000003</c:v>
                </c:pt>
                <c:pt idx="3217">
                  <c:v>52.246684508999998</c:v>
                </c:pt>
                <c:pt idx="3218">
                  <c:v>52.259814792</c:v>
                </c:pt>
                <c:pt idx="3219">
                  <c:v>52.272945073999999</c:v>
                </c:pt>
                <c:pt idx="3220">
                  <c:v>52.286075357000001</c:v>
                </c:pt>
                <c:pt idx="3221">
                  <c:v>52.299205639999997</c:v>
                </c:pt>
                <c:pt idx="3222">
                  <c:v>52.312335922000003</c:v>
                </c:pt>
                <c:pt idx="3223">
                  <c:v>52.325466204999998</c:v>
                </c:pt>
                <c:pt idx="3224">
                  <c:v>52.338596488</c:v>
                </c:pt>
                <c:pt idx="3225">
                  <c:v>52.351726769999999</c:v>
                </c:pt>
                <c:pt idx="3226">
                  <c:v>52.364857053000001</c:v>
                </c:pt>
                <c:pt idx="3227">
                  <c:v>52.377987335999997</c:v>
                </c:pt>
                <c:pt idx="3228">
                  <c:v>52.391117618000003</c:v>
                </c:pt>
                <c:pt idx="3229">
                  <c:v>52.404247900999998</c:v>
                </c:pt>
                <c:pt idx="3230">
                  <c:v>52.417378184</c:v>
                </c:pt>
                <c:pt idx="3231">
                  <c:v>52.430508465999999</c:v>
                </c:pt>
                <c:pt idx="3232">
                  <c:v>52.443638749000002</c:v>
                </c:pt>
                <c:pt idx="3233">
                  <c:v>52.456769031999997</c:v>
                </c:pt>
                <c:pt idx="3234">
                  <c:v>52.469899314000003</c:v>
                </c:pt>
                <c:pt idx="3235">
                  <c:v>52.483029596999998</c:v>
                </c:pt>
                <c:pt idx="3236">
                  <c:v>52.49615988</c:v>
                </c:pt>
                <c:pt idx="3237">
                  <c:v>52.509290161999999</c:v>
                </c:pt>
                <c:pt idx="3238">
                  <c:v>52.522420445000002</c:v>
                </c:pt>
                <c:pt idx="3239">
                  <c:v>52.535550727999997</c:v>
                </c:pt>
                <c:pt idx="3240">
                  <c:v>52.548681010000003</c:v>
                </c:pt>
                <c:pt idx="3241">
                  <c:v>52.561811292999998</c:v>
                </c:pt>
                <c:pt idx="3242">
                  <c:v>52.574941576000001</c:v>
                </c:pt>
                <c:pt idx="3243">
                  <c:v>52.588071859000003</c:v>
                </c:pt>
                <c:pt idx="3244">
                  <c:v>52.601202141000002</c:v>
                </c:pt>
                <c:pt idx="3245">
                  <c:v>52.614332423999997</c:v>
                </c:pt>
                <c:pt idx="3246">
                  <c:v>52.627462706999999</c:v>
                </c:pt>
                <c:pt idx="3247">
                  <c:v>52.640592988999998</c:v>
                </c:pt>
                <c:pt idx="3248">
                  <c:v>52.653723272000001</c:v>
                </c:pt>
                <c:pt idx="3249">
                  <c:v>52.666853555000003</c:v>
                </c:pt>
                <c:pt idx="3250">
                  <c:v>52.679983837000002</c:v>
                </c:pt>
                <c:pt idx="3251">
                  <c:v>52.693114119999997</c:v>
                </c:pt>
                <c:pt idx="3252">
                  <c:v>52.706244402999999</c:v>
                </c:pt>
                <c:pt idx="3253">
                  <c:v>52.719374684999998</c:v>
                </c:pt>
                <c:pt idx="3254">
                  <c:v>52.732504968000001</c:v>
                </c:pt>
                <c:pt idx="3255">
                  <c:v>52.745635251000003</c:v>
                </c:pt>
                <c:pt idx="3256">
                  <c:v>52.758765533000002</c:v>
                </c:pt>
                <c:pt idx="3257">
                  <c:v>52.771895815999997</c:v>
                </c:pt>
                <c:pt idx="3258">
                  <c:v>52.785026099</c:v>
                </c:pt>
                <c:pt idx="3259">
                  <c:v>52.798156380999998</c:v>
                </c:pt>
                <c:pt idx="3260">
                  <c:v>52.811286664000001</c:v>
                </c:pt>
                <c:pt idx="3261">
                  <c:v>52.824416947000003</c:v>
                </c:pt>
                <c:pt idx="3262">
                  <c:v>52.837547229000002</c:v>
                </c:pt>
                <c:pt idx="3263">
                  <c:v>52.850677511999997</c:v>
                </c:pt>
                <c:pt idx="3264">
                  <c:v>52.863807795</c:v>
                </c:pt>
                <c:pt idx="3265">
                  <c:v>52.876938076999998</c:v>
                </c:pt>
                <c:pt idx="3266">
                  <c:v>52.890068360000001</c:v>
                </c:pt>
                <c:pt idx="3267">
                  <c:v>52.903198643000003</c:v>
                </c:pt>
                <c:pt idx="3268">
                  <c:v>52.916328925000002</c:v>
                </c:pt>
                <c:pt idx="3269">
                  <c:v>52.929459207999997</c:v>
                </c:pt>
                <c:pt idx="3270">
                  <c:v>52.942589491</c:v>
                </c:pt>
                <c:pt idx="3271">
                  <c:v>52.955719772999998</c:v>
                </c:pt>
                <c:pt idx="3272">
                  <c:v>52.968850056000001</c:v>
                </c:pt>
                <c:pt idx="3273">
                  <c:v>52.981980339000003</c:v>
                </c:pt>
                <c:pt idx="3274">
                  <c:v>52.995110621000002</c:v>
                </c:pt>
                <c:pt idx="3275">
                  <c:v>53.008240903999997</c:v>
                </c:pt>
                <c:pt idx="3276">
                  <c:v>53.021371187</c:v>
                </c:pt>
                <c:pt idx="3277">
                  <c:v>53.034501470000002</c:v>
                </c:pt>
                <c:pt idx="3278">
                  <c:v>53.047631752000001</c:v>
                </c:pt>
                <c:pt idx="3279">
                  <c:v>53.060762035000003</c:v>
                </c:pt>
                <c:pt idx="3280">
                  <c:v>53.073892317999999</c:v>
                </c:pt>
                <c:pt idx="3281">
                  <c:v>53.087022599999997</c:v>
                </c:pt>
                <c:pt idx="3282">
                  <c:v>53.100152883</c:v>
                </c:pt>
                <c:pt idx="3283">
                  <c:v>53.113283166000002</c:v>
                </c:pt>
                <c:pt idx="3284">
                  <c:v>53.126413448000001</c:v>
                </c:pt>
                <c:pt idx="3285">
                  <c:v>53.139543731000003</c:v>
                </c:pt>
                <c:pt idx="3286">
                  <c:v>53.152674013999999</c:v>
                </c:pt>
                <c:pt idx="3287">
                  <c:v>53.165804295999997</c:v>
                </c:pt>
                <c:pt idx="3288">
                  <c:v>53.178934579</c:v>
                </c:pt>
                <c:pt idx="3289">
                  <c:v>53.192064862000002</c:v>
                </c:pt>
                <c:pt idx="3290">
                  <c:v>53.205195144000001</c:v>
                </c:pt>
                <c:pt idx="3291">
                  <c:v>53.218325427000003</c:v>
                </c:pt>
                <c:pt idx="3292">
                  <c:v>53.231455709999999</c:v>
                </c:pt>
                <c:pt idx="3293">
                  <c:v>53.244585991999998</c:v>
                </c:pt>
                <c:pt idx="3294">
                  <c:v>53.257716275</c:v>
                </c:pt>
                <c:pt idx="3295">
                  <c:v>53.270846558000002</c:v>
                </c:pt>
                <c:pt idx="3296">
                  <c:v>53.283976840000001</c:v>
                </c:pt>
                <c:pt idx="3297">
                  <c:v>53.297107123000004</c:v>
                </c:pt>
                <c:pt idx="3298">
                  <c:v>53.310237405999999</c:v>
                </c:pt>
                <c:pt idx="3299">
                  <c:v>53.323367687999998</c:v>
                </c:pt>
                <c:pt idx="3300">
                  <c:v>53.336497971</c:v>
                </c:pt>
                <c:pt idx="3301">
                  <c:v>53.349628254000002</c:v>
                </c:pt>
                <c:pt idx="3302">
                  <c:v>53.362758536000001</c:v>
                </c:pt>
                <c:pt idx="3303">
                  <c:v>53.375888818999996</c:v>
                </c:pt>
                <c:pt idx="3304">
                  <c:v>53.389019101999999</c:v>
                </c:pt>
                <c:pt idx="3305">
                  <c:v>53.402149383999998</c:v>
                </c:pt>
                <c:pt idx="3306">
                  <c:v>53.415279667</c:v>
                </c:pt>
                <c:pt idx="3307">
                  <c:v>53.428409950000002</c:v>
                </c:pt>
                <c:pt idx="3308">
                  <c:v>53.441540232000001</c:v>
                </c:pt>
                <c:pt idx="3309">
                  <c:v>53.454670514999997</c:v>
                </c:pt>
                <c:pt idx="3310">
                  <c:v>53.467800797999999</c:v>
                </c:pt>
                <c:pt idx="3311">
                  <c:v>53.480931079999998</c:v>
                </c:pt>
                <c:pt idx="3312">
                  <c:v>53.494061363</c:v>
                </c:pt>
                <c:pt idx="3313">
                  <c:v>53.507191646000003</c:v>
                </c:pt>
                <c:pt idx="3314">
                  <c:v>53.520321928999998</c:v>
                </c:pt>
                <c:pt idx="3315">
                  <c:v>53.533452210999997</c:v>
                </c:pt>
                <c:pt idx="3316">
                  <c:v>53.546582493999999</c:v>
                </c:pt>
                <c:pt idx="3317">
                  <c:v>53.559712777000001</c:v>
                </c:pt>
                <c:pt idx="3318">
                  <c:v>53.572843059</c:v>
                </c:pt>
                <c:pt idx="3319">
                  <c:v>53.585973342000003</c:v>
                </c:pt>
                <c:pt idx="3320">
                  <c:v>53.599103624999998</c:v>
                </c:pt>
                <c:pt idx="3321">
                  <c:v>53.612233906999997</c:v>
                </c:pt>
                <c:pt idx="3322">
                  <c:v>53.625364189999999</c:v>
                </c:pt>
                <c:pt idx="3323">
                  <c:v>53.638494473000002</c:v>
                </c:pt>
                <c:pt idx="3324">
                  <c:v>53.651624755</c:v>
                </c:pt>
                <c:pt idx="3325">
                  <c:v>53.664755038000003</c:v>
                </c:pt>
                <c:pt idx="3326">
                  <c:v>53.677885320999998</c:v>
                </c:pt>
                <c:pt idx="3327">
                  <c:v>53.691015602999997</c:v>
                </c:pt>
                <c:pt idx="3328">
                  <c:v>53.704145885999999</c:v>
                </c:pt>
                <c:pt idx="3329">
                  <c:v>53.717276169000002</c:v>
                </c:pt>
                <c:pt idx="3330">
                  <c:v>53.730406451</c:v>
                </c:pt>
                <c:pt idx="3331">
                  <c:v>53.743536734000003</c:v>
                </c:pt>
                <c:pt idx="3332">
                  <c:v>53.756667016999998</c:v>
                </c:pt>
                <c:pt idx="3333">
                  <c:v>53.769797298999997</c:v>
                </c:pt>
                <c:pt idx="3334">
                  <c:v>53.782927581999999</c:v>
                </c:pt>
                <c:pt idx="3335">
                  <c:v>53.796057865000002</c:v>
                </c:pt>
                <c:pt idx="3336">
                  <c:v>53.809188147</c:v>
                </c:pt>
                <c:pt idx="3337">
                  <c:v>53.822318430000003</c:v>
                </c:pt>
                <c:pt idx="3338">
                  <c:v>53.835448712999998</c:v>
                </c:pt>
                <c:pt idx="3339">
                  <c:v>53.848578994999997</c:v>
                </c:pt>
                <c:pt idx="3340">
                  <c:v>53.861709277999999</c:v>
                </c:pt>
                <c:pt idx="3341">
                  <c:v>53.874839561000002</c:v>
                </c:pt>
                <c:pt idx="3342">
                  <c:v>53.887969843</c:v>
                </c:pt>
                <c:pt idx="3343">
                  <c:v>53.901100126000003</c:v>
                </c:pt>
                <c:pt idx="3344">
                  <c:v>53.914230408999998</c:v>
                </c:pt>
                <c:pt idx="3345">
                  <c:v>53.927360690999997</c:v>
                </c:pt>
                <c:pt idx="3346">
                  <c:v>53.940490973999999</c:v>
                </c:pt>
                <c:pt idx="3347">
                  <c:v>53.953621257000002</c:v>
                </c:pt>
                <c:pt idx="3348">
                  <c:v>53.966751539999997</c:v>
                </c:pt>
                <c:pt idx="3349">
                  <c:v>53.979881822000003</c:v>
                </c:pt>
                <c:pt idx="3350">
                  <c:v>53.993012104999998</c:v>
                </c:pt>
                <c:pt idx="3351">
                  <c:v>54.006142388000001</c:v>
                </c:pt>
                <c:pt idx="3352">
                  <c:v>54.019272669999999</c:v>
                </c:pt>
                <c:pt idx="3353">
                  <c:v>54.032402953000002</c:v>
                </c:pt>
                <c:pt idx="3354">
                  <c:v>54.045533235999997</c:v>
                </c:pt>
                <c:pt idx="3355">
                  <c:v>54.058663518000003</c:v>
                </c:pt>
                <c:pt idx="3356">
                  <c:v>54.071793800999998</c:v>
                </c:pt>
                <c:pt idx="3357">
                  <c:v>54.084924084000001</c:v>
                </c:pt>
                <c:pt idx="3358">
                  <c:v>54.098054366</c:v>
                </c:pt>
                <c:pt idx="3359">
                  <c:v>54.111184649000002</c:v>
                </c:pt>
                <c:pt idx="3360">
                  <c:v>54.124314931999997</c:v>
                </c:pt>
                <c:pt idx="3361">
                  <c:v>54.137445214000003</c:v>
                </c:pt>
                <c:pt idx="3362">
                  <c:v>54.150575496999998</c:v>
                </c:pt>
                <c:pt idx="3363">
                  <c:v>54.163705780000001</c:v>
                </c:pt>
                <c:pt idx="3364">
                  <c:v>54.176836062</c:v>
                </c:pt>
                <c:pt idx="3365">
                  <c:v>54.189966345000002</c:v>
                </c:pt>
                <c:pt idx="3366">
                  <c:v>54.203096627999997</c:v>
                </c:pt>
                <c:pt idx="3367">
                  <c:v>54.216226910000003</c:v>
                </c:pt>
                <c:pt idx="3368">
                  <c:v>54.229357192999998</c:v>
                </c:pt>
                <c:pt idx="3369">
                  <c:v>54.242487476000001</c:v>
                </c:pt>
                <c:pt idx="3370">
                  <c:v>54.255617758</c:v>
                </c:pt>
                <c:pt idx="3371">
                  <c:v>54.268748041000002</c:v>
                </c:pt>
                <c:pt idx="3372">
                  <c:v>54.281878323999997</c:v>
                </c:pt>
                <c:pt idx="3373">
                  <c:v>54.295008606000003</c:v>
                </c:pt>
                <c:pt idx="3374">
                  <c:v>54.308138888999999</c:v>
                </c:pt>
                <c:pt idx="3375">
                  <c:v>54.321269172000001</c:v>
                </c:pt>
                <c:pt idx="3376">
                  <c:v>54.334399454</c:v>
                </c:pt>
                <c:pt idx="3377">
                  <c:v>54.347529737000002</c:v>
                </c:pt>
                <c:pt idx="3378">
                  <c:v>54.360660019999997</c:v>
                </c:pt>
                <c:pt idx="3379">
                  <c:v>54.373790302000003</c:v>
                </c:pt>
                <c:pt idx="3380">
                  <c:v>54.386920584999999</c:v>
                </c:pt>
                <c:pt idx="3381">
                  <c:v>54.400050868000001</c:v>
                </c:pt>
                <c:pt idx="3382">
                  <c:v>54.413181151000003</c:v>
                </c:pt>
                <c:pt idx="3383">
                  <c:v>54.426311433000002</c:v>
                </c:pt>
                <c:pt idx="3384">
                  <c:v>54.439441715999997</c:v>
                </c:pt>
                <c:pt idx="3385">
                  <c:v>54.452571999</c:v>
                </c:pt>
                <c:pt idx="3386">
                  <c:v>54.465702280999999</c:v>
                </c:pt>
                <c:pt idx="3387">
                  <c:v>54.478832564000001</c:v>
                </c:pt>
                <c:pt idx="3388">
                  <c:v>54.491962847000003</c:v>
                </c:pt>
                <c:pt idx="3389">
                  <c:v>54.505093129000002</c:v>
                </c:pt>
                <c:pt idx="3390">
                  <c:v>54.518223411999998</c:v>
                </c:pt>
                <c:pt idx="3391">
                  <c:v>54.531353695</c:v>
                </c:pt>
                <c:pt idx="3392">
                  <c:v>54.544483976999999</c:v>
                </c:pt>
                <c:pt idx="3393">
                  <c:v>54.557614260000001</c:v>
                </c:pt>
                <c:pt idx="3394">
                  <c:v>54.570744543000004</c:v>
                </c:pt>
                <c:pt idx="3395">
                  <c:v>54.583874825000002</c:v>
                </c:pt>
                <c:pt idx="3396">
                  <c:v>54.597005107999998</c:v>
                </c:pt>
                <c:pt idx="3397">
                  <c:v>54.610135391</c:v>
                </c:pt>
                <c:pt idx="3398">
                  <c:v>54.623265672999999</c:v>
                </c:pt>
                <c:pt idx="3399">
                  <c:v>54.636395956000001</c:v>
                </c:pt>
                <c:pt idx="3400">
                  <c:v>54.649526238999997</c:v>
                </c:pt>
                <c:pt idx="3401">
                  <c:v>54.662656521000002</c:v>
                </c:pt>
                <c:pt idx="3402">
                  <c:v>54.675786803999998</c:v>
                </c:pt>
                <c:pt idx="3403">
                  <c:v>54.688917087</c:v>
                </c:pt>
                <c:pt idx="3404">
                  <c:v>54.702047368999999</c:v>
                </c:pt>
                <c:pt idx="3405">
                  <c:v>54.715177652000001</c:v>
                </c:pt>
                <c:pt idx="3406">
                  <c:v>54.728307934999997</c:v>
                </c:pt>
                <c:pt idx="3407">
                  <c:v>54.741438217000002</c:v>
                </c:pt>
                <c:pt idx="3408">
                  <c:v>54.754568499999998</c:v>
                </c:pt>
                <c:pt idx="3409">
                  <c:v>54.767698783</c:v>
                </c:pt>
                <c:pt idx="3410">
                  <c:v>54.780829064999999</c:v>
                </c:pt>
                <c:pt idx="3411">
                  <c:v>54.793959348000001</c:v>
                </c:pt>
                <c:pt idx="3412">
                  <c:v>54.807089630999997</c:v>
                </c:pt>
                <c:pt idx="3413">
                  <c:v>54.820219913000003</c:v>
                </c:pt>
                <c:pt idx="3414">
                  <c:v>54.833350195999998</c:v>
                </c:pt>
                <c:pt idx="3415">
                  <c:v>54.846480479</c:v>
                </c:pt>
                <c:pt idx="3416">
                  <c:v>54.859610760999999</c:v>
                </c:pt>
                <c:pt idx="3417">
                  <c:v>54.872741044000001</c:v>
                </c:pt>
                <c:pt idx="3418">
                  <c:v>54.885871326999997</c:v>
                </c:pt>
                <c:pt idx="3419">
                  <c:v>54.899001609999999</c:v>
                </c:pt>
                <c:pt idx="3420">
                  <c:v>54.912131891999998</c:v>
                </c:pt>
                <c:pt idx="3421">
                  <c:v>54.925262175</c:v>
                </c:pt>
                <c:pt idx="3422">
                  <c:v>54.938392458000003</c:v>
                </c:pt>
                <c:pt idx="3423">
                  <c:v>54.951522740000001</c:v>
                </c:pt>
                <c:pt idx="3424">
                  <c:v>54.964653022999997</c:v>
                </c:pt>
                <c:pt idx="3425">
                  <c:v>54.977783305999999</c:v>
                </c:pt>
                <c:pt idx="3426">
                  <c:v>54.990913587999998</c:v>
                </c:pt>
                <c:pt idx="3427">
                  <c:v>55.004043871</c:v>
                </c:pt>
                <c:pt idx="3428">
                  <c:v>55.017174154000003</c:v>
                </c:pt>
                <c:pt idx="3429">
                  <c:v>55.030304436000002</c:v>
                </c:pt>
                <c:pt idx="3430">
                  <c:v>55.043434718999997</c:v>
                </c:pt>
                <c:pt idx="3431">
                  <c:v>55.056565001999999</c:v>
                </c:pt>
                <c:pt idx="3432">
                  <c:v>55.069695283999998</c:v>
                </c:pt>
                <c:pt idx="3433">
                  <c:v>55.082825567</c:v>
                </c:pt>
                <c:pt idx="3434">
                  <c:v>55.095955850000003</c:v>
                </c:pt>
                <c:pt idx="3435">
                  <c:v>55.109086132000002</c:v>
                </c:pt>
                <c:pt idx="3436">
                  <c:v>55.122216414999997</c:v>
                </c:pt>
                <c:pt idx="3437">
                  <c:v>55.135346697999999</c:v>
                </c:pt>
                <c:pt idx="3438">
                  <c:v>55.148476979999998</c:v>
                </c:pt>
                <c:pt idx="3439">
                  <c:v>55.161607263000001</c:v>
                </c:pt>
                <c:pt idx="3440">
                  <c:v>55.174737546000003</c:v>
                </c:pt>
                <c:pt idx="3441">
                  <c:v>55.187867828000002</c:v>
                </c:pt>
                <c:pt idx="3442">
                  <c:v>55.200998110999997</c:v>
                </c:pt>
                <c:pt idx="3443">
                  <c:v>55.214128393999999</c:v>
                </c:pt>
                <c:pt idx="3444">
                  <c:v>55.227258675999998</c:v>
                </c:pt>
                <c:pt idx="3445">
                  <c:v>55.240388959000001</c:v>
                </c:pt>
                <c:pt idx="3446">
                  <c:v>55.253519242000003</c:v>
                </c:pt>
                <c:pt idx="3447">
                  <c:v>55.266649524000002</c:v>
                </c:pt>
                <c:pt idx="3448">
                  <c:v>55.279779806999997</c:v>
                </c:pt>
                <c:pt idx="3449">
                  <c:v>55.292910089999999</c:v>
                </c:pt>
                <c:pt idx="3450">
                  <c:v>55.306040371999998</c:v>
                </c:pt>
                <c:pt idx="3451">
                  <c:v>55.319170655000001</c:v>
                </c:pt>
                <c:pt idx="3452">
                  <c:v>55.332300938000003</c:v>
                </c:pt>
                <c:pt idx="3453">
                  <c:v>55.345431220999998</c:v>
                </c:pt>
                <c:pt idx="3454">
                  <c:v>55.358561502999997</c:v>
                </c:pt>
                <c:pt idx="3455">
                  <c:v>55.371691786</c:v>
                </c:pt>
                <c:pt idx="3456">
                  <c:v>55.384822069000002</c:v>
                </c:pt>
                <c:pt idx="3457">
                  <c:v>55.397952351000001</c:v>
                </c:pt>
                <c:pt idx="3458">
                  <c:v>55.411082634000003</c:v>
                </c:pt>
                <c:pt idx="3459">
                  <c:v>55.424212916999998</c:v>
                </c:pt>
                <c:pt idx="3460">
                  <c:v>55.437343198999997</c:v>
                </c:pt>
                <c:pt idx="3461">
                  <c:v>55.450473482</c:v>
                </c:pt>
                <c:pt idx="3462">
                  <c:v>55.463603765000002</c:v>
                </c:pt>
                <c:pt idx="3463">
                  <c:v>55.476734047000001</c:v>
                </c:pt>
                <c:pt idx="3464">
                  <c:v>55.489864330000003</c:v>
                </c:pt>
                <c:pt idx="3465">
                  <c:v>55.502994612999998</c:v>
                </c:pt>
                <c:pt idx="3466">
                  <c:v>55.516124894999997</c:v>
                </c:pt>
                <c:pt idx="3467">
                  <c:v>55.529255178</c:v>
                </c:pt>
                <c:pt idx="3468">
                  <c:v>55.542385461000002</c:v>
                </c:pt>
                <c:pt idx="3469">
                  <c:v>55.555515743000001</c:v>
                </c:pt>
                <c:pt idx="3470">
                  <c:v>55.568646026000003</c:v>
                </c:pt>
                <c:pt idx="3471">
                  <c:v>55.581776308999999</c:v>
                </c:pt>
                <c:pt idx="3472">
                  <c:v>55.594906590999997</c:v>
                </c:pt>
                <c:pt idx="3473">
                  <c:v>55.608036874</c:v>
                </c:pt>
                <c:pt idx="3474">
                  <c:v>55.621167157000002</c:v>
                </c:pt>
                <c:pt idx="3475">
                  <c:v>55.634297439000001</c:v>
                </c:pt>
                <c:pt idx="3476">
                  <c:v>55.647427722000003</c:v>
                </c:pt>
                <c:pt idx="3477">
                  <c:v>55.660558004999999</c:v>
                </c:pt>
                <c:pt idx="3478">
                  <c:v>55.673688286999997</c:v>
                </c:pt>
                <c:pt idx="3479">
                  <c:v>55.68681857</c:v>
                </c:pt>
                <c:pt idx="3480">
                  <c:v>55.699948853000002</c:v>
                </c:pt>
                <c:pt idx="3481">
                  <c:v>55.713079135000001</c:v>
                </c:pt>
                <c:pt idx="3482">
                  <c:v>55.726209418000003</c:v>
                </c:pt>
                <c:pt idx="3483">
                  <c:v>55.739339700999999</c:v>
                </c:pt>
                <c:pt idx="3484">
                  <c:v>55.752469982999997</c:v>
                </c:pt>
                <c:pt idx="3485">
                  <c:v>55.765600266</c:v>
                </c:pt>
                <c:pt idx="3486">
                  <c:v>55.778730549000002</c:v>
                </c:pt>
                <c:pt idx="3487">
                  <c:v>55.791860831000001</c:v>
                </c:pt>
                <c:pt idx="3488">
                  <c:v>55.804991114000003</c:v>
                </c:pt>
                <c:pt idx="3489">
                  <c:v>55.818121396999999</c:v>
                </c:pt>
                <c:pt idx="3490">
                  <c:v>55.831251680000001</c:v>
                </c:pt>
                <c:pt idx="3491">
                  <c:v>55.844381962</c:v>
                </c:pt>
                <c:pt idx="3492">
                  <c:v>55.857512245000002</c:v>
                </c:pt>
                <c:pt idx="3493">
                  <c:v>55.870642527999998</c:v>
                </c:pt>
                <c:pt idx="3494">
                  <c:v>55.883772810000004</c:v>
                </c:pt>
                <c:pt idx="3495">
                  <c:v>55.896903092999999</c:v>
                </c:pt>
                <c:pt idx="3496">
                  <c:v>55.910033376000001</c:v>
                </c:pt>
                <c:pt idx="3497">
                  <c:v>55.923163658</c:v>
                </c:pt>
                <c:pt idx="3498">
                  <c:v>55.936293941000002</c:v>
                </c:pt>
                <c:pt idx="3499">
                  <c:v>55.949424223999998</c:v>
                </c:pt>
                <c:pt idx="3500">
                  <c:v>55.962554505999996</c:v>
                </c:pt>
                <c:pt idx="3501">
                  <c:v>55.975684788999999</c:v>
                </c:pt>
                <c:pt idx="3502">
                  <c:v>55.988815072000001</c:v>
                </c:pt>
                <c:pt idx="3503">
                  <c:v>56.001945354</c:v>
                </c:pt>
                <c:pt idx="3504">
                  <c:v>56.015075637000002</c:v>
                </c:pt>
                <c:pt idx="3505">
                  <c:v>56.028205919999998</c:v>
                </c:pt>
                <c:pt idx="3506">
                  <c:v>56.041336201999997</c:v>
                </c:pt>
                <c:pt idx="3507">
                  <c:v>56.054466484999999</c:v>
                </c:pt>
                <c:pt idx="3508">
                  <c:v>56.067596768000001</c:v>
                </c:pt>
                <c:pt idx="3509">
                  <c:v>56.08072705</c:v>
                </c:pt>
                <c:pt idx="3510">
                  <c:v>56.093857333000003</c:v>
                </c:pt>
                <c:pt idx="3511">
                  <c:v>56.106987615999998</c:v>
                </c:pt>
                <c:pt idx="3512">
                  <c:v>56.120117897999997</c:v>
                </c:pt>
                <c:pt idx="3513">
                  <c:v>56.133248180999999</c:v>
                </c:pt>
                <c:pt idx="3514">
                  <c:v>56.146378464000001</c:v>
                </c:pt>
                <c:pt idx="3515">
                  <c:v>56.159508746</c:v>
                </c:pt>
                <c:pt idx="3516">
                  <c:v>56.172639029000003</c:v>
                </c:pt>
                <c:pt idx="3517">
                  <c:v>56.185769311999998</c:v>
                </c:pt>
                <c:pt idx="3518">
                  <c:v>56.198899593999997</c:v>
                </c:pt>
                <c:pt idx="3519">
                  <c:v>56.212029876999999</c:v>
                </c:pt>
                <c:pt idx="3520">
                  <c:v>56.225160160000001</c:v>
                </c:pt>
                <c:pt idx="3521">
                  <c:v>56.238290442</c:v>
                </c:pt>
                <c:pt idx="3522">
                  <c:v>56.251420725000003</c:v>
                </c:pt>
                <c:pt idx="3523">
                  <c:v>56.264551007999998</c:v>
                </c:pt>
                <c:pt idx="3524">
                  <c:v>56.277681291</c:v>
                </c:pt>
                <c:pt idx="3525">
                  <c:v>56.290811572999999</c:v>
                </c:pt>
                <c:pt idx="3526">
                  <c:v>56.303941856000002</c:v>
                </c:pt>
                <c:pt idx="3527">
                  <c:v>56.317072138999997</c:v>
                </c:pt>
                <c:pt idx="3528">
                  <c:v>56.330202421000003</c:v>
                </c:pt>
                <c:pt idx="3529">
                  <c:v>56.343332703999998</c:v>
                </c:pt>
                <c:pt idx="3530">
                  <c:v>56.356462987</c:v>
                </c:pt>
                <c:pt idx="3531">
                  <c:v>56.369593268999999</c:v>
                </c:pt>
                <c:pt idx="3532">
                  <c:v>56.382723552000002</c:v>
                </c:pt>
                <c:pt idx="3533">
                  <c:v>56.395853834999997</c:v>
                </c:pt>
                <c:pt idx="3534">
                  <c:v>56.408984117000003</c:v>
                </c:pt>
                <c:pt idx="3535">
                  <c:v>56.422114399999998</c:v>
                </c:pt>
                <c:pt idx="3536">
                  <c:v>56.435244683000001</c:v>
                </c:pt>
                <c:pt idx="3537">
                  <c:v>56.448374964999999</c:v>
                </c:pt>
                <c:pt idx="3538">
                  <c:v>56.461505248000002</c:v>
                </c:pt>
                <c:pt idx="3539">
                  <c:v>56.474635530999997</c:v>
                </c:pt>
                <c:pt idx="3540">
                  <c:v>56.487765813000003</c:v>
                </c:pt>
                <c:pt idx="3541">
                  <c:v>56.500896095999998</c:v>
                </c:pt>
                <c:pt idx="3542">
                  <c:v>56.514026379000001</c:v>
                </c:pt>
                <c:pt idx="3543">
                  <c:v>56.527156660999999</c:v>
                </c:pt>
                <c:pt idx="3544">
                  <c:v>56.540286944000002</c:v>
                </c:pt>
                <c:pt idx="3545">
                  <c:v>56.553417226999997</c:v>
                </c:pt>
                <c:pt idx="3546">
                  <c:v>56.566547509000003</c:v>
                </c:pt>
                <c:pt idx="3547">
                  <c:v>56.579677791999998</c:v>
                </c:pt>
                <c:pt idx="3548">
                  <c:v>56.592808075000001</c:v>
                </c:pt>
                <c:pt idx="3549">
                  <c:v>56.605938356999999</c:v>
                </c:pt>
                <c:pt idx="3550">
                  <c:v>56.619068640000002</c:v>
                </c:pt>
                <c:pt idx="3551">
                  <c:v>56.632198922999997</c:v>
                </c:pt>
                <c:pt idx="3552">
                  <c:v>56.645329205000003</c:v>
                </c:pt>
                <c:pt idx="3553">
                  <c:v>56.658459487999998</c:v>
                </c:pt>
                <c:pt idx="3554">
                  <c:v>56.671589771000001</c:v>
                </c:pt>
                <c:pt idx="3555">
                  <c:v>56.684720052999999</c:v>
                </c:pt>
                <c:pt idx="3556">
                  <c:v>56.697850336000002</c:v>
                </c:pt>
                <c:pt idx="3557">
                  <c:v>56.710980618999997</c:v>
                </c:pt>
                <c:pt idx="3558">
                  <c:v>56.724110901000003</c:v>
                </c:pt>
                <c:pt idx="3559">
                  <c:v>56.737241183999998</c:v>
                </c:pt>
                <c:pt idx="3560">
                  <c:v>56.750371467000001</c:v>
                </c:pt>
                <c:pt idx="3561">
                  <c:v>56.763501750000003</c:v>
                </c:pt>
                <c:pt idx="3562">
                  <c:v>56.776632032000002</c:v>
                </c:pt>
                <c:pt idx="3563">
                  <c:v>56.789762314999997</c:v>
                </c:pt>
                <c:pt idx="3564">
                  <c:v>56.802892598</c:v>
                </c:pt>
                <c:pt idx="3565">
                  <c:v>56.816022879999998</c:v>
                </c:pt>
                <c:pt idx="3566">
                  <c:v>56.829153163000001</c:v>
                </c:pt>
                <c:pt idx="3567">
                  <c:v>56.842283446000003</c:v>
                </c:pt>
                <c:pt idx="3568">
                  <c:v>56.855413728000002</c:v>
                </c:pt>
                <c:pt idx="3569">
                  <c:v>56.868544010999997</c:v>
                </c:pt>
                <c:pt idx="3570">
                  <c:v>56.881674294</c:v>
                </c:pt>
                <c:pt idx="3571">
                  <c:v>56.894804575999999</c:v>
                </c:pt>
                <c:pt idx="3572">
                  <c:v>56.907934859000001</c:v>
                </c:pt>
                <c:pt idx="3573">
                  <c:v>56.921065142000003</c:v>
                </c:pt>
                <c:pt idx="3574">
                  <c:v>56.934195424000002</c:v>
                </c:pt>
                <c:pt idx="3575">
                  <c:v>56.947325706999997</c:v>
                </c:pt>
                <c:pt idx="3576">
                  <c:v>56.96045599</c:v>
                </c:pt>
                <c:pt idx="3577">
                  <c:v>56.973586271999999</c:v>
                </c:pt>
                <c:pt idx="3578">
                  <c:v>56.986716555000001</c:v>
                </c:pt>
                <c:pt idx="3579">
                  <c:v>56.999846838000003</c:v>
                </c:pt>
                <c:pt idx="3580">
                  <c:v>57.012977120000002</c:v>
                </c:pt>
                <c:pt idx="3581">
                  <c:v>57.026107402999997</c:v>
                </c:pt>
                <c:pt idx="3582">
                  <c:v>57.039237686</c:v>
                </c:pt>
                <c:pt idx="3583">
                  <c:v>57.052367967999999</c:v>
                </c:pt>
                <c:pt idx="3584">
                  <c:v>57.065498251000001</c:v>
                </c:pt>
                <c:pt idx="3585">
                  <c:v>57.078628534000003</c:v>
                </c:pt>
                <c:pt idx="3586">
                  <c:v>57.091758816000002</c:v>
                </c:pt>
                <c:pt idx="3587">
                  <c:v>57.104889098999998</c:v>
                </c:pt>
                <c:pt idx="3588">
                  <c:v>57.118019382</c:v>
                </c:pt>
                <c:pt idx="3589">
                  <c:v>57.131149663999999</c:v>
                </c:pt>
                <c:pt idx="3590">
                  <c:v>57.144279947000001</c:v>
                </c:pt>
                <c:pt idx="3591">
                  <c:v>57.157410230000004</c:v>
                </c:pt>
                <c:pt idx="3592">
                  <c:v>57.170540512000002</c:v>
                </c:pt>
                <c:pt idx="3593">
                  <c:v>57.183670794999998</c:v>
                </c:pt>
                <c:pt idx="3594">
                  <c:v>57.196801078</c:v>
                </c:pt>
                <c:pt idx="3595">
                  <c:v>57.209931361000002</c:v>
                </c:pt>
                <c:pt idx="3596">
                  <c:v>57.223061643000001</c:v>
                </c:pt>
                <c:pt idx="3597">
                  <c:v>57.236191925999996</c:v>
                </c:pt>
                <c:pt idx="3598">
                  <c:v>57.249322208999999</c:v>
                </c:pt>
                <c:pt idx="3599">
                  <c:v>57.262452490999998</c:v>
                </c:pt>
                <c:pt idx="3600">
                  <c:v>57.275582774</c:v>
                </c:pt>
                <c:pt idx="3601">
                  <c:v>57.288713057000002</c:v>
                </c:pt>
                <c:pt idx="3602">
                  <c:v>57.301843339000001</c:v>
                </c:pt>
                <c:pt idx="3603">
                  <c:v>57.314973621999997</c:v>
                </c:pt>
                <c:pt idx="3604">
                  <c:v>57.328103904999999</c:v>
                </c:pt>
                <c:pt idx="3605">
                  <c:v>57.341234186999998</c:v>
                </c:pt>
                <c:pt idx="3606">
                  <c:v>57.35436447</c:v>
                </c:pt>
                <c:pt idx="3607">
                  <c:v>57.367494753000003</c:v>
                </c:pt>
                <c:pt idx="3608">
                  <c:v>57.380625035000001</c:v>
                </c:pt>
                <c:pt idx="3609">
                  <c:v>57.393755317999997</c:v>
                </c:pt>
                <c:pt idx="3610">
                  <c:v>57.406885600999999</c:v>
                </c:pt>
                <c:pt idx="3611">
                  <c:v>57.420015882999998</c:v>
                </c:pt>
                <c:pt idx="3612">
                  <c:v>57.433146166</c:v>
                </c:pt>
                <c:pt idx="3613">
                  <c:v>57.446276449000003</c:v>
                </c:pt>
                <c:pt idx="3614">
                  <c:v>57.459406731000001</c:v>
                </c:pt>
                <c:pt idx="3615">
                  <c:v>57.472537013999997</c:v>
                </c:pt>
                <c:pt idx="3616">
                  <c:v>57.485667296999999</c:v>
                </c:pt>
                <c:pt idx="3617">
                  <c:v>57.498797578999998</c:v>
                </c:pt>
                <c:pt idx="3618">
                  <c:v>57.511927862</c:v>
                </c:pt>
                <c:pt idx="3619">
                  <c:v>57.525058145000003</c:v>
                </c:pt>
                <c:pt idx="3620">
                  <c:v>57.538188427000001</c:v>
                </c:pt>
                <c:pt idx="3621">
                  <c:v>57.551318709999997</c:v>
                </c:pt>
                <c:pt idx="3622">
                  <c:v>57.564448992999999</c:v>
                </c:pt>
                <c:pt idx="3623">
                  <c:v>57.577579274999998</c:v>
                </c:pt>
                <c:pt idx="3624">
                  <c:v>57.590709558</c:v>
                </c:pt>
                <c:pt idx="3625">
                  <c:v>57.603839841000003</c:v>
                </c:pt>
                <c:pt idx="3626">
                  <c:v>57.616970123000002</c:v>
                </c:pt>
                <c:pt idx="3627">
                  <c:v>57.630100405999997</c:v>
                </c:pt>
                <c:pt idx="3628">
                  <c:v>57.643230688999999</c:v>
                </c:pt>
                <c:pt idx="3629">
                  <c:v>57.656360970999998</c:v>
                </c:pt>
                <c:pt idx="3630">
                  <c:v>57.669491254</c:v>
                </c:pt>
                <c:pt idx="3631">
                  <c:v>57.682621537000003</c:v>
                </c:pt>
                <c:pt idx="3632">
                  <c:v>57.695751819999998</c:v>
                </c:pt>
                <c:pt idx="3633">
                  <c:v>57.708882101999997</c:v>
                </c:pt>
                <c:pt idx="3634">
                  <c:v>57.722012384999999</c:v>
                </c:pt>
                <c:pt idx="3635">
                  <c:v>57.735142668000002</c:v>
                </c:pt>
                <c:pt idx="3636">
                  <c:v>57.74827295</c:v>
                </c:pt>
                <c:pt idx="3637">
                  <c:v>57.761403233000003</c:v>
                </c:pt>
                <c:pt idx="3638">
                  <c:v>57.774533515999998</c:v>
                </c:pt>
                <c:pt idx="3639">
                  <c:v>57.787663797999997</c:v>
                </c:pt>
                <c:pt idx="3640">
                  <c:v>57.800794080999999</c:v>
                </c:pt>
                <c:pt idx="3641">
                  <c:v>57.813924364000002</c:v>
                </c:pt>
                <c:pt idx="3642">
                  <c:v>57.827054646000001</c:v>
                </c:pt>
                <c:pt idx="3643">
                  <c:v>57.840184929000003</c:v>
                </c:pt>
                <c:pt idx="3644">
                  <c:v>57.853315211999998</c:v>
                </c:pt>
                <c:pt idx="3645">
                  <c:v>57.866445493999997</c:v>
                </c:pt>
                <c:pt idx="3646">
                  <c:v>57.879575776999999</c:v>
                </c:pt>
                <c:pt idx="3647">
                  <c:v>57.892706060000002</c:v>
                </c:pt>
                <c:pt idx="3648">
                  <c:v>57.905836342000001</c:v>
                </c:pt>
                <c:pt idx="3649">
                  <c:v>57.918966625000003</c:v>
                </c:pt>
                <c:pt idx="3650">
                  <c:v>57.932096907999998</c:v>
                </c:pt>
                <c:pt idx="3651">
                  <c:v>57.945227189999997</c:v>
                </c:pt>
                <c:pt idx="3652">
                  <c:v>57.958357473</c:v>
                </c:pt>
                <c:pt idx="3653">
                  <c:v>57.971487756000002</c:v>
                </c:pt>
                <c:pt idx="3654">
                  <c:v>57.984618038000001</c:v>
                </c:pt>
                <c:pt idx="3655">
                  <c:v>57.997748321000003</c:v>
                </c:pt>
                <c:pt idx="3656">
                  <c:v>58.010878603999998</c:v>
                </c:pt>
                <c:pt idx="3657">
                  <c:v>58.024008885999997</c:v>
                </c:pt>
                <c:pt idx="3658">
                  <c:v>58.037139169</c:v>
                </c:pt>
                <c:pt idx="3659">
                  <c:v>58.050269452000002</c:v>
                </c:pt>
                <c:pt idx="3660">
                  <c:v>58.063399734000001</c:v>
                </c:pt>
                <c:pt idx="3661">
                  <c:v>58.076530017000003</c:v>
                </c:pt>
                <c:pt idx="3662">
                  <c:v>58.089660299999998</c:v>
                </c:pt>
                <c:pt idx="3663">
                  <c:v>58.102790581999997</c:v>
                </c:pt>
                <c:pt idx="3664">
                  <c:v>58.115920865</c:v>
                </c:pt>
                <c:pt idx="3665">
                  <c:v>58.129051148000002</c:v>
                </c:pt>
                <c:pt idx="3666">
                  <c:v>58.142181430999997</c:v>
                </c:pt>
                <c:pt idx="3667">
                  <c:v>58.155311713000003</c:v>
                </c:pt>
                <c:pt idx="3668">
                  <c:v>58.168441995999999</c:v>
                </c:pt>
                <c:pt idx="3669">
                  <c:v>58.181572279000001</c:v>
                </c:pt>
                <c:pt idx="3670">
                  <c:v>58.194702561</c:v>
                </c:pt>
                <c:pt idx="3671">
                  <c:v>58.207832844000002</c:v>
                </c:pt>
                <c:pt idx="3672">
                  <c:v>58.220963126999997</c:v>
                </c:pt>
                <c:pt idx="3673">
                  <c:v>58.234093409000003</c:v>
                </c:pt>
                <c:pt idx="3674">
                  <c:v>58.247223691999999</c:v>
                </c:pt>
                <c:pt idx="3675">
                  <c:v>58.260353975000001</c:v>
                </c:pt>
                <c:pt idx="3676">
                  <c:v>58.273484257</c:v>
                </c:pt>
                <c:pt idx="3677">
                  <c:v>58.286614540000002</c:v>
                </c:pt>
                <c:pt idx="3678">
                  <c:v>58.299744822999997</c:v>
                </c:pt>
                <c:pt idx="3679">
                  <c:v>58.312875105000003</c:v>
                </c:pt>
                <c:pt idx="3680">
                  <c:v>58.326005387999999</c:v>
                </c:pt>
                <c:pt idx="3681">
                  <c:v>58.339135671000001</c:v>
                </c:pt>
                <c:pt idx="3682">
                  <c:v>58.352265953</c:v>
                </c:pt>
                <c:pt idx="3683">
                  <c:v>58.365396236000002</c:v>
                </c:pt>
                <c:pt idx="3684">
                  <c:v>58.378526518999998</c:v>
                </c:pt>
                <c:pt idx="3685">
                  <c:v>58.391656801000003</c:v>
                </c:pt>
                <c:pt idx="3686">
                  <c:v>58.404787083999999</c:v>
                </c:pt>
                <c:pt idx="3687">
                  <c:v>58.417917367000001</c:v>
                </c:pt>
                <c:pt idx="3688">
                  <c:v>58.431047649</c:v>
                </c:pt>
                <c:pt idx="3689">
                  <c:v>58.444177932000002</c:v>
                </c:pt>
                <c:pt idx="3690">
                  <c:v>58.457308214999998</c:v>
                </c:pt>
                <c:pt idx="3691">
                  <c:v>58.470438497000004</c:v>
                </c:pt>
                <c:pt idx="3692">
                  <c:v>58.483568779999999</c:v>
                </c:pt>
                <c:pt idx="3693">
                  <c:v>58.496699063000001</c:v>
                </c:pt>
                <c:pt idx="3694">
                  <c:v>58.509829345</c:v>
                </c:pt>
                <c:pt idx="3695">
                  <c:v>58.522959628000002</c:v>
                </c:pt>
                <c:pt idx="3696">
                  <c:v>58.536089910999998</c:v>
                </c:pt>
                <c:pt idx="3697">
                  <c:v>58.549220192999996</c:v>
                </c:pt>
                <c:pt idx="3698">
                  <c:v>58.562350475999999</c:v>
                </c:pt>
                <c:pt idx="3699">
                  <c:v>58.575480759000001</c:v>
                </c:pt>
                <c:pt idx="3700">
                  <c:v>58.588611041</c:v>
                </c:pt>
                <c:pt idx="3701">
                  <c:v>58.601741324000002</c:v>
                </c:pt>
                <c:pt idx="3702">
                  <c:v>58.614871606999998</c:v>
                </c:pt>
                <c:pt idx="3703">
                  <c:v>58.62800189</c:v>
                </c:pt>
                <c:pt idx="3704">
                  <c:v>58.641132171999999</c:v>
                </c:pt>
                <c:pt idx="3705">
                  <c:v>58.654262455000001</c:v>
                </c:pt>
                <c:pt idx="3706">
                  <c:v>58.667392737999997</c:v>
                </c:pt>
                <c:pt idx="3707">
                  <c:v>58.680523020000003</c:v>
                </c:pt>
                <c:pt idx="3708">
                  <c:v>58.693653302999998</c:v>
                </c:pt>
                <c:pt idx="3709">
                  <c:v>58.706783586</c:v>
                </c:pt>
                <c:pt idx="3710">
                  <c:v>58.719913867999999</c:v>
                </c:pt>
                <c:pt idx="3711">
                  <c:v>58.733044151000001</c:v>
                </c:pt>
                <c:pt idx="3712">
                  <c:v>58.746174433999997</c:v>
                </c:pt>
                <c:pt idx="3713">
                  <c:v>58.759304716000003</c:v>
                </c:pt>
                <c:pt idx="3714">
                  <c:v>58.772434998999998</c:v>
                </c:pt>
                <c:pt idx="3715">
                  <c:v>58.785565282</c:v>
                </c:pt>
                <c:pt idx="3716">
                  <c:v>58.798695563999999</c:v>
                </c:pt>
                <c:pt idx="3717">
                  <c:v>58.811825847000001</c:v>
                </c:pt>
                <c:pt idx="3718">
                  <c:v>58.824956129999997</c:v>
                </c:pt>
                <c:pt idx="3719">
                  <c:v>58.838086412000003</c:v>
                </c:pt>
                <c:pt idx="3720">
                  <c:v>58.851216694999998</c:v>
                </c:pt>
                <c:pt idx="3721">
                  <c:v>58.864346978</c:v>
                </c:pt>
                <c:pt idx="3722">
                  <c:v>58.877477259999999</c:v>
                </c:pt>
                <c:pt idx="3723">
                  <c:v>58.890607543000002</c:v>
                </c:pt>
                <c:pt idx="3724">
                  <c:v>58.903737825999997</c:v>
                </c:pt>
                <c:pt idx="3725">
                  <c:v>58.916868108000003</c:v>
                </c:pt>
                <c:pt idx="3726">
                  <c:v>58.929998390999998</c:v>
                </c:pt>
                <c:pt idx="3727">
                  <c:v>58.943128674</c:v>
                </c:pt>
                <c:pt idx="3728">
                  <c:v>58.956258955999999</c:v>
                </c:pt>
                <c:pt idx="3729">
                  <c:v>58.969389239000002</c:v>
                </c:pt>
                <c:pt idx="3730">
                  <c:v>58.982519521999997</c:v>
                </c:pt>
                <c:pt idx="3731">
                  <c:v>58.995649804000003</c:v>
                </c:pt>
                <c:pt idx="3732">
                  <c:v>59.008780086999998</c:v>
                </c:pt>
                <c:pt idx="3733">
                  <c:v>59.021910370000001</c:v>
                </c:pt>
                <c:pt idx="3734">
                  <c:v>59.035040651999999</c:v>
                </c:pt>
                <c:pt idx="3735">
                  <c:v>59.048170935000002</c:v>
                </c:pt>
                <c:pt idx="3736">
                  <c:v>59.061301217999997</c:v>
                </c:pt>
                <c:pt idx="3737">
                  <c:v>59.074431500999999</c:v>
                </c:pt>
                <c:pt idx="3738">
                  <c:v>59.087561782999998</c:v>
                </c:pt>
                <c:pt idx="3739">
                  <c:v>59.100692066000001</c:v>
                </c:pt>
                <c:pt idx="3740">
                  <c:v>59.113822349000003</c:v>
                </c:pt>
                <c:pt idx="3741">
                  <c:v>59.126952631000002</c:v>
                </c:pt>
                <c:pt idx="3742">
                  <c:v>59.140082913999997</c:v>
                </c:pt>
                <c:pt idx="3743">
                  <c:v>59.153213196999999</c:v>
                </c:pt>
                <c:pt idx="3744">
                  <c:v>59.166343478999998</c:v>
                </c:pt>
                <c:pt idx="3745">
                  <c:v>59.179473762000001</c:v>
                </c:pt>
                <c:pt idx="3746">
                  <c:v>59.192604045000003</c:v>
                </c:pt>
                <c:pt idx="3747">
                  <c:v>59.205734327000002</c:v>
                </c:pt>
                <c:pt idx="3748">
                  <c:v>59.218864609999997</c:v>
                </c:pt>
                <c:pt idx="3749">
                  <c:v>59.231994893</c:v>
                </c:pt>
                <c:pt idx="3750">
                  <c:v>59.245125174999998</c:v>
                </c:pt>
                <c:pt idx="3751">
                  <c:v>59.258255458000001</c:v>
                </c:pt>
                <c:pt idx="3752">
                  <c:v>59.271385741000003</c:v>
                </c:pt>
                <c:pt idx="3753">
                  <c:v>59.284516023000002</c:v>
                </c:pt>
                <c:pt idx="3754">
                  <c:v>59.297646305999997</c:v>
                </c:pt>
                <c:pt idx="3755">
                  <c:v>59.310776589</c:v>
                </c:pt>
                <c:pt idx="3756">
                  <c:v>59.323906870999998</c:v>
                </c:pt>
                <c:pt idx="3757">
                  <c:v>59.337037154000001</c:v>
                </c:pt>
                <c:pt idx="3758">
                  <c:v>59.350167437000003</c:v>
                </c:pt>
                <c:pt idx="3759">
                  <c:v>59.363297719000002</c:v>
                </c:pt>
                <c:pt idx="3760">
                  <c:v>59.376428001999997</c:v>
                </c:pt>
                <c:pt idx="3761">
                  <c:v>59.389558285</c:v>
                </c:pt>
                <c:pt idx="3762">
                  <c:v>59.402688566999998</c:v>
                </c:pt>
                <c:pt idx="3763">
                  <c:v>59.415818850000001</c:v>
                </c:pt>
                <c:pt idx="3764">
                  <c:v>59.428949133000003</c:v>
                </c:pt>
                <c:pt idx="3765">
                  <c:v>59.442079415000002</c:v>
                </c:pt>
                <c:pt idx="3766">
                  <c:v>59.455209697999997</c:v>
                </c:pt>
                <c:pt idx="3767">
                  <c:v>59.468339981</c:v>
                </c:pt>
                <c:pt idx="3768">
                  <c:v>59.481470262999999</c:v>
                </c:pt>
                <c:pt idx="3769">
                  <c:v>59.494600546000001</c:v>
                </c:pt>
                <c:pt idx="3770">
                  <c:v>59.507730829000003</c:v>
                </c:pt>
                <c:pt idx="3771">
                  <c:v>59.520861111000002</c:v>
                </c:pt>
                <c:pt idx="3772">
                  <c:v>59.533991393999997</c:v>
                </c:pt>
                <c:pt idx="3773">
                  <c:v>59.547121677</c:v>
                </c:pt>
                <c:pt idx="3774">
                  <c:v>59.560251960000002</c:v>
                </c:pt>
                <c:pt idx="3775">
                  <c:v>59.573382242000001</c:v>
                </c:pt>
                <c:pt idx="3776">
                  <c:v>59.586512525000003</c:v>
                </c:pt>
                <c:pt idx="3777">
                  <c:v>59.599642807999999</c:v>
                </c:pt>
                <c:pt idx="3778">
                  <c:v>59.612773089999997</c:v>
                </c:pt>
                <c:pt idx="3779">
                  <c:v>59.625903373</c:v>
                </c:pt>
                <c:pt idx="3780">
                  <c:v>59.639033656000002</c:v>
                </c:pt>
                <c:pt idx="3781">
                  <c:v>59.652163938000001</c:v>
                </c:pt>
                <c:pt idx="3782">
                  <c:v>59.665294221000003</c:v>
                </c:pt>
                <c:pt idx="3783">
                  <c:v>59.678424503999999</c:v>
                </c:pt>
                <c:pt idx="3784">
                  <c:v>59.691554785999998</c:v>
                </c:pt>
                <c:pt idx="3785">
                  <c:v>59.704685069</c:v>
                </c:pt>
                <c:pt idx="3786">
                  <c:v>59.717815352000002</c:v>
                </c:pt>
                <c:pt idx="3787">
                  <c:v>59.730945634000001</c:v>
                </c:pt>
                <c:pt idx="3788">
                  <c:v>59.744075917000004</c:v>
                </c:pt>
                <c:pt idx="3789">
                  <c:v>59.757206199999999</c:v>
                </c:pt>
                <c:pt idx="3790">
                  <c:v>59.770336481999998</c:v>
                </c:pt>
                <c:pt idx="3791">
                  <c:v>59.783466765</c:v>
                </c:pt>
                <c:pt idx="3792">
                  <c:v>59.796597048000002</c:v>
                </c:pt>
                <c:pt idx="3793">
                  <c:v>59.809727330000001</c:v>
                </c:pt>
                <c:pt idx="3794">
                  <c:v>59.822857612999996</c:v>
                </c:pt>
                <c:pt idx="3795">
                  <c:v>59.835987895999999</c:v>
                </c:pt>
                <c:pt idx="3796">
                  <c:v>59.849118177999998</c:v>
                </c:pt>
                <c:pt idx="3797">
                  <c:v>59.862248461</c:v>
                </c:pt>
                <c:pt idx="3798">
                  <c:v>59.875378744000002</c:v>
                </c:pt>
                <c:pt idx="3799">
                  <c:v>59.888509026000001</c:v>
                </c:pt>
                <c:pt idx="3800">
                  <c:v>59.901639308999997</c:v>
                </c:pt>
                <c:pt idx="3801">
                  <c:v>59.914769591999999</c:v>
                </c:pt>
                <c:pt idx="3802">
                  <c:v>59.927899873999998</c:v>
                </c:pt>
                <c:pt idx="3803">
                  <c:v>59.941030157</c:v>
                </c:pt>
                <c:pt idx="3804">
                  <c:v>59.954160440000003</c:v>
                </c:pt>
                <c:pt idx="3805">
                  <c:v>59.967290722000001</c:v>
                </c:pt>
                <c:pt idx="3806">
                  <c:v>59.980421004999997</c:v>
                </c:pt>
                <c:pt idx="3807">
                  <c:v>59.993551287999999</c:v>
                </c:pt>
                <c:pt idx="3808">
                  <c:v>60.006681571000001</c:v>
                </c:pt>
                <c:pt idx="3809">
                  <c:v>60.019811853</c:v>
                </c:pt>
                <c:pt idx="3810">
                  <c:v>60.032942136000003</c:v>
                </c:pt>
                <c:pt idx="3811">
                  <c:v>60.046072418999998</c:v>
                </c:pt>
                <c:pt idx="3812">
                  <c:v>60.059202700999997</c:v>
                </c:pt>
                <c:pt idx="3813">
                  <c:v>60.072332983999999</c:v>
                </c:pt>
                <c:pt idx="3814">
                  <c:v>60.085463267000002</c:v>
                </c:pt>
                <c:pt idx="3815">
                  <c:v>60.098593549</c:v>
                </c:pt>
                <c:pt idx="3816">
                  <c:v>60.111723832000003</c:v>
                </c:pt>
                <c:pt idx="3817">
                  <c:v>60.124854114999998</c:v>
                </c:pt>
                <c:pt idx="3818">
                  <c:v>60.137984396999997</c:v>
                </c:pt>
                <c:pt idx="3819">
                  <c:v>60.151114679999999</c:v>
                </c:pt>
                <c:pt idx="3820">
                  <c:v>60.164244963000002</c:v>
                </c:pt>
                <c:pt idx="3821">
                  <c:v>60.177375245</c:v>
                </c:pt>
                <c:pt idx="3822">
                  <c:v>60.190505528000003</c:v>
                </c:pt>
                <c:pt idx="3823">
                  <c:v>60.203635810999998</c:v>
                </c:pt>
                <c:pt idx="3824">
                  <c:v>60.216766092999997</c:v>
                </c:pt>
                <c:pt idx="3825">
                  <c:v>60.229896375999999</c:v>
                </c:pt>
                <c:pt idx="3826">
                  <c:v>60.243026659000002</c:v>
                </c:pt>
                <c:pt idx="3827">
                  <c:v>60.256156941</c:v>
                </c:pt>
                <c:pt idx="3828">
                  <c:v>60.269287224000003</c:v>
                </c:pt>
                <c:pt idx="3829">
                  <c:v>60.282417506999998</c:v>
                </c:pt>
                <c:pt idx="3830">
                  <c:v>60.295547788999997</c:v>
                </c:pt>
                <c:pt idx="3831">
                  <c:v>60.308678071999999</c:v>
                </c:pt>
                <c:pt idx="3832">
                  <c:v>60.321808355000002</c:v>
                </c:pt>
                <c:pt idx="3833">
                  <c:v>60.334938637</c:v>
                </c:pt>
                <c:pt idx="3834">
                  <c:v>60.348068920000003</c:v>
                </c:pt>
                <c:pt idx="3835">
                  <c:v>60.361199202999998</c:v>
                </c:pt>
                <c:pt idx="3836">
                  <c:v>60.374329484999997</c:v>
                </c:pt>
                <c:pt idx="3837">
                  <c:v>60.387459767999999</c:v>
                </c:pt>
                <c:pt idx="3838">
                  <c:v>60.400590051000002</c:v>
                </c:pt>
                <c:pt idx="3839">
                  <c:v>60.413720333000001</c:v>
                </c:pt>
                <c:pt idx="3840">
                  <c:v>60.426850616000003</c:v>
                </c:pt>
                <c:pt idx="3841">
                  <c:v>60.439980898999998</c:v>
                </c:pt>
                <c:pt idx="3842">
                  <c:v>60.453111180999997</c:v>
                </c:pt>
                <c:pt idx="3843">
                  <c:v>60.466241463999999</c:v>
                </c:pt>
                <c:pt idx="3844">
                  <c:v>60.479371747000002</c:v>
                </c:pt>
                <c:pt idx="3845">
                  <c:v>60.492502029999997</c:v>
                </c:pt>
                <c:pt idx="3846">
                  <c:v>60.505632312000003</c:v>
                </c:pt>
                <c:pt idx="3847">
                  <c:v>60.518762594999998</c:v>
                </c:pt>
                <c:pt idx="3848">
                  <c:v>60.531892878000001</c:v>
                </c:pt>
                <c:pt idx="3849">
                  <c:v>60.54502316</c:v>
                </c:pt>
                <c:pt idx="3850">
                  <c:v>60.558153443000002</c:v>
                </c:pt>
                <c:pt idx="3851">
                  <c:v>60.571283725999997</c:v>
                </c:pt>
                <c:pt idx="3852">
                  <c:v>60.584414008000003</c:v>
                </c:pt>
                <c:pt idx="3853">
                  <c:v>60.597544290999998</c:v>
                </c:pt>
                <c:pt idx="3854">
                  <c:v>60.610674574000001</c:v>
                </c:pt>
                <c:pt idx="3855">
                  <c:v>60.623804856</c:v>
                </c:pt>
                <c:pt idx="3856">
                  <c:v>60.636935139000002</c:v>
                </c:pt>
                <c:pt idx="3857">
                  <c:v>60.650065421999997</c:v>
                </c:pt>
                <c:pt idx="3858">
                  <c:v>60.663195704000003</c:v>
                </c:pt>
                <c:pt idx="3859">
                  <c:v>60.676325986999998</c:v>
                </c:pt>
                <c:pt idx="3860">
                  <c:v>60.689456270000001</c:v>
                </c:pt>
                <c:pt idx="3861">
                  <c:v>60.702586552</c:v>
                </c:pt>
                <c:pt idx="3862">
                  <c:v>60.715716835000002</c:v>
                </c:pt>
                <c:pt idx="3863">
                  <c:v>60.728847117999997</c:v>
                </c:pt>
                <c:pt idx="3864">
                  <c:v>60.741977400000003</c:v>
                </c:pt>
                <c:pt idx="3865">
                  <c:v>60.755107682999999</c:v>
                </c:pt>
                <c:pt idx="3866">
                  <c:v>60.768237966000001</c:v>
                </c:pt>
                <c:pt idx="3867">
                  <c:v>60.781368248</c:v>
                </c:pt>
                <c:pt idx="3868">
                  <c:v>60.794498531000002</c:v>
                </c:pt>
                <c:pt idx="3869">
                  <c:v>60.807628813999997</c:v>
                </c:pt>
                <c:pt idx="3870">
                  <c:v>60.820759096000003</c:v>
                </c:pt>
                <c:pt idx="3871">
                  <c:v>60.833889378999999</c:v>
                </c:pt>
                <c:pt idx="3872">
                  <c:v>60.847019662000001</c:v>
                </c:pt>
                <c:pt idx="3873">
                  <c:v>60.860149944</c:v>
                </c:pt>
                <c:pt idx="3874">
                  <c:v>60.873280227000002</c:v>
                </c:pt>
                <c:pt idx="3875">
                  <c:v>60.886410509999997</c:v>
                </c:pt>
                <c:pt idx="3876">
                  <c:v>60.899540792000003</c:v>
                </c:pt>
                <c:pt idx="3877">
                  <c:v>60.912671074999999</c:v>
                </c:pt>
                <c:pt idx="3878">
                  <c:v>60.925801358000001</c:v>
                </c:pt>
                <c:pt idx="3879">
                  <c:v>60.938931641000003</c:v>
                </c:pt>
                <c:pt idx="3880">
                  <c:v>60.952061923000002</c:v>
                </c:pt>
                <c:pt idx="3881">
                  <c:v>60.965192205999998</c:v>
                </c:pt>
                <c:pt idx="3882">
                  <c:v>60.978322489</c:v>
                </c:pt>
                <c:pt idx="3883">
                  <c:v>60.991452770999999</c:v>
                </c:pt>
                <c:pt idx="3884">
                  <c:v>61.004583054000001</c:v>
                </c:pt>
                <c:pt idx="3885">
                  <c:v>61.017713337000004</c:v>
                </c:pt>
                <c:pt idx="3886">
                  <c:v>61.030843619000002</c:v>
                </c:pt>
                <c:pt idx="3887">
                  <c:v>61.043973901999998</c:v>
                </c:pt>
                <c:pt idx="3888">
                  <c:v>61.057104185</c:v>
                </c:pt>
                <c:pt idx="3889">
                  <c:v>61.070234466999999</c:v>
                </c:pt>
                <c:pt idx="3890">
                  <c:v>61.083364750000001</c:v>
                </c:pt>
                <c:pt idx="3891">
                  <c:v>61.096495032999997</c:v>
                </c:pt>
                <c:pt idx="3892">
                  <c:v>61.109625315000002</c:v>
                </c:pt>
                <c:pt idx="3893">
                  <c:v>61.122755597999998</c:v>
                </c:pt>
                <c:pt idx="3894">
                  <c:v>61.135885881</c:v>
                </c:pt>
                <c:pt idx="3895">
                  <c:v>61.149016162999999</c:v>
                </c:pt>
                <c:pt idx="3896">
                  <c:v>61.162146446000001</c:v>
                </c:pt>
                <c:pt idx="3897">
                  <c:v>61.175276728999997</c:v>
                </c:pt>
                <c:pt idx="3898">
                  <c:v>61.188407011000002</c:v>
                </c:pt>
                <c:pt idx="3899">
                  <c:v>61.201537293999998</c:v>
                </c:pt>
                <c:pt idx="3900">
                  <c:v>61.214667577</c:v>
                </c:pt>
                <c:pt idx="3901">
                  <c:v>61.227797858999999</c:v>
                </c:pt>
                <c:pt idx="3902">
                  <c:v>61.240928142000001</c:v>
                </c:pt>
                <c:pt idx="3903">
                  <c:v>61.254058424999997</c:v>
                </c:pt>
                <c:pt idx="3904">
                  <c:v>61.267188707000003</c:v>
                </c:pt>
                <c:pt idx="3905">
                  <c:v>61.280318989999998</c:v>
                </c:pt>
                <c:pt idx="3906">
                  <c:v>61.293449273</c:v>
                </c:pt>
                <c:pt idx="3907">
                  <c:v>61.306579554999999</c:v>
                </c:pt>
                <c:pt idx="3908">
                  <c:v>61.319709838000001</c:v>
                </c:pt>
                <c:pt idx="3909">
                  <c:v>61.332840120999997</c:v>
                </c:pt>
                <c:pt idx="3910">
                  <c:v>61.345970403000003</c:v>
                </c:pt>
                <c:pt idx="3911">
                  <c:v>61.359100685999998</c:v>
                </c:pt>
                <c:pt idx="3912">
                  <c:v>61.372230969</c:v>
                </c:pt>
                <c:pt idx="3913">
                  <c:v>61.385361250999999</c:v>
                </c:pt>
                <c:pt idx="3914">
                  <c:v>61.398491534000001</c:v>
                </c:pt>
                <c:pt idx="3915">
                  <c:v>61.411621816999997</c:v>
                </c:pt>
                <c:pt idx="3916">
                  <c:v>61.424752099999999</c:v>
                </c:pt>
                <c:pt idx="3917">
                  <c:v>61.437882381999998</c:v>
                </c:pt>
                <c:pt idx="3918">
                  <c:v>61.451012665</c:v>
                </c:pt>
                <c:pt idx="3919">
                  <c:v>61.464142948000003</c:v>
                </c:pt>
                <c:pt idx="3920">
                  <c:v>61.477273230000002</c:v>
                </c:pt>
                <c:pt idx="3921">
                  <c:v>61.490403512999997</c:v>
                </c:pt>
                <c:pt idx="3922">
                  <c:v>61.503533795999999</c:v>
                </c:pt>
                <c:pt idx="3923">
                  <c:v>61.516664077999998</c:v>
                </c:pt>
                <c:pt idx="3924">
                  <c:v>61.529794361</c:v>
                </c:pt>
                <c:pt idx="3925">
                  <c:v>61.542924644000003</c:v>
                </c:pt>
                <c:pt idx="3926">
                  <c:v>61.556054926000002</c:v>
                </c:pt>
                <c:pt idx="3927">
                  <c:v>61.569185208999997</c:v>
                </c:pt>
                <c:pt idx="3928">
                  <c:v>61.582315491999999</c:v>
                </c:pt>
                <c:pt idx="3929">
                  <c:v>61.595445773999998</c:v>
                </c:pt>
                <c:pt idx="3930">
                  <c:v>61.608576057000001</c:v>
                </c:pt>
                <c:pt idx="3931">
                  <c:v>61.621706340000003</c:v>
                </c:pt>
                <c:pt idx="3932">
                  <c:v>61.634836622000002</c:v>
                </c:pt>
                <c:pt idx="3933">
                  <c:v>61.647966904999997</c:v>
                </c:pt>
                <c:pt idx="3934">
                  <c:v>61.661097187999999</c:v>
                </c:pt>
                <c:pt idx="3935">
                  <c:v>61.674227469999998</c:v>
                </c:pt>
                <c:pt idx="3936">
                  <c:v>61.687357753000001</c:v>
                </c:pt>
                <c:pt idx="3937">
                  <c:v>61.700488036000003</c:v>
                </c:pt>
                <c:pt idx="3938">
                  <c:v>61.713618318000002</c:v>
                </c:pt>
                <c:pt idx="3939">
                  <c:v>61.726748600999997</c:v>
                </c:pt>
                <c:pt idx="3940">
                  <c:v>61.739878883999999</c:v>
                </c:pt>
                <c:pt idx="3941">
                  <c:v>61.753009165999998</c:v>
                </c:pt>
                <c:pt idx="3942">
                  <c:v>61.766139449000001</c:v>
                </c:pt>
                <c:pt idx="3943">
                  <c:v>61.779269732000003</c:v>
                </c:pt>
                <c:pt idx="3944">
                  <c:v>61.792400014000002</c:v>
                </c:pt>
                <c:pt idx="3945">
                  <c:v>61.805530296999997</c:v>
                </c:pt>
                <c:pt idx="3946">
                  <c:v>61.81866058</c:v>
                </c:pt>
                <c:pt idx="3947">
                  <c:v>61.831790861999998</c:v>
                </c:pt>
                <c:pt idx="3948">
                  <c:v>61.844921145000001</c:v>
                </c:pt>
                <c:pt idx="3949">
                  <c:v>61.858051428000003</c:v>
                </c:pt>
                <c:pt idx="3950">
                  <c:v>61.871181710999998</c:v>
                </c:pt>
                <c:pt idx="3951">
                  <c:v>61.884311992999997</c:v>
                </c:pt>
                <c:pt idx="3952">
                  <c:v>61.897442276</c:v>
                </c:pt>
                <c:pt idx="3953">
                  <c:v>61.910572559000002</c:v>
                </c:pt>
                <c:pt idx="3954">
                  <c:v>61.923702841000001</c:v>
                </c:pt>
                <c:pt idx="3955">
                  <c:v>61.936833124000003</c:v>
                </c:pt>
                <c:pt idx="3956">
                  <c:v>61.949963406999998</c:v>
                </c:pt>
                <c:pt idx="3957">
                  <c:v>61.963093688999997</c:v>
                </c:pt>
                <c:pt idx="3958">
                  <c:v>61.976223972</c:v>
                </c:pt>
                <c:pt idx="3959">
                  <c:v>61.989354255000002</c:v>
                </c:pt>
                <c:pt idx="3960">
                  <c:v>62.002484537000001</c:v>
                </c:pt>
                <c:pt idx="3961">
                  <c:v>62.015614820000003</c:v>
                </c:pt>
                <c:pt idx="3962">
                  <c:v>62.028745102999999</c:v>
                </c:pt>
                <c:pt idx="3963">
                  <c:v>62.041875384999997</c:v>
                </c:pt>
                <c:pt idx="3964">
                  <c:v>62.055005668</c:v>
                </c:pt>
                <c:pt idx="3965">
                  <c:v>62.068135951000002</c:v>
                </c:pt>
                <c:pt idx="3966">
                  <c:v>62.081266233000001</c:v>
                </c:pt>
                <c:pt idx="3967">
                  <c:v>62.094396516000003</c:v>
                </c:pt>
                <c:pt idx="3968">
                  <c:v>62.107526798999999</c:v>
                </c:pt>
                <c:pt idx="3969">
                  <c:v>62.120657080999997</c:v>
                </c:pt>
                <c:pt idx="3970">
                  <c:v>62.133787364</c:v>
                </c:pt>
                <c:pt idx="3971">
                  <c:v>62.146917647000002</c:v>
                </c:pt>
                <c:pt idx="3972">
                  <c:v>62.160047929000001</c:v>
                </c:pt>
                <c:pt idx="3973">
                  <c:v>62.173178212000003</c:v>
                </c:pt>
                <c:pt idx="3974">
                  <c:v>62.186308494999999</c:v>
                </c:pt>
                <c:pt idx="3975">
                  <c:v>62.199438776999997</c:v>
                </c:pt>
                <c:pt idx="3976">
                  <c:v>62.21256906</c:v>
                </c:pt>
                <c:pt idx="3977">
                  <c:v>62.225699343000002</c:v>
                </c:pt>
                <c:pt idx="3978">
                  <c:v>62.238829625000001</c:v>
                </c:pt>
                <c:pt idx="3979">
                  <c:v>62.251959908000003</c:v>
                </c:pt>
                <c:pt idx="3980">
                  <c:v>62.265090190999999</c:v>
                </c:pt>
                <c:pt idx="3981">
                  <c:v>62.278220472999998</c:v>
                </c:pt>
                <c:pt idx="3982">
                  <c:v>62.291350756</c:v>
                </c:pt>
                <c:pt idx="3983">
                  <c:v>62.304481039000002</c:v>
                </c:pt>
                <c:pt idx="3984">
                  <c:v>62.317611321999998</c:v>
                </c:pt>
                <c:pt idx="3985">
                  <c:v>62.330741604000004</c:v>
                </c:pt>
                <c:pt idx="3986">
                  <c:v>62.343871886999999</c:v>
                </c:pt>
                <c:pt idx="3987">
                  <c:v>62.357002170000001</c:v>
                </c:pt>
                <c:pt idx="3988">
                  <c:v>62.370132452</c:v>
                </c:pt>
                <c:pt idx="3989">
                  <c:v>62.383262735000002</c:v>
                </c:pt>
                <c:pt idx="3990">
                  <c:v>62.396393017999998</c:v>
                </c:pt>
                <c:pt idx="3991">
                  <c:v>62.409523299999996</c:v>
                </c:pt>
                <c:pt idx="3992">
                  <c:v>62.422653582999999</c:v>
                </c:pt>
                <c:pt idx="3993">
                  <c:v>62.435783866000001</c:v>
                </c:pt>
                <c:pt idx="3994">
                  <c:v>62.448914148</c:v>
                </c:pt>
                <c:pt idx="3995">
                  <c:v>62.462044431000002</c:v>
                </c:pt>
                <c:pt idx="3996">
                  <c:v>62.475174713999998</c:v>
                </c:pt>
                <c:pt idx="3997">
                  <c:v>62.488304995999997</c:v>
                </c:pt>
                <c:pt idx="3998">
                  <c:v>62.501435278999999</c:v>
                </c:pt>
                <c:pt idx="3999">
                  <c:v>62.514565562000001</c:v>
                </c:pt>
                <c:pt idx="4000">
                  <c:v>62.527695844</c:v>
                </c:pt>
                <c:pt idx="4001">
                  <c:v>62.540826127000003</c:v>
                </c:pt>
                <c:pt idx="4002">
                  <c:v>62.553956409999998</c:v>
                </c:pt>
                <c:pt idx="4003">
                  <c:v>62.567086691999997</c:v>
                </c:pt>
                <c:pt idx="4004">
                  <c:v>62.580216974999999</c:v>
                </c:pt>
                <c:pt idx="4005">
                  <c:v>62.593347258000001</c:v>
                </c:pt>
                <c:pt idx="4006">
                  <c:v>62.60647754</c:v>
                </c:pt>
                <c:pt idx="4007">
                  <c:v>62.619607823000003</c:v>
                </c:pt>
                <c:pt idx="4008">
                  <c:v>62.632738105999998</c:v>
                </c:pt>
                <c:pt idx="4009">
                  <c:v>62.645868387999997</c:v>
                </c:pt>
                <c:pt idx="4010">
                  <c:v>62.658998670999999</c:v>
                </c:pt>
                <c:pt idx="4011">
                  <c:v>62.672128954000001</c:v>
                </c:pt>
                <c:pt idx="4012">
                  <c:v>62.685259236</c:v>
                </c:pt>
                <c:pt idx="4013">
                  <c:v>62.698389519000003</c:v>
                </c:pt>
                <c:pt idx="4014">
                  <c:v>62.711519801999998</c:v>
                </c:pt>
                <c:pt idx="4015">
                  <c:v>62.724650083999997</c:v>
                </c:pt>
                <c:pt idx="4016">
                  <c:v>62.737780366999999</c:v>
                </c:pt>
                <c:pt idx="4017">
                  <c:v>62.750910650000002</c:v>
                </c:pt>
                <c:pt idx="4018">
                  <c:v>62.764040932</c:v>
                </c:pt>
                <c:pt idx="4019">
                  <c:v>62.777171215000003</c:v>
                </c:pt>
                <c:pt idx="4020">
                  <c:v>62.790301497999998</c:v>
                </c:pt>
                <c:pt idx="4021">
                  <c:v>62.803431781</c:v>
                </c:pt>
                <c:pt idx="4022">
                  <c:v>62.816562062999999</c:v>
                </c:pt>
                <c:pt idx="4023">
                  <c:v>62.829692346000002</c:v>
                </c:pt>
                <c:pt idx="4024">
                  <c:v>62.842822628999997</c:v>
                </c:pt>
                <c:pt idx="4025">
                  <c:v>62.855952911000003</c:v>
                </c:pt>
                <c:pt idx="4026">
                  <c:v>62.869083193999998</c:v>
                </c:pt>
                <c:pt idx="4027">
                  <c:v>62.882213477000001</c:v>
                </c:pt>
                <c:pt idx="4028">
                  <c:v>62.895343758999999</c:v>
                </c:pt>
                <c:pt idx="4029">
                  <c:v>62.908474042000002</c:v>
                </c:pt>
                <c:pt idx="4030">
                  <c:v>62.921604324999997</c:v>
                </c:pt>
                <c:pt idx="4031">
                  <c:v>62.934734607000003</c:v>
                </c:pt>
                <c:pt idx="4032">
                  <c:v>62.947864889999998</c:v>
                </c:pt>
                <c:pt idx="4033">
                  <c:v>62.960995173000001</c:v>
                </c:pt>
                <c:pt idx="4034">
                  <c:v>62.974125454999999</c:v>
                </c:pt>
                <c:pt idx="4035">
                  <c:v>62.987255738000002</c:v>
                </c:pt>
                <c:pt idx="4036">
                  <c:v>63.000386020999997</c:v>
                </c:pt>
                <c:pt idx="4037">
                  <c:v>63.013516303000003</c:v>
                </c:pt>
                <c:pt idx="4038">
                  <c:v>63.026646585999998</c:v>
                </c:pt>
                <c:pt idx="4039">
                  <c:v>63.039776869000001</c:v>
                </c:pt>
                <c:pt idx="4040">
                  <c:v>63.052907150999999</c:v>
                </c:pt>
                <c:pt idx="4041">
                  <c:v>63.066037434000002</c:v>
                </c:pt>
                <c:pt idx="4042">
                  <c:v>63.079167716999997</c:v>
                </c:pt>
                <c:pt idx="4043">
                  <c:v>63.092297999000003</c:v>
                </c:pt>
                <c:pt idx="4044">
                  <c:v>63.105428281999998</c:v>
                </c:pt>
                <c:pt idx="4045">
                  <c:v>63.118558565000001</c:v>
                </c:pt>
                <c:pt idx="4046">
                  <c:v>63.131688846999999</c:v>
                </c:pt>
                <c:pt idx="4047">
                  <c:v>63.144819130000002</c:v>
                </c:pt>
                <c:pt idx="4048">
                  <c:v>63.157949412999997</c:v>
                </c:pt>
                <c:pt idx="4049">
                  <c:v>63.171079695000003</c:v>
                </c:pt>
                <c:pt idx="4050">
                  <c:v>63.184209977999998</c:v>
                </c:pt>
                <c:pt idx="4051">
                  <c:v>63.197340261000001</c:v>
                </c:pt>
                <c:pt idx="4052">
                  <c:v>63.210470543</c:v>
                </c:pt>
                <c:pt idx="4053">
                  <c:v>63.223600826000002</c:v>
                </c:pt>
                <c:pt idx="4054">
                  <c:v>63.236731108999997</c:v>
                </c:pt>
                <c:pt idx="4055">
                  <c:v>63.249861392</c:v>
                </c:pt>
                <c:pt idx="4056">
                  <c:v>63.262991673999998</c:v>
                </c:pt>
                <c:pt idx="4057">
                  <c:v>63.276121957000001</c:v>
                </c:pt>
                <c:pt idx="4058">
                  <c:v>63.289252240000003</c:v>
                </c:pt>
                <c:pt idx="4059">
                  <c:v>63.302382522000002</c:v>
                </c:pt>
                <c:pt idx="4060">
                  <c:v>63.315512804999997</c:v>
                </c:pt>
                <c:pt idx="4061">
                  <c:v>63.328643088</c:v>
                </c:pt>
                <c:pt idx="4062">
                  <c:v>63.341773369999999</c:v>
                </c:pt>
                <c:pt idx="4063">
                  <c:v>63.354903653000001</c:v>
                </c:pt>
                <c:pt idx="4064">
                  <c:v>63.368033936000003</c:v>
                </c:pt>
                <c:pt idx="4065">
                  <c:v>63.381164218000002</c:v>
                </c:pt>
                <c:pt idx="4066">
                  <c:v>63.394294500999997</c:v>
                </c:pt>
                <c:pt idx="4067">
                  <c:v>63.407424784</c:v>
                </c:pt>
                <c:pt idx="4068">
                  <c:v>63.420555065999999</c:v>
                </c:pt>
                <c:pt idx="4069">
                  <c:v>63.433685349000001</c:v>
                </c:pt>
                <c:pt idx="4070">
                  <c:v>63.446815632000003</c:v>
                </c:pt>
                <c:pt idx="4071">
                  <c:v>63.459945914000002</c:v>
                </c:pt>
                <c:pt idx="4072">
                  <c:v>63.473076196999997</c:v>
                </c:pt>
                <c:pt idx="4073">
                  <c:v>63.48620648</c:v>
                </c:pt>
                <c:pt idx="4074">
                  <c:v>63.499336761999999</c:v>
                </c:pt>
                <c:pt idx="4075">
                  <c:v>63.512467045000001</c:v>
                </c:pt>
                <c:pt idx="4076">
                  <c:v>63.525597328000003</c:v>
                </c:pt>
                <c:pt idx="4077">
                  <c:v>63.538727610000002</c:v>
                </c:pt>
                <c:pt idx="4078">
                  <c:v>63.551857892999998</c:v>
                </c:pt>
                <c:pt idx="4079">
                  <c:v>63.564988176</c:v>
                </c:pt>
                <c:pt idx="4080">
                  <c:v>63.578118457999999</c:v>
                </c:pt>
                <c:pt idx="4081">
                  <c:v>63.591248741000001</c:v>
                </c:pt>
                <c:pt idx="4082">
                  <c:v>63.604379024000004</c:v>
                </c:pt>
                <c:pt idx="4083">
                  <c:v>63.617509306000002</c:v>
                </c:pt>
                <c:pt idx="4084">
                  <c:v>63.630639588999998</c:v>
                </c:pt>
                <c:pt idx="4085">
                  <c:v>63.643769872</c:v>
                </c:pt>
                <c:pt idx="4086">
                  <c:v>63.656900153999999</c:v>
                </c:pt>
                <c:pt idx="4087">
                  <c:v>63.670030437000001</c:v>
                </c:pt>
                <c:pt idx="4088">
                  <c:v>63.683160719999997</c:v>
                </c:pt>
                <c:pt idx="4089">
                  <c:v>63.696291002000002</c:v>
                </c:pt>
                <c:pt idx="4090">
                  <c:v>63.709421284999998</c:v>
                </c:pt>
                <c:pt idx="4091">
                  <c:v>63.722551568</c:v>
                </c:pt>
                <c:pt idx="4092">
                  <c:v>63.735681851000002</c:v>
                </c:pt>
                <c:pt idx="4093">
                  <c:v>63.748812133000001</c:v>
                </c:pt>
                <c:pt idx="4094">
                  <c:v>63.761942415999997</c:v>
                </c:pt>
                <c:pt idx="4095">
                  <c:v>63.775072698999999</c:v>
                </c:pt>
                <c:pt idx="4096">
                  <c:v>63.788202980999998</c:v>
                </c:pt>
                <c:pt idx="4097">
                  <c:v>63.801333264</c:v>
                </c:pt>
                <c:pt idx="4098">
                  <c:v>63.814463547000003</c:v>
                </c:pt>
                <c:pt idx="4099">
                  <c:v>63.827593829000001</c:v>
                </c:pt>
                <c:pt idx="4100">
                  <c:v>63.840724111999997</c:v>
                </c:pt>
                <c:pt idx="4101">
                  <c:v>63.853854394999999</c:v>
                </c:pt>
                <c:pt idx="4102">
                  <c:v>63.866984676999998</c:v>
                </c:pt>
                <c:pt idx="4103">
                  <c:v>63.88011496</c:v>
                </c:pt>
                <c:pt idx="4104">
                  <c:v>63.893245243000003</c:v>
                </c:pt>
                <c:pt idx="4105">
                  <c:v>63.906375525000001</c:v>
                </c:pt>
                <c:pt idx="4106">
                  <c:v>63.919505807999997</c:v>
                </c:pt>
                <c:pt idx="4107">
                  <c:v>63.932636090999999</c:v>
                </c:pt>
                <c:pt idx="4108">
                  <c:v>63.945766372999998</c:v>
                </c:pt>
                <c:pt idx="4109">
                  <c:v>63.958896656</c:v>
                </c:pt>
                <c:pt idx="4110">
                  <c:v>63.972026939000003</c:v>
                </c:pt>
                <c:pt idx="4111">
                  <c:v>63.985157221000001</c:v>
                </c:pt>
                <c:pt idx="4112">
                  <c:v>63.998287503999997</c:v>
                </c:pt>
                <c:pt idx="4113">
                  <c:v>64.011417786999999</c:v>
                </c:pt>
                <c:pt idx="4114">
                  <c:v>64.024548069000005</c:v>
                </c:pt>
                <c:pt idx="4115">
                  <c:v>64.037678352</c:v>
                </c:pt>
                <c:pt idx="4116">
                  <c:v>64.050808634999996</c:v>
                </c:pt>
                <c:pt idx="4117">
                  <c:v>64.063938917000002</c:v>
                </c:pt>
                <c:pt idx="4118">
                  <c:v>64.077069199999997</c:v>
                </c:pt>
                <c:pt idx="4119">
                  <c:v>64.090199483000006</c:v>
                </c:pt>
                <c:pt idx="4120">
                  <c:v>64.103329764999998</c:v>
                </c:pt>
                <c:pt idx="4121">
                  <c:v>64.116460047999993</c:v>
                </c:pt>
                <c:pt idx="4122">
                  <c:v>64.129590331000003</c:v>
                </c:pt>
                <c:pt idx="4123">
                  <c:v>64.142720612999995</c:v>
                </c:pt>
                <c:pt idx="4124">
                  <c:v>64.155850896000004</c:v>
                </c:pt>
                <c:pt idx="4125">
                  <c:v>64.168981178999999</c:v>
                </c:pt>
                <c:pt idx="4126">
                  <c:v>64.182111461999995</c:v>
                </c:pt>
                <c:pt idx="4127">
                  <c:v>64.195241744</c:v>
                </c:pt>
                <c:pt idx="4128">
                  <c:v>64.208372026999996</c:v>
                </c:pt>
                <c:pt idx="4129">
                  <c:v>64.221502310000005</c:v>
                </c:pt>
                <c:pt idx="4130">
                  <c:v>64.234632591999997</c:v>
                </c:pt>
                <c:pt idx="4131">
                  <c:v>64.247762875000006</c:v>
                </c:pt>
                <c:pt idx="4132">
                  <c:v>64.260893158000002</c:v>
                </c:pt>
                <c:pt idx="4133">
                  <c:v>64.274023439999993</c:v>
                </c:pt>
                <c:pt idx="4134">
                  <c:v>64.287153723000003</c:v>
                </c:pt>
                <c:pt idx="4135">
                  <c:v>64.300284005999998</c:v>
                </c:pt>
                <c:pt idx="4136">
                  <c:v>64.313414288000004</c:v>
                </c:pt>
                <c:pt idx="4137">
                  <c:v>64.326544570999999</c:v>
                </c:pt>
                <c:pt idx="4138">
                  <c:v>64.339674853999995</c:v>
                </c:pt>
                <c:pt idx="4139">
                  <c:v>64.352805136000001</c:v>
                </c:pt>
                <c:pt idx="4140">
                  <c:v>64.365935418999996</c:v>
                </c:pt>
                <c:pt idx="4141">
                  <c:v>64.379065702000005</c:v>
                </c:pt>
                <c:pt idx="4142">
                  <c:v>64.392195983999997</c:v>
                </c:pt>
                <c:pt idx="4143">
                  <c:v>64.405326267000007</c:v>
                </c:pt>
                <c:pt idx="4144">
                  <c:v>64.418456550000002</c:v>
                </c:pt>
                <c:pt idx="4145">
                  <c:v>64.431586831999994</c:v>
                </c:pt>
                <c:pt idx="4146">
                  <c:v>64.444717115000003</c:v>
                </c:pt>
                <c:pt idx="4147">
                  <c:v>64.457847397999998</c:v>
                </c:pt>
                <c:pt idx="4148">
                  <c:v>64.470977680000004</c:v>
                </c:pt>
                <c:pt idx="4149">
                  <c:v>64.484107963</c:v>
                </c:pt>
                <c:pt idx="4150">
                  <c:v>64.497238245999995</c:v>
                </c:pt>
                <c:pt idx="4151">
                  <c:v>64.510368528000001</c:v>
                </c:pt>
                <c:pt idx="4152">
                  <c:v>64.523498810999996</c:v>
                </c:pt>
                <c:pt idx="4153">
                  <c:v>64.536629094000006</c:v>
                </c:pt>
                <c:pt idx="4154">
                  <c:v>64.549759375999997</c:v>
                </c:pt>
                <c:pt idx="4155">
                  <c:v>64.562889659000007</c:v>
                </c:pt>
                <c:pt idx="4156">
                  <c:v>64.576019942000002</c:v>
                </c:pt>
                <c:pt idx="4157">
                  <c:v>64.589150223999994</c:v>
                </c:pt>
                <c:pt idx="4158">
                  <c:v>64.602280507000003</c:v>
                </c:pt>
                <c:pt idx="4159">
                  <c:v>64.615410789999999</c:v>
                </c:pt>
                <c:pt idx="4160">
                  <c:v>64.628541072000004</c:v>
                </c:pt>
                <c:pt idx="4161">
                  <c:v>64.641671355</c:v>
                </c:pt>
                <c:pt idx="4162">
                  <c:v>64.654801637999995</c:v>
                </c:pt>
                <c:pt idx="4163">
                  <c:v>64.667931921000005</c:v>
                </c:pt>
                <c:pt idx="4164">
                  <c:v>64.681062202999996</c:v>
                </c:pt>
                <c:pt idx="4165">
                  <c:v>64.694192486000006</c:v>
                </c:pt>
                <c:pt idx="4166">
                  <c:v>64.707322769000001</c:v>
                </c:pt>
                <c:pt idx="4167">
                  <c:v>64.720453051000007</c:v>
                </c:pt>
                <c:pt idx="4168">
                  <c:v>64.733583334000002</c:v>
                </c:pt>
                <c:pt idx="4169">
                  <c:v>64.746713616999997</c:v>
                </c:pt>
                <c:pt idx="4170">
                  <c:v>64.759843899000003</c:v>
                </c:pt>
                <c:pt idx="4171">
                  <c:v>64.772974181999999</c:v>
                </c:pt>
                <c:pt idx="4172">
                  <c:v>64.786104464999994</c:v>
                </c:pt>
                <c:pt idx="4173">
                  <c:v>64.799234747</c:v>
                </c:pt>
                <c:pt idx="4174">
                  <c:v>64.812365029999995</c:v>
                </c:pt>
                <c:pt idx="4175">
                  <c:v>64.825495313000005</c:v>
                </c:pt>
                <c:pt idx="4176">
                  <c:v>64.838625594999996</c:v>
                </c:pt>
                <c:pt idx="4177">
                  <c:v>64.851755878000006</c:v>
                </c:pt>
                <c:pt idx="4178">
                  <c:v>64.864886161000001</c:v>
                </c:pt>
                <c:pt idx="4179">
                  <c:v>64.878016443000007</c:v>
                </c:pt>
                <c:pt idx="4180">
                  <c:v>64.891146726000002</c:v>
                </c:pt>
                <c:pt idx="4181">
                  <c:v>64.904277008999998</c:v>
                </c:pt>
                <c:pt idx="4182">
                  <c:v>64.917407291000004</c:v>
                </c:pt>
                <c:pt idx="4183">
                  <c:v>64.930537573999999</c:v>
                </c:pt>
                <c:pt idx="4184">
                  <c:v>64.943667856999994</c:v>
                </c:pt>
                <c:pt idx="4185">
                  <c:v>64.956798139</c:v>
                </c:pt>
                <c:pt idx="4186">
                  <c:v>64.969928421999995</c:v>
                </c:pt>
                <c:pt idx="4187">
                  <c:v>64.983058705000005</c:v>
                </c:pt>
                <c:pt idx="4188">
                  <c:v>64.996188986999996</c:v>
                </c:pt>
                <c:pt idx="4189">
                  <c:v>65.009319270000006</c:v>
                </c:pt>
                <c:pt idx="4190">
                  <c:v>65.022449553000001</c:v>
                </c:pt>
                <c:pt idx="4191">
                  <c:v>65.035579834999993</c:v>
                </c:pt>
                <c:pt idx="4192">
                  <c:v>65.048710118000002</c:v>
                </c:pt>
                <c:pt idx="4193">
                  <c:v>65.061840400999998</c:v>
                </c:pt>
                <c:pt idx="4194">
                  <c:v>65.074970683000004</c:v>
                </c:pt>
                <c:pt idx="4195">
                  <c:v>65.088100965999999</c:v>
                </c:pt>
                <c:pt idx="4196">
                  <c:v>65.101231248999994</c:v>
                </c:pt>
                <c:pt idx="4197">
                  <c:v>65.114361532000004</c:v>
                </c:pt>
                <c:pt idx="4198">
                  <c:v>65.127491813999995</c:v>
                </c:pt>
                <c:pt idx="4199">
                  <c:v>65.140622097000005</c:v>
                </c:pt>
                <c:pt idx="4200">
                  <c:v>65.15375238</c:v>
                </c:pt>
                <c:pt idx="4201">
                  <c:v>65.166882662000006</c:v>
                </c:pt>
                <c:pt idx="4202">
                  <c:v>65.180012945000001</c:v>
                </c:pt>
                <c:pt idx="4203">
                  <c:v>65.193143227999997</c:v>
                </c:pt>
                <c:pt idx="4204">
                  <c:v>65.206273510000003</c:v>
                </c:pt>
                <c:pt idx="4205">
                  <c:v>65.219403792999998</c:v>
                </c:pt>
                <c:pt idx="4206">
                  <c:v>65.232534075999993</c:v>
                </c:pt>
                <c:pt idx="4207">
                  <c:v>65.245664357999999</c:v>
                </c:pt>
                <c:pt idx="4208">
                  <c:v>65.258794640999994</c:v>
                </c:pt>
                <c:pt idx="4209">
                  <c:v>65.271924924000004</c:v>
                </c:pt>
                <c:pt idx="4210">
                  <c:v>65.285055205999996</c:v>
                </c:pt>
                <c:pt idx="4211">
                  <c:v>65.298185489000005</c:v>
                </c:pt>
                <c:pt idx="4212">
                  <c:v>65.311315772</c:v>
                </c:pt>
                <c:pt idx="4213">
                  <c:v>65.324446054000006</c:v>
                </c:pt>
                <c:pt idx="4214">
                  <c:v>65.337576337000002</c:v>
                </c:pt>
                <c:pt idx="4215">
                  <c:v>65.350706619999997</c:v>
                </c:pt>
                <c:pt idx="4216">
                  <c:v>65.363836902000003</c:v>
                </c:pt>
                <c:pt idx="4217">
                  <c:v>65.376967184999998</c:v>
                </c:pt>
                <c:pt idx="4218">
                  <c:v>65.390097467999993</c:v>
                </c:pt>
                <c:pt idx="4219">
                  <c:v>65.403227749999999</c:v>
                </c:pt>
                <c:pt idx="4220">
                  <c:v>65.416358032999995</c:v>
                </c:pt>
                <c:pt idx="4221">
                  <c:v>65.429488316000004</c:v>
                </c:pt>
                <c:pt idx="4222">
                  <c:v>65.442618597999996</c:v>
                </c:pt>
                <c:pt idx="4223">
                  <c:v>65.455748881000005</c:v>
                </c:pt>
                <c:pt idx="4224">
                  <c:v>65.468879164000001</c:v>
                </c:pt>
                <c:pt idx="4225">
                  <c:v>65.482009446000006</c:v>
                </c:pt>
                <c:pt idx="4226">
                  <c:v>65.495139729000002</c:v>
                </c:pt>
                <c:pt idx="4227">
                  <c:v>65.508270011999997</c:v>
                </c:pt>
                <c:pt idx="4228">
                  <c:v>65.521400294000003</c:v>
                </c:pt>
                <c:pt idx="4229">
                  <c:v>65.534530576999998</c:v>
                </c:pt>
                <c:pt idx="4230">
                  <c:v>65.547660859999993</c:v>
                </c:pt>
                <c:pt idx="4231">
                  <c:v>65.560791141999999</c:v>
                </c:pt>
                <c:pt idx="4232">
                  <c:v>65.573921424999995</c:v>
                </c:pt>
                <c:pt idx="4233">
                  <c:v>65.587051708000004</c:v>
                </c:pt>
                <c:pt idx="4234">
                  <c:v>65.600181990999999</c:v>
                </c:pt>
                <c:pt idx="4235">
                  <c:v>65.613312273000005</c:v>
                </c:pt>
                <c:pt idx="4236">
                  <c:v>65.626442556000001</c:v>
                </c:pt>
                <c:pt idx="4237">
                  <c:v>65.639572838999996</c:v>
                </c:pt>
                <c:pt idx="4238">
                  <c:v>65.652703121000002</c:v>
                </c:pt>
                <c:pt idx="4239">
                  <c:v>65.665833403999997</c:v>
                </c:pt>
                <c:pt idx="4240">
                  <c:v>65.678963687000007</c:v>
                </c:pt>
                <c:pt idx="4241">
                  <c:v>65.692093968999998</c:v>
                </c:pt>
                <c:pt idx="4242">
                  <c:v>65.705224251999994</c:v>
                </c:pt>
                <c:pt idx="4243">
                  <c:v>65.718354535000003</c:v>
                </c:pt>
                <c:pt idx="4244">
                  <c:v>65.731484816999995</c:v>
                </c:pt>
                <c:pt idx="4245">
                  <c:v>65.744615100000004</c:v>
                </c:pt>
                <c:pt idx="4246">
                  <c:v>65.757745383</c:v>
                </c:pt>
                <c:pt idx="4247">
                  <c:v>65.770875665000005</c:v>
                </c:pt>
                <c:pt idx="4248">
                  <c:v>65.784005948000001</c:v>
                </c:pt>
                <c:pt idx="4249">
                  <c:v>65.797136230999996</c:v>
                </c:pt>
                <c:pt idx="4250">
                  <c:v>65.810266513000002</c:v>
                </c:pt>
                <c:pt idx="4251">
                  <c:v>65.823396795999997</c:v>
                </c:pt>
                <c:pt idx="4252">
                  <c:v>65.836527079000007</c:v>
                </c:pt>
                <c:pt idx="4253">
                  <c:v>65.849657360999998</c:v>
                </c:pt>
                <c:pt idx="4254">
                  <c:v>65.862787643999994</c:v>
                </c:pt>
                <c:pt idx="4255">
                  <c:v>65.875917927000003</c:v>
                </c:pt>
                <c:pt idx="4256">
                  <c:v>65.889048208999995</c:v>
                </c:pt>
                <c:pt idx="4257">
                  <c:v>65.902178492000004</c:v>
                </c:pt>
                <c:pt idx="4258">
                  <c:v>65.915308775</c:v>
                </c:pt>
                <c:pt idx="4259">
                  <c:v>65.928439057000006</c:v>
                </c:pt>
                <c:pt idx="4260">
                  <c:v>65.941569340000001</c:v>
                </c:pt>
                <c:pt idx="4261">
                  <c:v>65.954699622999996</c:v>
                </c:pt>
                <c:pt idx="4262">
                  <c:v>65.967829905000002</c:v>
                </c:pt>
                <c:pt idx="4263">
                  <c:v>65.980960187999997</c:v>
                </c:pt>
                <c:pt idx="4264">
                  <c:v>65.994090471000007</c:v>
                </c:pt>
                <c:pt idx="4265">
                  <c:v>66.007220752999999</c:v>
                </c:pt>
                <c:pt idx="4266">
                  <c:v>66.020351035999994</c:v>
                </c:pt>
                <c:pt idx="4267">
                  <c:v>66.033481319000003</c:v>
                </c:pt>
                <c:pt idx="4268">
                  <c:v>66.046611601999999</c:v>
                </c:pt>
                <c:pt idx="4269">
                  <c:v>66.059741884000005</c:v>
                </c:pt>
                <c:pt idx="4270">
                  <c:v>66.072872167</c:v>
                </c:pt>
                <c:pt idx="4271">
                  <c:v>66.086002449999995</c:v>
                </c:pt>
                <c:pt idx="4272">
                  <c:v>66.099132732000001</c:v>
                </c:pt>
                <c:pt idx="4273">
                  <c:v>66.112263014999996</c:v>
                </c:pt>
                <c:pt idx="4274">
                  <c:v>66.125393298000006</c:v>
                </c:pt>
                <c:pt idx="4275">
                  <c:v>66.138523579999998</c:v>
                </c:pt>
                <c:pt idx="4276">
                  <c:v>66.151653863000007</c:v>
                </c:pt>
                <c:pt idx="4277">
                  <c:v>66.164784146000002</c:v>
                </c:pt>
                <c:pt idx="4278">
                  <c:v>66.177914427999994</c:v>
                </c:pt>
                <c:pt idx="4279">
                  <c:v>66.191044711000004</c:v>
                </c:pt>
                <c:pt idx="4280">
                  <c:v>66.204174993999999</c:v>
                </c:pt>
                <c:pt idx="4281">
                  <c:v>66.217305276000005</c:v>
                </c:pt>
                <c:pt idx="4282">
                  <c:v>66.230435559</c:v>
                </c:pt>
                <c:pt idx="4283">
                  <c:v>66.243565841999995</c:v>
                </c:pt>
                <c:pt idx="4284">
                  <c:v>66.256696124000001</c:v>
                </c:pt>
                <c:pt idx="4285">
                  <c:v>66.269826406999996</c:v>
                </c:pt>
                <c:pt idx="4286">
                  <c:v>66.282956690000006</c:v>
                </c:pt>
                <c:pt idx="4287">
                  <c:v>66.296086971999998</c:v>
                </c:pt>
                <c:pt idx="4288">
                  <c:v>66.309217254999993</c:v>
                </c:pt>
                <c:pt idx="4289">
                  <c:v>66.322347538000002</c:v>
                </c:pt>
                <c:pt idx="4290">
                  <c:v>66.335477819999994</c:v>
                </c:pt>
                <c:pt idx="4291">
                  <c:v>66.348608103000004</c:v>
                </c:pt>
                <c:pt idx="4292">
                  <c:v>66.361738385999999</c:v>
                </c:pt>
                <c:pt idx="4293">
                  <c:v>66.374868668000005</c:v>
                </c:pt>
                <c:pt idx="4294">
                  <c:v>66.387998951</c:v>
                </c:pt>
                <c:pt idx="4295">
                  <c:v>66.401129233999995</c:v>
                </c:pt>
                <c:pt idx="4296">
                  <c:v>66.414259516000001</c:v>
                </c:pt>
                <c:pt idx="4297">
                  <c:v>66.427389798999997</c:v>
                </c:pt>
                <c:pt idx="4298">
                  <c:v>66.440520082000006</c:v>
                </c:pt>
                <c:pt idx="4299">
                  <c:v>66.453650363999998</c:v>
                </c:pt>
                <c:pt idx="4300">
                  <c:v>66.466780646999993</c:v>
                </c:pt>
                <c:pt idx="4301">
                  <c:v>66.479910930000003</c:v>
                </c:pt>
                <c:pt idx="4302">
                  <c:v>66.493041211999994</c:v>
                </c:pt>
                <c:pt idx="4303">
                  <c:v>66.506171495000004</c:v>
                </c:pt>
                <c:pt idx="4304">
                  <c:v>66.519301777999999</c:v>
                </c:pt>
                <c:pt idx="4305">
                  <c:v>66.532432060999994</c:v>
                </c:pt>
                <c:pt idx="4306">
                  <c:v>66.545562343</c:v>
                </c:pt>
                <c:pt idx="4307">
                  <c:v>66.558692625999996</c:v>
                </c:pt>
                <c:pt idx="4308">
                  <c:v>66.571822909000005</c:v>
                </c:pt>
                <c:pt idx="4309">
                  <c:v>66.584953190999997</c:v>
                </c:pt>
                <c:pt idx="4310">
                  <c:v>66.598083474000006</c:v>
                </c:pt>
                <c:pt idx="4311">
                  <c:v>66.611213757000002</c:v>
                </c:pt>
                <c:pt idx="4312">
                  <c:v>66.624344038999993</c:v>
                </c:pt>
                <c:pt idx="4313">
                  <c:v>66.637474322000003</c:v>
                </c:pt>
                <c:pt idx="4314">
                  <c:v>66.650604604999998</c:v>
                </c:pt>
                <c:pt idx="4315">
                  <c:v>66.663734887000004</c:v>
                </c:pt>
                <c:pt idx="4316">
                  <c:v>66.676865169999999</c:v>
                </c:pt>
                <c:pt idx="4317">
                  <c:v>66.689995452999995</c:v>
                </c:pt>
                <c:pt idx="4318">
                  <c:v>66.703125735</c:v>
                </c:pt>
                <c:pt idx="4319">
                  <c:v>66.716256017999996</c:v>
                </c:pt>
                <c:pt idx="4320">
                  <c:v>66.729386301000005</c:v>
                </c:pt>
                <c:pt idx="4321">
                  <c:v>66.742516582999997</c:v>
                </c:pt>
                <c:pt idx="4322">
                  <c:v>66.755646866000006</c:v>
                </c:pt>
                <c:pt idx="4323">
                  <c:v>66.768777149000002</c:v>
                </c:pt>
                <c:pt idx="4324">
                  <c:v>66.781907430999993</c:v>
                </c:pt>
                <c:pt idx="4325">
                  <c:v>66.795037714000003</c:v>
                </c:pt>
                <c:pt idx="4326">
                  <c:v>66.808167996999998</c:v>
                </c:pt>
                <c:pt idx="4327">
                  <c:v>66.821298279000004</c:v>
                </c:pt>
                <c:pt idx="4328">
                  <c:v>66.834428561999999</c:v>
                </c:pt>
                <c:pt idx="4329">
                  <c:v>66.847558844999995</c:v>
                </c:pt>
                <c:pt idx="4330">
                  <c:v>66.860689127000001</c:v>
                </c:pt>
                <c:pt idx="4331">
                  <c:v>66.873819409999996</c:v>
                </c:pt>
                <c:pt idx="4332">
                  <c:v>66.886949693000005</c:v>
                </c:pt>
                <c:pt idx="4333">
                  <c:v>66.900079974999997</c:v>
                </c:pt>
                <c:pt idx="4334">
                  <c:v>66.913210258000007</c:v>
                </c:pt>
                <c:pt idx="4335">
                  <c:v>66.926340541000002</c:v>
                </c:pt>
                <c:pt idx="4336">
                  <c:v>66.939470822999994</c:v>
                </c:pt>
                <c:pt idx="4337">
                  <c:v>66.952601106000003</c:v>
                </c:pt>
                <c:pt idx="4338">
                  <c:v>66.965731388999998</c:v>
                </c:pt>
                <c:pt idx="4339">
                  <c:v>66.978861671999994</c:v>
                </c:pt>
                <c:pt idx="4340">
                  <c:v>66.991991954</c:v>
                </c:pt>
                <c:pt idx="4341">
                  <c:v>67.005122236999995</c:v>
                </c:pt>
                <c:pt idx="4342">
                  <c:v>67.018252520000004</c:v>
                </c:pt>
                <c:pt idx="4343">
                  <c:v>67.031382801999996</c:v>
                </c:pt>
                <c:pt idx="4344">
                  <c:v>67.044513085000006</c:v>
                </c:pt>
                <c:pt idx="4345">
                  <c:v>67.057643368000001</c:v>
                </c:pt>
                <c:pt idx="4346">
                  <c:v>67.070773650000007</c:v>
                </c:pt>
                <c:pt idx="4347">
                  <c:v>67.083903933000002</c:v>
                </c:pt>
                <c:pt idx="4348">
                  <c:v>67.097034215999997</c:v>
                </c:pt>
                <c:pt idx="4349">
                  <c:v>67.110164498000003</c:v>
                </c:pt>
                <c:pt idx="4350">
                  <c:v>67.123294780999998</c:v>
                </c:pt>
                <c:pt idx="4351">
                  <c:v>67.136425063999994</c:v>
                </c:pt>
                <c:pt idx="4352">
                  <c:v>67.149555346</c:v>
                </c:pt>
                <c:pt idx="4353">
                  <c:v>67.162685628999995</c:v>
                </c:pt>
                <c:pt idx="4354">
                  <c:v>67.175815912000004</c:v>
                </c:pt>
                <c:pt idx="4355">
                  <c:v>67.188946193999996</c:v>
                </c:pt>
                <c:pt idx="4356">
                  <c:v>67.202076477000006</c:v>
                </c:pt>
                <c:pt idx="4357">
                  <c:v>67.215206760000001</c:v>
                </c:pt>
                <c:pt idx="4358">
                  <c:v>67.228337042000007</c:v>
                </c:pt>
                <c:pt idx="4359">
                  <c:v>67.241467325000002</c:v>
                </c:pt>
                <c:pt idx="4360">
                  <c:v>67.254597607999997</c:v>
                </c:pt>
                <c:pt idx="4361">
                  <c:v>67.267727890000003</c:v>
                </c:pt>
                <c:pt idx="4362">
                  <c:v>67.280858172999999</c:v>
                </c:pt>
                <c:pt idx="4363">
                  <c:v>67.293988455999994</c:v>
                </c:pt>
                <c:pt idx="4364">
                  <c:v>67.307118738</c:v>
                </c:pt>
                <c:pt idx="4365">
                  <c:v>67.320249020999995</c:v>
                </c:pt>
                <c:pt idx="4366">
                  <c:v>67.333379304000005</c:v>
                </c:pt>
                <c:pt idx="4367">
                  <c:v>67.346509585999996</c:v>
                </c:pt>
                <c:pt idx="4368">
                  <c:v>67.359639869000006</c:v>
                </c:pt>
                <c:pt idx="4369">
                  <c:v>67.372770152000001</c:v>
                </c:pt>
                <c:pt idx="4370">
                  <c:v>67.385900434000007</c:v>
                </c:pt>
                <c:pt idx="4371">
                  <c:v>67.399030717000002</c:v>
                </c:pt>
                <c:pt idx="4372">
                  <c:v>67.412160999999998</c:v>
                </c:pt>
                <c:pt idx="4373">
                  <c:v>67.425291282000003</c:v>
                </c:pt>
                <c:pt idx="4374">
                  <c:v>67.438421564999999</c:v>
                </c:pt>
                <c:pt idx="4375">
                  <c:v>67.451551847999994</c:v>
                </c:pt>
                <c:pt idx="4376">
                  <c:v>67.464682131000004</c:v>
                </c:pt>
                <c:pt idx="4377">
                  <c:v>67.477812412999995</c:v>
                </c:pt>
                <c:pt idx="4378">
                  <c:v>67.490942696000005</c:v>
                </c:pt>
                <c:pt idx="4379">
                  <c:v>67.504072979</c:v>
                </c:pt>
                <c:pt idx="4380">
                  <c:v>67.517203261000006</c:v>
                </c:pt>
                <c:pt idx="4381">
                  <c:v>67.530333544000001</c:v>
                </c:pt>
                <c:pt idx="4382">
                  <c:v>67.543463826999997</c:v>
                </c:pt>
                <c:pt idx="4383">
                  <c:v>67.556594109000002</c:v>
                </c:pt>
                <c:pt idx="4384">
                  <c:v>67.569724391999998</c:v>
                </c:pt>
                <c:pt idx="4385">
                  <c:v>67.582854674999993</c:v>
                </c:pt>
                <c:pt idx="4386">
                  <c:v>67.595984956999999</c:v>
                </c:pt>
                <c:pt idx="4387">
                  <c:v>67.609115239999994</c:v>
                </c:pt>
                <c:pt idx="4388">
                  <c:v>67.622245523000004</c:v>
                </c:pt>
                <c:pt idx="4389">
                  <c:v>67.635375804999995</c:v>
                </c:pt>
                <c:pt idx="4390">
                  <c:v>67.648506088000005</c:v>
                </c:pt>
                <c:pt idx="4391">
                  <c:v>67.661636371</c:v>
                </c:pt>
                <c:pt idx="4392">
                  <c:v>67.674766653000006</c:v>
                </c:pt>
                <c:pt idx="4393">
                  <c:v>67.687896936000001</c:v>
                </c:pt>
                <c:pt idx="4394">
                  <c:v>67.701027218999997</c:v>
                </c:pt>
                <c:pt idx="4395">
                  <c:v>67.714157501000003</c:v>
                </c:pt>
                <c:pt idx="4396">
                  <c:v>67.727287783999998</c:v>
                </c:pt>
                <c:pt idx="4397">
                  <c:v>67.740418066999993</c:v>
                </c:pt>
                <c:pt idx="4398">
                  <c:v>67.753548348999999</c:v>
                </c:pt>
                <c:pt idx="4399">
                  <c:v>67.766678631999994</c:v>
                </c:pt>
                <c:pt idx="4400">
                  <c:v>67.779808915000004</c:v>
                </c:pt>
                <c:pt idx="4401">
                  <c:v>67.792939196999995</c:v>
                </c:pt>
                <c:pt idx="4402">
                  <c:v>67.806069480000005</c:v>
                </c:pt>
                <c:pt idx="4403">
                  <c:v>67.819199763</c:v>
                </c:pt>
                <c:pt idx="4404">
                  <c:v>67.832330045000006</c:v>
                </c:pt>
                <c:pt idx="4405">
                  <c:v>67.845460328000001</c:v>
                </c:pt>
                <c:pt idx="4406">
                  <c:v>67.858590610999997</c:v>
                </c:pt>
                <c:pt idx="4407">
                  <c:v>67.871720893000003</c:v>
                </c:pt>
                <c:pt idx="4408">
                  <c:v>67.884851175999998</c:v>
                </c:pt>
                <c:pt idx="4409">
                  <c:v>67.897981458999993</c:v>
                </c:pt>
                <c:pt idx="4410">
                  <c:v>67.911111742000003</c:v>
                </c:pt>
                <c:pt idx="4411">
                  <c:v>67.924242023999994</c:v>
                </c:pt>
                <c:pt idx="4412">
                  <c:v>67.937372307000004</c:v>
                </c:pt>
                <c:pt idx="4413">
                  <c:v>67.950502589999999</c:v>
                </c:pt>
                <c:pt idx="4414">
                  <c:v>67.963632872000005</c:v>
                </c:pt>
                <c:pt idx="4415">
                  <c:v>67.976763155</c:v>
                </c:pt>
                <c:pt idx="4416">
                  <c:v>67.989893437999996</c:v>
                </c:pt>
                <c:pt idx="4417">
                  <c:v>68.003023720000002</c:v>
                </c:pt>
                <c:pt idx="4418">
                  <c:v>68.016154002999997</c:v>
                </c:pt>
                <c:pt idx="4419">
                  <c:v>68.029284286000006</c:v>
                </c:pt>
                <c:pt idx="4420">
                  <c:v>68.042414567999998</c:v>
                </c:pt>
                <c:pt idx="4421">
                  <c:v>68.055544850999993</c:v>
                </c:pt>
                <c:pt idx="4422">
                  <c:v>68.068675134000003</c:v>
                </c:pt>
                <c:pt idx="4423">
                  <c:v>68.081805415999995</c:v>
                </c:pt>
                <c:pt idx="4424">
                  <c:v>68.094935699000004</c:v>
                </c:pt>
                <c:pt idx="4425">
                  <c:v>68.108065981999999</c:v>
                </c:pt>
                <c:pt idx="4426">
                  <c:v>68.121196264000005</c:v>
                </c:pt>
                <c:pt idx="4427">
                  <c:v>68.134326547000001</c:v>
                </c:pt>
                <c:pt idx="4428">
                  <c:v>68.147456829999996</c:v>
                </c:pt>
                <c:pt idx="4429">
                  <c:v>68.160587112000002</c:v>
                </c:pt>
                <c:pt idx="4430">
                  <c:v>68.173717394999997</c:v>
                </c:pt>
                <c:pt idx="4431">
                  <c:v>68.186847678000007</c:v>
                </c:pt>
                <c:pt idx="4432">
                  <c:v>68.199977959999998</c:v>
                </c:pt>
                <c:pt idx="4433">
                  <c:v>68.213108242999994</c:v>
                </c:pt>
                <c:pt idx="4434">
                  <c:v>68.226238526000003</c:v>
                </c:pt>
                <c:pt idx="4435">
                  <c:v>68.239368807999995</c:v>
                </c:pt>
                <c:pt idx="4436">
                  <c:v>68.252499091000004</c:v>
                </c:pt>
                <c:pt idx="4437">
                  <c:v>68.265629374</c:v>
                </c:pt>
                <c:pt idx="4438">
                  <c:v>68.278759656000005</c:v>
                </c:pt>
                <c:pt idx="4439">
                  <c:v>68.291889939000001</c:v>
                </c:pt>
                <c:pt idx="4440">
                  <c:v>68.305020221999996</c:v>
                </c:pt>
                <c:pt idx="4441">
                  <c:v>68.318150504000002</c:v>
                </c:pt>
                <c:pt idx="4442">
                  <c:v>68.331280786999997</c:v>
                </c:pt>
                <c:pt idx="4443">
                  <c:v>68.344411070000007</c:v>
                </c:pt>
                <c:pt idx="4444">
                  <c:v>68.357541351999998</c:v>
                </c:pt>
                <c:pt idx="4445">
                  <c:v>68.370671634999994</c:v>
                </c:pt>
                <c:pt idx="4446">
                  <c:v>68.383801918000003</c:v>
                </c:pt>
                <c:pt idx="4447">
                  <c:v>68.396932200999998</c:v>
                </c:pt>
                <c:pt idx="4448">
                  <c:v>68.410062483000004</c:v>
                </c:pt>
                <c:pt idx="4449">
                  <c:v>68.423192766</c:v>
                </c:pt>
                <c:pt idx="4450">
                  <c:v>68.436323048999995</c:v>
                </c:pt>
                <c:pt idx="4451">
                  <c:v>68.449453331000001</c:v>
                </c:pt>
                <c:pt idx="4452">
                  <c:v>68.462583613999996</c:v>
                </c:pt>
                <c:pt idx="4453">
                  <c:v>68.475713897000006</c:v>
                </c:pt>
                <c:pt idx="4454">
                  <c:v>68.488844178999997</c:v>
                </c:pt>
                <c:pt idx="4455">
                  <c:v>68.501974462000007</c:v>
                </c:pt>
                <c:pt idx="4456">
                  <c:v>68.515104745000002</c:v>
                </c:pt>
                <c:pt idx="4457">
                  <c:v>68.528235026999994</c:v>
                </c:pt>
                <c:pt idx="4458">
                  <c:v>68.541365310000003</c:v>
                </c:pt>
                <c:pt idx="4459">
                  <c:v>68.554495592999999</c:v>
                </c:pt>
                <c:pt idx="4460">
                  <c:v>68.567625875000004</c:v>
                </c:pt>
                <c:pt idx="4461">
                  <c:v>68.580756158</c:v>
                </c:pt>
                <c:pt idx="4462">
                  <c:v>68.593886440999995</c:v>
                </c:pt>
                <c:pt idx="4463">
                  <c:v>68.607016723000001</c:v>
                </c:pt>
                <c:pt idx="4464">
                  <c:v>68.620147005999996</c:v>
                </c:pt>
                <c:pt idx="4465">
                  <c:v>68.633277289000006</c:v>
                </c:pt>
                <c:pt idx="4466">
                  <c:v>68.646407570999997</c:v>
                </c:pt>
                <c:pt idx="4467">
                  <c:v>68.659537854000007</c:v>
                </c:pt>
                <c:pt idx="4468">
                  <c:v>68.672668137000002</c:v>
                </c:pt>
                <c:pt idx="4469">
                  <c:v>68.685798418999994</c:v>
                </c:pt>
                <c:pt idx="4470">
                  <c:v>68.698928702000003</c:v>
                </c:pt>
                <c:pt idx="4471">
                  <c:v>68.712058984999999</c:v>
                </c:pt>
                <c:pt idx="4472">
                  <c:v>68.725189267000005</c:v>
                </c:pt>
                <c:pt idx="4473">
                  <c:v>68.73831955</c:v>
                </c:pt>
                <c:pt idx="4474">
                  <c:v>68.751449832999995</c:v>
                </c:pt>
                <c:pt idx="4475">
                  <c:v>68.764580115000001</c:v>
                </c:pt>
                <c:pt idx="4476">
                  <c:v>68.777710397999996</c:v>
                </c:pt>
                <c:pt idx="4477">
                  <c:v>68.790840681000006</c:v>
                </c:pt>
                <c:pt idx="4478">
                  <c:v>68.803970962999998</c:v>
                </c:pt>
                <c:pt idx="4479">
                  <c:v>68.817101245999993</c:v>
                </c:pt>
                <c:pt idx="4480">
                  <c:v>68.830231529000002</c:v>
                </c:pt>
                <c:pt idx="4481">
                  <c:v>68.843361811999998</c:v>
                </c:pt>
                <c:pt idx="4482">
                  <c:v>68.856492094000004</c:v>
                </c:pt>
                <c:pt idx="4483">
                  <c:v>68.869622376999999</c:v>
                </c:pt>
                <c:pt idx="4484">
                  <c:v>68.882752659999994</c:v>
                </c:pt>
                <c:pt idx="4485">
                  <c:v>68.895882942</c:v>
                </c:pt>
                <c:pt idx="4486">
                  <c:v>68.909013224999995</c:v>
                </c:pt>
                <c:pt idx="4487">
                  <c:v>68.922143508000005</c:v>
                </c:pt>
                <c:pt idx="4488">
                  <c:v>68.935273789999997</c:v>
                </c:pt>
                <c:pt idx="4489">
                  <c:v>68.948404073000006</c:v>
                </c:pt>
                <c:pt idx="4490">
                  <c:v>68.961534356000001</c:v>
                </c:pt>
                <c:pt idx="4491">
                  <c:v>68.974664637999993</c:v>
                </c:pt>
                <c:pt idx="4492">
                  <c:v>68.987794921000003</c:v>
                </c:pt>
                <c:pt idx="4493">
                  <c:v>69.000925203999998</c:v>
                </c:pt>
                <c:pt idx="4494">
                  <c:v>69.014055486000004</c:v>
                </c:pt>
                <c:pt idx="4495">
                  <c:v>69.027185768999999</c:v>
                </c:pt>
                <c:pt idx="4496">
                  <c:v>69.040316051999994</c:v>
                </c:pt>
                <c:pt idx="4497">
                  <c:v>69.053446334</c:v>
                </c:pt>
                <c:pt idx="4498">
                  <c:v>69.066576616999996</c:v>
                </c:pt>
                <c:pt idx="4499">
                  <c:v>69.079706900000005</c:v>
                </c:pt>
                <c:pt idx="4500">
                  <c:v>69.092837181999997</c:v>
                </c:pt>
                <c:pt idx="4501">
                  <c:v>69.105967465000006</c:v>
                </c:pt>
                <c:pt idx="4502">
                  <c:v>69.119097748000002</c:v>
                </c:pt>
                <c:pt idx="4503">
                  <c:v>69.132228029999993</c:v>
                </c:pt>
                <c:pt idx="4504">
                  <c:v>69.145358313000003</c:v>
                </c:pt>
                <c:pt idx="4505">
                  <c:v>69.158488595999998</c:v>
                </c:pt>
                <c:pt idx="4506">
                  <c:v>69.171618878000004</c:v>
                </c:pt>
                <c:pt idx="4507">
                  <c:v>69.184749160999999</c:v>
                </c:pt>
                <c:pt idx="4508">
                  <c:v>69.197879443999994</c:v>
                </c:pt>
                <c:pt idx="4509">
                  <c:v>69.211009726</c:v>
                </c:pt>
                <c:pt idx="4510">
                  <c:v>69.224140008999996</c:v>
                </c:pt>
                <c:pt idx="4511">
                  <c:v>69.237270292000005</c:v>
                </c:pt>
                <c:pt idx="4512">
                  <c:v>69.250400573999997</c:v>
                </c:pt>
                <c:pt idx="4513">
                  <c:v>69.263530857000006</c:v>
                </c:pt>
                <c:pt idx="4514">
                  <c:v>69.276661140000002</c:v>
                </c:pt>
                <c:pt idx="4515">
                  <c:v>69.289791421999993</c:v>
                </c:pt>
                <c:pt idx="4516">
                  <c:v>69.302921705000003</c:v>
                </c:pt>
                <c:pt idx="4517">
                  <c:v>69.316051987999998</c:v>
                </c:pt>
                <c:pt idx="4518">
                  <c:v>69.329182270999993</c:v>
                </c:pt>
                <c:pt idx="4519">
                  <c:v>69.342312552999999</c:v>
                </c:pt>
                <c:pt idx="4520">
                  <c:v>69.355442835999995</c:v>
                </c:pt>
                <c:pt idx="4521">
                  <c:v>69.368573119000004</c:v>
                </c:pt>
                <c:pt idx="4522">
                  <c:v>69.381703400999996</c:v>
                </c:pt>
                <c:pt idx="4523">
                  <c:v>69.394833684000005</c:v>
                </c:pt>
                <c:pt idx="4524">
                  <c:v>69.407963967000001</c:v>
                </c:pt>
                <c:pt idx="4525">
                  <c:v>69.421094249000006</c:v>
                </c:pt>
                <c:pt idx="4526">
                  <c:v>69.434224532000002</c:v>
                </c:pt>
                <c:pt idx="4527">
                  <c:v>69.447354814999997</c:v>
                </c:pt>
                <c:pt idx="4528">
                  <c:v>69.460485097000003</c:v>
                </c:pt>
                <c:pt idx="4529">
                  <c:v>69.473615379999998</c:v>
                </c:pt>
                <c:pt idx="4530">
                  <c:v>69.486745662999994</c:v>
                </c:pt>
                <c:pt idx="4531">
                  <c:v>69.499875944999999</c:v>
                </c:pt>
                <c:pt idx="4532">
                  <c:v>69.513006227999995</c:v>
                </c:pt>
                <c:pt idx="4533">
                  <c:v>69.526136511000004</c:v>
                </c:pt>
                <c:pt idx="4534">
                  <c:v>69.539266792999996</c:v>
                </c:pt>
                <c:pt idx="4535">
                  <c:v>69.552397076000005</c:v>
                </c:pt>
                <c:pt idx="4536">
                  <c:v>69.565527359000001</c:v>
                </c:pt>
                <c:pt idx="4537">
                  <c:v>69.578657641000007</c:v>
                </c:pt>
                <c:pt idx="4538">
                  <c:v>69.591787924000002</c:v>
                </c:pt>
                <c:pt idx="4539">
                  <c:v>69.604918206999997</c:v>
                </c:pt>
                <c:pt idx="4540">
                  <c:v>69.618048489000003</c:v>
                </c:pt>
                <c:pt idx="4541">
                  <c:v>69.631178771999998</c:v>
                </c:pt>
                <c:pt idx="4542">
                  <c:v>69.644309054999994</c:v>
                </c:pt>
                <c:pt idx="4543">
                  <c:v>69.657439337</c:v>
                </c:pt>
                <c:pt idx="4544">
                  <c:v>69.670569619999995</c:v>
                </c:pt>
                <c:pt idx="4545">
                  <c:v>69.683699903000004</c:v>
                </c:pt>
                <c:pt idx="4546">
                  <c:v>69.696830184999996</c:v>
                </c:pt>
                <c:pt idx="4547">
                  <c:v>69.709960468000006</c:v>
                </c:pt>
                <c:pt idx="4548">
                  <c:v>69.723090751000001</c:v>
                </c:pt>
                <c:pt idx="4549">
                  <c:v>69.736221033000007</c:v>
                </c:pt>
                <c:pt idx="4550">
                  <c:v>69.749351316000002</c:v>
                </c:pt>
                <c:pt idx="4551">
                  <c:v>69.762481598999997</c:v>
                </c:pt>
                <c:pt idx="4552">
                  <c:v>69.775611882000007</c:v>
                </c:pt>
                <c:pt idx="4553">
                  <c:v>69.788742163999999</c:v>
                </c:pt>
                <c:pt idx="4554">
                  <c:v>69.801872446999994</c:v>
                </c:pt>
                <c:pt idx="4555">
                  <c:v>69.815002730000003</c:v>
                </c:pt>
                <c:pt idx="4556">
                  <c:v>69.828133011999995</c:v>
                </c:pt>
                <c:pt idx="4557">
                  <c:v>69.841263295000005</c:v>
                </c:pt>
                <c:pt idx="4558">
                  <c:v>69.854393578</c:v>
                </c:pt>
                <c:pt idx="4559">
                  <c:v>69.867523860000006</c:v>
                </c:pt>
                <c:pt idx="4560">
                  <c:v>69.880654143000001</c:v>
                </c:pt>
                <c:pt idx="4561">
                  <c:v>69.893784425999996</c:v>
                </c:pt>
                <c:pt idx="4562">
                  <c:v>69.906914708000002</c:v>
                </c:pt>
                <c:pt idx="4563">
                  <c:v>69.920044990999997</c:v>
                </c:pt>
                <c:pt idx="4564">
                  <c:v>69.933175274000007</c:v>
                </c:pt>
                <c:pt idx="4565">
                  <c:v>69.946305555999999</c:v>
                </c:pt>
                <c:pt idx="4566">
                  <c:v>69.959435838999994</c:v>
                </c:pt>
                <c:pt idx="4567">
                  <c:v>69.972566122000003</c:v>
                </c:pt>
                <c:pt idx="4568">
                  <c:v>69.985696403999995</c:v>
                </c:pt>
                <c:pt idx="4569">
                  <c:v>69.998826687000005</c:v>
                </c:pt>
                <c:pt idx="4570">
                  <c:v>70.01195697</c:v>
                </c:pt>
                <c:pt idx="4571">
                  <c:v>70.025087252000006</c:v>
                </c:pt>
                <c:pt idx="4572">
                  <c:v>70.038217535000001</c:v>
                </c:pt>
                <c:pt idx="4573">
                  <c:v>70.051347817999996</c:v>
                </c:pt>
                <c:pt idx="4574">
                  <c:v>70.064478100000002</c:v>
                </c:pt>
                <c:pt idx="4575">
                  <c:v>70.077608382999998</c:v>
                </c:pt>
                <c:pt idx="4576">
                  <c:v>70.090738665999993</c:v>
                </c:pt>
                <c:pt idx="4577">
                  <c:v>70.103868947999999</c:v>
                </c:pt>
                <c:pt idx="4578">
                  <c:v>70.116999230999994</c:v>
                </c:pt>
                <c:pt idx="4579">
                  <c:v>70.130129514000004</c:v>
                </c:pt>
                <c:pt idx="4580">
                  <c:v>70.143259795999995</c:v>
                </c:pt>
                <c:pt idx="4581">
                  <c:v>70.156390079000005</c:v>
                </c:pt>
                <c:pt idx="4582">
                  <c:v>70.169520362</c:v>
                </c:pt>
                <c:pt idx="4583">
                  <c:v>70.182650644000006</c:v>
                </c:pt>
                <c:pt idx="4584">
                  <c:v>70.195780927000001</c:v>
                </c:pt>
                <c:pt idx="4585">
                  <c:v>70.208911209999997</c:v>
                </c:pt>
                <c:pt idx="4586">
                  <c:v>70.222041493000006</c:v>
                </c:pt>
                <c:pt idx="4587">
                  <c:v>70.235171774999998</c:v>
                </c:pt>
                <c:pt idx="4588">
                  <c:v>70.248302057999993</c:v>
                </c:pt>
                <c:pt idx="4589">
                  <c:v>70.261432341000003</c:v>
                </c:pt>
                <c:pt idx="4590">
                  <c:v>70.274562622999994</c:v>
                </c:pt>
                <c:pt idx="4591">
                  <c:v>70.287692906000004</c:v>
                </c:pt>
                <c:pt idx="4592">
                  <c:v>70.300823188999999</c:v>
                </c:pt>
                <c:pt idx="4593">
                  <c:v>70.313953471000005</c:v>
                </c:pt>
                <c:pt idx="4594">
                  <c:v>70.327083754</c:v>
                </c:pt>
                <c:pt idx="4595">
                  <c:v>70.340214036999996</c:v>
                </c:pt>
                <c:pt idx="4596">
                  <c:v>70.353344319000001</c:v>
                </c:pt>
                <c:pt idx="4597">
                  <c:v>70.366474601999997</c:v>
                </c:pt>
                <c:pt idx="4598">
                  <c:v>70.379604885000006</c:v>
                </c:pt>
                <c:pt idx="4599">
                  <c:v>70.392735166999998</c:v>
                </c:pt>
                <c:pt idx="4600">
                  <c:v>70.405865449999993</c:v>
                </c:pt>
                <c:pt idx="4601">
                  <c:v>70.418995733000003</c:v>
                </c:pt>
                <c:pt idx="4602">
                  <c:v>70.432126014999994</c:v>
                </c:pt>
                <c:pt idx="4603">
                  <c:v>70.445256298000004</c:v>
                </c:pt>
                <c:pt idx="4604">
                  <c:v>70.458386580999999</c:v>
                </c:pt>
                <c:pt idx="4605">
                  <c:v>70.471516863000005</c:v>
                </c:pt>
                <c:pt idx="4606">
                  <c:v>70.484647146</c:v>
                </c:pt>
                <c:pt idx="4607">
                  <c:v>70.497777428999996</c:v>
                </c:pt>
                <c:pt idx="4608">
                  <c:v>70.510907711000002</c:v>
                </c:pt>
                <c:pt idx="4609">
                  <c:v>70.524037993999997</c:v>
                </c:pt>
                <c:pt idx="4610">
                  <c:v>70.537168277000006</c:v>
                </c:pt>
                <c:pt idx="4611">
                  <c:v>70.550298558999998</c:v>
                </c:pt>
                <c:pt idx="4612">
                  <c:v>70.563428841999993</c:v>
                </c:pt>
                <c:pt idx="4613">
                  <c:v>70.576559125000003</c:v>
                </c:pt>
                <c:pt idx="4614">
                  <c:v>70.589689406999995</c:v>
                </c:pt>
                <c:pt idx="4615">
                  <c:v>70.602819690000004</c:v>
                </c:pt>
                <c:pt idx="4616">
                  <c:v>70.615949972999999</c:v>
                </c:pt>
                <c:pt idx="4617">
                  <c:v>70.629080255000005</c:v>
                </c:pt>
                <c:pt idx="4618">
                  <c:v>70.642210538</c:v>
                </c:pt>
                <c:pt idx="4619">
                  <c:v>70.655340820999996</c:v>
                </c:pt>
                <c:pt idx="4620">
                  <c:v>70.668471103000002</c:v>
                </c:pt>
                <c:pt idx="4621">
                  <c:v>70.681601385999997</c:v>
                </c:pt>
                <c:pt idx="4622">
                  <c:v>70.694731669000006</c:v>
                </c:pt>
                <c:pt idx="4623">
                  <c:v>70.707861952000002</c:v>
                </c:pt>
                <c:pt idx="4624">
                  <c:v>70.720992233999993</c:v>
                </c:pt>
                <c:pt idx="4625">
                  <c:v>70.734122517000003</c:v>
                </c:pt>
                <c:pt idx="4626">
                  <c:v>70.747252799999998</c:v>
                </c:pt>
                <c:pt idx="4627">
                  <c:v>70.760383082000004</c:v>
                </c:pt>
                <c:pt idx="4628">
                  <c:v>70.773513364999999</c:v>
                </c:pt>
                <c:pt idx="4629">
                  <c:v>70.786643647999995</c:v>
                </c:pt>
                <c:pt idx="4630">
                  <c:v>70.799773930000001</c:v>
                </c:pt>
                <c:pt idx="4631">
                  <c:v>70.812904212999996</c:v>
                </c:pt>
                <c:pt idx="4632">
                  <c:v>70.826034496000005</c:v>
                </c:pt>
                <c:pt idx="4633">
                  <c:v>70.839164777999997</c:v>
                </c:pt>
                <c:pt idx="4634">
                  <c:v>70.852295061000007</c:v>
                </c:pt>
                <c:pt idx="4635">
                  <c:v>70.865425344000002</c:v>
                </c:pt>
                <c:pt idx="4636">
                  <c:v>70.878555625999994</c:v>
                </c:pt>
                <c:pt idx="4637">
                  <c:v>70.891685909000003</c:v>
                </c:pt>
                <c:pt idx="4638">
                  <c:v>70.904816191999998</c:v>
                </c:pt>
                <c:pt idx="4639">
                  <c:v>70.917946474000004</c:v>
                </c:pt>
                <c:pt idx="4640">
                  <c:v>70.931076757</c:v>
                </c:pt>
                <c:pt idx="4641">
                  <c:v>70.944207039999995</c:v>
                </c:pt>
                <c:pt idx="4642">
                  <c:v>70.957337322000001</c:v>
                </c:pt>
                <c:pt idx="4643">
                  <c:v>70.970467604999996</c:v>
                </c:pt>
                <c:pt idx="4644">
                  <c:v>70.983597888000006</c:v>
                </c:pt>
                <c:pt idx="4645">
                  <c:v>70.996728169999997</c:v>
                </c:pt>
                <c:pt idx="4646">
                  <c:v>71.009858453000007</c:v>
                </c:pt>
                <c:pt idx="4647">
                  <c:v>71.022988736000002</c:v>
                </c:pt>
                <c:pt idx="4648">
                  <c:v>71.036119017999994</c:v>
                </c:pt>
                <c:pt idx="4649">
                  <c:v>71.049249301000003</c:v>
                </c:pt>
                <c:pt idx="4650">
                  <c:v>71.062379583999999</c:v>
                </c:pt>
                <c:pt idx="4651">
                  <c:v>71.075509866000004</c:v>
                </c:pt>
                <c:pt idx="4652">
                  <c:v>71.088640149</c:v>
                </c:pt>
                <c:pt idx="4653">
                  <c:v>71.101770431999995</c:v>
                </c:pt>
                <c:pt idx="4654">
                  <c:v>71.114900714000001</c:v>
                </c:pt>
                <c:pt idx="4655">
                  <c:v>71.128030996999996</c:v>
                </c:pt>
                <c:pt idx="4656">
                  <c:v>71.141161280000006</c:v>
                </c:pt>
                <c:pt idx="4657">
                  <c:v>71.154291563000001</c:v>
                </c:pt>
                <c:pt idx="4658">
                  <c:v>71.167421845000007</c:v>
                </c:pt>
                <c:pt idx="4659">
                  <c:v>71.180552128000002</c:v>
                </c:pt>
                <c:pt idx="4660">
                  <c:v>71.193682410999998</c:v>
                </c:pt>
                <c:pt idx="4661">
                  <c:v>71.206812693000003</c:v>
                </c:pt>
                <c:pt idx="4662">
                  <c:v>71.219942975999999</c:v>
                </c:pt>
                <c:pt idx="4663">
                  <c:v>71.233073258999994</c:v>
                </c:pt>
                <c:pt idx="4664">
                  <c:v>71.246203541</c:v>
                </c:pt>
                <c:pt idx="4665">
                  <c:v>71.259333823999995</c:v>
                </c:pt>
                <c:pt idx="4666">
                  <c:v>71.272464107000005</c:v>
                </c:pt>
                <c:pt idx="4667">
                  <c:v>71.285594388999996</c:v>
                </c:pt>
                <c:pt idx="4668">
                  <c:v>71.298724672000006</c:v>
                </c:pt>
                <c:pt idx="4669">
                  <c:v>71.311854955000001</c:v>
                </c:pt>
                <c:pt idx="4670">
                  <c:v>71.324985237000007</c:v>
                </c:pt>
                <c:pt idx="4671">
                  <c:v>71.338115520000002</c:v>
                </c:pt>
                <c:pt idx="4672">
                  <c:v>71.351245802999998</c:v>
                </c:pt>
                <c:pt idx="4673">
                  <c:v>71.364376085000004</c:v>
                </c:pt>
                <c:pt idx="4674">
                  <c:v>71.377506367999999</c:v>
                </c:pt>
                <c:pt idx="4675">
                  <c:v>71.390636650999994</c:v>
                </c:pt>
                <c:pt idx="4676">
                  <c:v>71.403766933</c:v>
                </c:pt>
                <c:pt idx="4677">
                  <c:v>71.416897215999995</c:v>
                </c:pt>
                <c:pt idx="4678">
                  <c:v>71.430027499000005</c:v>
                </c:pt>
                <c:pt idx="4679">
                  <c:v>71.443157780999996</c:v>
                </c:pt>
                <c:pt idx="4680">
                  <c:v>71.456288064000006</c:v>
                </c:pt>
                <c:pt idx="4681">
                  <c:v>71.469418347000001</c:v>
                </c:pt>
                <c:pt idx="4682">
                  <c:v>71.482548628999993</c:v>
                </c:pt>
                <c:pt idx="4683">
                  <c:v>71.495678912000002</c:v>
                </c:pt>
                <c:pt idx="4684">
                  <c:v>71.508809194999998</c:v>
                </c:pt>
                <c:pt idx="4685">
                  <c:v>71.521939477000004</c:v>
                </c:pt>
                <c:pt idx="4686">
                  <c:v>71.535069759999999</c:v>
                </c:pt>
                <c:pt idx="4687">
                  <c:v>71.548200042999994</c:v>
                </c:pt>
                <c:pt idx="4688">
                  <c:v>71.561330325</c:v>
                </c:pt>
                <c:pt idx="4689">
                  <c:v>71.574460607999995</c:v>
                </c:pt>
                <c:pt idx="4690">
                  <c:v>71.587590891000005</c:v>
                </c:pt>
                <c:pt idx="4691">
                  <c:v>71.600721172999997</c:v>
                </c:pt>
                <c:pt idx="4692">
                  <c:v>71.613851456000006</c:v>
                </c:pt>
                <c:pt idx="4693">
                  <c:v>71.626981739000001</c:v>
                </c:pt>
                <c:pt idx="4694">
                  <c:v>71.640112021999997</c:v>
                </c:pt>
                <c:pt idx="4695">
                  <c:v>71.653242304000003</c:v>
                </c:pt>
                <c:pt idx="4696">
                  <c:v>71.666372586999998</c:v>
                </c:pt>
                <c:pt idx="4697">
                  <c:v>71.679502869999993</c:v>
                </c:pt>
                <c:pt idx="4698">
                  <c:v>71.692633151999999</c:v>
                </c:pt>
                <c:pt idx="4699">
                  <c:v>71.705763434999994</c:v>
                </c:pt>
                <c:pt idx="4700">
                  <c:v>71.718893718000004</c:v>
                </c:pt>
                <c:pt idx="4701">
                  <c:v>71.732023999999996</c:v>
                </c:pt>
                <c:pt idx="4702">
                  <c:v>71.745154283000005</c:v>
                </c:pt>
                <c:pt idx="4703">
                  <c:v>71.758284566</c:v>
                </c:pt>
                <c:pt idx="4704">
                  <c:v>71.771414848000006</c:v>
                </c:pt>
                <c:pt idx="4705">
                  <c:v>71.784545131000002</c:v>
                </c:pt>
                <c:pt idx="4706">
                  <c:v>71.797675413999997</c:v>
                </c:pt>
                <c:pt idx="4707">
                  <c:v>71.810805696000003</c:v>
                </c:pt>
                <c:pt idx="4708">
                  <c:v>71.823935978999998</c:v>
                </c:pt>
                <c:pt idx="4709">
                  <c:v>71.837066261999993</c:v>
                </c:pt>
                <c:pt idx="4710">
                  <c:v>71.850196543999999</c:v>
                </c:pt>
                <c:pt idx="4711">
                  <c:v>71.863326826999995</c:v>
                </c:pt>
                <c:pt idx="4712">
                  <c:v>71.876457110000004</c:v>
                </c:pt>
                <c:pt idx="4713">
                  <c:v>71.889587391999996</c:v>
                </c:pt>
                <c:pt idx="4714">
                  <c:v>71.902717675000005</c:v>
                </c:pt>
                <c:pt idx="4715">
                  <c:v>71.915847958000001</c:v>
                </c:pt>
                <c:pt idx="4716">
                  <c:v>71.928978240000006</c:v>
                </c:pt>
                <c:pt idx="4717">
                  <c:v>71.942108523000002</c:v>
                </c:pt>
                <c:pt idx="4718">
                  <c:v>71.955238805999997</c:v>
                </c:pt>
                <c:pt idx="4719">
                  <c:v>71.968369088000003</c:v>
                </c:pt>
                <c:pt idx="4720">
                  <c:v>71.981499370999998</c:v>
                </c:pt>
                <c:pt idx="4721">
                  <c:v>71.994629653999993</c:v>
                </c:pt>
                <c:pt idx="4722">
                  <c:v>72.007759935999999</c:v>
                </c:pt>
                <c:pt idx="4723">
                  <c:v>72.020890218999995</c:v>
                </c:pt>
                <c:pt idx="4724">
                  <c:v>72.034020502000004</c:v>
                </c:pt>
                <c:pt idx="4725">
                  <c:v>72.047150783999996</c:v>
                </c:pt>
                <c:pt idx="4726">
                  <c:v>72.060281067000005</c:v>
                </c:pt>
                <c:pt idx="4727">
                  <c:v>72.073411350000001</c:v>
                </c:pt>
                <c:pt idx="4728">
                  <c:v>72.086541632999996</c:v>
                </c:pt>
                <c:pt idx="4729">
                  <c:v>72.099671915000002</c:v>
                </c:pt>
                <c:pt idx="4730">
                  <c:v>72.112802197999997</c:v>
                </c:pt>
                <c:pt idx="4731">
                  <c:v>72.125932481000007</c:v>
                </c:pt>
                <c:pt idx="4732">
                  <c:v>72.139062762999998</c:v>
                </c:pt>
                <c:pt idx="4733">
                  <c:v>72.152193045999994</c:v>
                </c:pt>
                <c:pt idx="4734">
                  <c:v>72.165323329000003</c:v>
                </c:pt>
                <c:pt idx="4735">
                  <c:v>72.178453610999995</c:v>
                </c:pt>
                <c:pt idx="4736">
                  <c:v>72.191583894000004</c:v>
                </c:pt>
                <c:pt idx="4737">
                  <c:v>72.204714177</c:v>
                </c:pt>
                <c:pt idx="4738">
                  <c:v>72.217844459000005</c:v>
                </c:pt>
                <c:pt idx="4739">
                  <c:v>72.230974742000001</c:v>
                </c:pt>
                <c:pt idx="4740">
                  <c:v>72.244105024999996</c:v>
                </c:pt>
                <c:pt idx="4741">
                  <c:v>72.257235307000002</c:v>
                </c:pt>
                <c:pt idx="4742">
                  <c:v>72.270365589999997</c:v>
                </c:pt>
                <c:pt idx="4743">
                  <c:v>72.283495873000007</c:v>
                </c:pt>
                <c:pt idx="4744">
                  <c:v>72.296626154999998</c:v>
                </c:pt>
                <c:pt idx="4745">
                  <c:v>72.309756437999994</c:v>
                </c:pt>
                <c:pt idx="4746">
                  <c:v>72.322886721000003</c:v>
                </c:pt>
                <c:pt idx="4747">
                  <c:v>72.336017002999995</c:v>
                </c:pt>
                <c:pt idx="4748">
                  <c:v>72.349147286000004</c:v>
                </c:pt>
                <c:pt idx="4749">
                  <c:v>72.362277569</c:v>
                </c:pt>
                <c:pt idx="4750">
                  <c:v>72.375407851000006</c:v>
                </c:pt>
                <c:pt idx="4751">
                  <c:v>72.388538134000001</c:v>
                </c:pt>
                <c:pt idx="4752">
                  <c:v>72.401668416999996</c:v>
                </c:pt>
                <c:pt idx="4753">
                  <c:v>72.414798699000002</c:v>
                </c:pt>
                <c:pt idx="4754">
                  <c:v>72.427928981999997</c:v>
                </c:pt>
                <c:pt idx="4755">
                  <c:v>72.441059265000007</c:v>
                </c:pt>
                <c:pt idx="4756">
                  <c:v>72.454189546999999</c:v>
                </c:pt>
                <c:pt idx="4757">
                  <c:v>72.467319829999994</c:v>
                </c:pt>
                <c:pt idx="4758">
                  <c:v>72.480450113000003</c:v>
                </c:pt>
                <c:pt idx="4759">
                  <c:v>72.493580394999995</c:v>
                </c:pt>
                <c:pt idx="4760">
                  <c:v>72.506710678000005</c:v>
                </c:pt>
                <c:pt idx="4761">
                  <c:v>72.519840961</c:v>
                </c:pt>
                <c:pt idx="4762">
                  <c:v>72.532971243000006</c:v>
                </c:pt>
                <c:pt idx="4763">
                  <c:v>72.546101526000001</c:v>
                </c:pt>
                <c:pt idx="4764">
                  <c:v>72.559231808999996</c:v>
                </c:pt>
                <c:pt idx="4765">
                  <c:v>72.572362092000006</c:v>
                </c:pt>
                <c:pt idx="4766">
                  <c:v>72.585492373999998</c:v>
                </c:pt>
                <c:pt idx="4767">
                  <c:v>72.598622657000007</c:v>
                </c:pt>
                <c:pt idx="4768">
                  <c:v>72.611752940000002</c:v>
                </c:pt>
                <c:pt idx="4769">
                  <c:v>72.624883221999994</c:v>
                </c:pt>
                <c:pt idx="4770">
                  <c:v>72.638013505000004</c:v>
                </c:pt>
                <c:pt idx="4771">
                  <c:v>72.651143787999999</c:v>
                </c:pt>
                <c:pt idx="4772">
                  <c:v>72.664274070000005</c:v>
                </c:pt>
                <c:pt idx="4773">
                  <c:v>72.677404353</c:v>
                </c:pt>
                <c:pt idx="4774">
                  <c:v>72.690534635999995</c:v>
                </c:pt>
                <c:pt idx="4775">
                  <c:v>72.703664918000001</c:v>
                </c:pt>
                <c:pt idx="4776">
                  <c:v>72.716795200999996</c:v>
                </c:pt>
                <c:pt idx="4777">
                  <c:v>72.729925484000006</c:v>
                </c:pt>
                <c:pt idx="4778">
                  <c:v>72.743055765999998</c:v>
                </c:pt>
                <c:pt idx="4779">
                  <c:v>72.756186048999993</c:v>
                </c:pt>
                <c:pt idx="4780">
                  <c:v>72.769316332000002</c:v>
                </c:pt>
                <c:pt idx="4781">
                  <c:v>72.782446613999994</c:v>
                </c:pt>
                <c:pt idx="4782">
                  <c:v>72.795576897000004</c:v>
                </c:pt>
                <c:pt idx="4783">
                  <c:v>72.808707179999999</c:v>
                </c:pt>
                <c:pt idx="4784">
                  <c:v>72.821837462000005</c:v>
                </c:pt>
                <c:pt idx="4785">
                  <c:v>72.834967745</c:v>
                </c:pt>
                <c:pt idx="4786">
                  <c:v>72.848098027999995</c:v>
                </c:pt>
                <c:pt idx="4787">
                  <c:v>72.861228310000001</c:v>
                </c:pt>
                <c:pt idx="4788">
                  <c:v>72.874358592999997</c:v>
                </c:pt>
                <c:pt idx="4789">
                  <c:v>72.887488876000006</c:v>
                </c:pt>
                <c:pt idx="4790">
                  <c:v>72.900619157999998</c:v>
                </c:pt>
                <c:pt idx="4791">
                  <c:v>72.913749440999993</c:v>
                </c:pt>
                <c:pt idx="4792">
                  <c:v>72.926879724000003</c:v>
                </c:pt>
                <c:pt idx="4793">
                  <c:v>72.940010005999994</c:v>
                </c:pt>
                <c:pt idx="4794">
                  <c:v>72.953140289000004</c:v>
                </c:pt>
                <c:pt idx="4795">
                  <c:v>72.966270571999999</c:v>
                </c:pt>
                <c:pt idx="4796">
                  <c:v>72.979400854000005</c:v>
                </c:pt>
                <c:pt idx="4797">
                  <c:v>72.992531137</c:v>
                </c:pt>
                <c:pt idx="4798">
                  <c:v>73.005661419999996</c:v>
                </c:pt>
                <c:pt idx="4799">
                  <c:v>73.018791703000005</c:v>
                </c:pt>
                <c:pt idx="4800">
                  <c:v>73.031921984999997</c:v>
                </c:pt>
                <c:pt idx="4801">
                  <c:v>73.045052268000006</c:v>
                </c:pt>
                <c:pt idx="4802">
                  <c:v>73.058182551000002</c:v>
                </c:pt>
                <c:pt idx="4803">
                  <c:v>73.071312832999993</c:v>
                </c:pt>
                <c:pt idx="4804">
                  <c:v>73.084443116000003</c:v>
                </c:pt>
                <c:pt idx="4805">
                  <c:v>73.097573398999998</c:v>
                </c:pt>
                <c:pt idx="4806">
                  <c:v>73.110703681000004</c:v>
                </c:pt>
                <c:pt idx="4807">
                  <c:v>73.123833963999999</c:v>
                </c:pt>
                <c:pt idx="4808">
                  <c:v>73.136964246999995</c:v>
                </c:pt>
                <c:pt idx="4809">
                  <c:v>73.150094529</c:v>
                </c:pt>
                <c:pt idx="4810">
                  <c:v>73.163224811999996</c:v>
                </c:pt>
                <c:pt idx="4811">
                  <c:v>73.176355095000005</c:v>
                </c:pt>
                <c:pt idx="4812">
                  <c:v>73.189485376999997</c:v>
                </c:pt>
                <c:pt idx="4813">
                  <c:v>73.202615660000006</c:v>
                </c:pt>
                <c:pt idx="4814">
                  <c:v>73.215745943000002</c:v>
                </c:pt>
                <c:pt idx="4815">
                  <c:v>73.228876224999993</c:v>
                </c:pt>
                <c:pt idx="4816">
                  <c:v>73.242006508000003</c:v>
                </c:pt>
                <c:pt idx="4817">
                  <c:v>73.255136790999998</c:v>
                </c:pt>
                <c:pt idx="4818">
                  <c:v>73.268267073000004</c:v>
                </c:pt>
                <c:pt idx="4819">
                  <c:v>73.281397355999999</c:v>
                </c:pt>
                <c:pt idx="4820">
                  <c:v>73.294527638999995</c:v>
                </c:pt>
                <c:pt idx="4821">
                  <c:v>73.307657921000001</c:v>
                </c:pt>
                <c:pt idx="4822">
                  <c:v>73.320788203999996</c:v>
                </c:pt>
                <c:pt idx="4823">
                  <c:v>73.333918487000005</c:v>
                </c:pt>
                <c:pt idx="4824">
                  <c:v>73.347048768999997</c:v>
                </c:pt>
                <c:pt idx="4825">
                  <c:v>73.360179052000007</c:v>
                </c:pt>
                <c:pt idx="4826">
                  <c:v>73.373309335000002</c:v>
                </c:pt>
                <c:pt idx="4827">
                  <c:v>73.386439616999994</c:v>
                </c:pt>
                <c:pt idx="4828">
                  <c:v>73.399569900000003</c:v>
                </c:pt>
                <c:pt idx="4829">
                  <c:v>73.412700182999998</c:v>
                </c:pt>
                <c:pt idx="4830">
                  <c:v>73.425830465000004</c:v>
                </c:pt>
                <c:pt idx="4831">
                  <c:v>73.438960748</c:v>
                </c:pt>
                <c:pt idx="4832">
                  <c:v>73.452091030999995</c:v>
                </c:pt>
                <c:pt idx="4833">
                  <c:v>73.465221313000001</c:v>
                </c:pt>
                <c:pt idx="4834">
                  <c:v>73.478351595999996</c:v>
                </c:pt>
                <c:pt idx="4835">
                  <c:v>73.491481879000006</c:v>
                </c:pt>
                <c:pt idx="4836">
                  <c:v>73.504612162000001</c:v>
                </c:pt>
                <c:pt idx="4837">
                  <c:v>73.517742444000007</c:v>
                </c:pt>
                <c:pt idx="4838">
                  <c:v>73.530872727000002</c:v>
                </c:pt>
                <c:pt idx="4839">
                  <c:v>73.544003009999997</c:v>
                </c:pt>
                <c:pt idx="4840">
                  <c:v>73.557133292000003</c:v>
                </c:pt>
                <c:pt idx="4841">
                  <c:v>73.570263574999998</c:v>
                </c:pt>
                <c:pt idx="4842">
                  <c:v>73.583393857999994</c:v>
                </c:pt>
                <c:pt idx="4843">
                  <c:v>73.59652414</c:v>
                </c:pt>
                <c:pt idx="4844">
                  <c:v>73.609654422999995</c:v>
                </c:pt>
                <c:pt idx="4845">
                  <c:v>73.622784706000004</c:v>
                </c:pt>
                <c:pt idx="4846">
                  <c:v>73.635914987999996</c:v>
                </c:pt>
                <c:pt idx="4847">
                  <c:v>73.649045271000006</c:v>
                </c:pt>
                <c:pt idx="4848">
                  <c:v>73.662175554000001</c:v>
                </c:pt>
                <c:pt idx="4849">
                  <c:v>73.675305836000007</c:v>
                </c:pt>
                <c:pt idx="4850">
                  <c:v>73.688436119000002</c:v>
                </c:pt>
                <c:pt idx="4851">
                  <c:v>73.701566401999997</c:v>
                </c:pt>
                <c:pt idx="4852">
                  <c:v>73.714696684000003</c:v>
                </c:pt>
                <c:pt idx="4853">
                  <c:v>73.727826966999999</c:v>
                </c:pt>
                <c:pt idx="4854">
                  <c:v>73.740957249999994</c:v>
                </c:pt>
                <c:pt idx="4855">
                  <c:v>73.754087532</c:v>
                </c:pt>
                <c:pt idx="4856">
                  <c:v>73.767217814999995</c:v>
                </c:pt>
                <c:pt idx="4857">
                  <c:v>73.780348098000005</c:v>
                </c:pt>
                <c:pt idx="4858">
                  <c:v>73.793478379999996</c:v>
                </c:pt>
                <c:pt idx="4859">
                  <c:v>73.806608663000006</c:v>
                </c:pt>
                <c:pt idx="4860">
                  <c:v>73.819738946000001</c:v>
                </c:pt>
                <c:pt idx="4861">
                  <c:v>73.832869228000007</c:v>
                </c:pt>
                <c:pt idx="4862">
                  <c:v>73.845999511000002</c:v>
                </c:pt>
                <c:pt idx="4863">
                  <c:v>73.859129793999998</c:v>
                </c:pt>
                <c:pt idx="4864">
                  <c:v>73.872260076000003</c:v>
                </c:pt>
                <c:pt idx="4865">
                  <c:v>73.885390358999999</c:v>
                </c:pt>
                <c:pt idx="4866">
                  <c:v>73.898520641999994</c:v>
                </c:pt>
                <c:pt idx="4867">
                  <c:v>73.911650924</c:v>
                </c:pt>
                <c:pt idx="4868">
                  <c:v>73.924781206999995</c:v>
                </c:pt>
                <c:pt idx="4869">
                  <c:v>73.937911490000005</c:v>
                </c:pt>
                <c:pt idx="4870">
                  <c:v>73.951041773</c:v>
                </c:pt>
                <c:pt idx="4871">
                  <c:v>73.964172055000006</c:v>
                </c:pt>
                <c:pt idx="4872">
                  <c:v>73.977302338000001</c:v>
                </c:pt>
                <c:pt idx="4873">
                  <c:v>73.990432620999997</c:v>
                </c:pt>
                <c:pt idx="4874">
                  <c:v>74.003562903000002</c:v>
                </c:pt>
                <c:pt idx="4875">
                  <c:v>74.016693185999998</c:v>
                </c:pt>
                <c:pt idx="4876">
                  <c:v>74.029823468999993</c:v>
                </c:pt>
                <c:pt idx="4877">
                  <c:v>74.042953750999999</c:v>
                </c:pt>
                <c:pt idx="4878">
                  <c:v>74.056084033999994</c:v>
                </c:pt>
                <c:pt idx="4879">
                  <c:v>74.069214317000004</c:v>
                </c:pt>
                <c:pt idx="4880">
                  <c:v>74.082344598999995</c:v>
                </c:pt>
                <c:pt idx="4881">
                  <c:v>74.095474882000005</c:v>
                </c:pt>
                <c:pt idx="4882">
                  <c:v>74.108605165</c:v>
                </c:pt>
                <c:pt idx="4883">
                  <c:v>74.121735447000006</c:v>
                </c:pt>
                <c:pt idx="4884">
                  <c:v>74.134865730000001</c:v>
                </c:pt>
                <c:pt idx="4885">
                  <c:v>74.147996012999997</c:v>
                </c:pt>
                <c:pt idx="4886">
                  <c:v>74.161126295000003</c:v>
                </c:pt>
                <c:pt idx="4887">
                  <c:v>74.174256577999998</c:v>
                </c:pt>
                <c:pt idx="4888">
                  <c:v>74.187386860999993</c:v>
                </c:pt>
                <c:pt idx="4889">
                  <c:v>74.200517142999999</c:v>
                </c:pt>
                <c:pt idx="4890">
                  <c:v>74.213647425999994</c:v>
                </c:pt>
                <c:pt idx="4891">
                  <c:v>74.226777709000004</c:v>
                </c:pt>
                <c:pt idx="4892">
                  <c:v>74.239907990999995</c:v>
                </c:pt>
                <c:pt idx="4893">
                  <c:v>74.253038274000005</c:v>
                </c:pt>
                <c:pt idx="4894">
                  <c:v>74.266168557</c:v>
                </c:pt>
                <c:pt idx="4895">
                  <c:v>74.279298839000006</c:v>
                </c:pt>
                <c:pt idx="4896">
                  <c:v>74.292429122000001</c:v>
                </c:pt>
                <c:pt idx="4897">
                  <c:v>74.305559404999997</c:v>
                </c:pt>
                <c:pt idx="4898">
                  <c:v>74.318689687000003</c:v>
                </c:pt>
                <c:pt idx="4899">
                  <c:v>74.331819969999998</c:v>
                </c:pt>
                <c:pt idx="4900">
                  <c:v>74.344950252999993</c:v>
                </c:pt>
                <c:pt idx="4901">
                  <c:v>74.358080534999999</c:v>
                </c:pt>
                <c:pt idx="4902">
                  <c:v>74.371210817999994</c:v>
                </c:pt>
                <c:pt idx="4903">
                  <c:v>74.384341101000004</c:v>
                </c:pt>
                <c:pt idx="4904">
                  <c:v>74.397471382999996</c:v>
                </c:pt>
                <c:pt idx="4905">
                  <c:v>74.410601666000005</c:v>
                </c:pt>
                <c:pt idx="4906">
                  <c:v>74.423731949</c:v>
                </c:pt>
                <c:pt idx="4907">
                  <c:v>74.436862231999996</c:v>
                </c:pt>
                <c:pt idx="4908">
                  <c:v>74.449992514000002</c:v>
                </c:pt>
                <c:pt idx="4909">
                  <c:v>74.463122796999997</c:v>
                </c:pt>
                <c:pt idx="4910">
                  <c:v>74.476253080000006</c:v>
                </c:pt>
                <c:pt idx="4911">
                  <c:v>74.489383361999998</c:v>
                </c:pt>
                <c:pt idx="4912">
                  <c:v>74.502513644999993</c:v>
                </c:pt>
                <c:pt idx="4913">
                  <c:v>74.515643928000003</c:v>
                </c:pt>
                <c:pt idx="4914">
                  <c:v>74.528774209999995</c:v>
                </c:pt>
                <c:pt idx="4915">
                  <c:v>74.541904493000004</c:v>
                </c:pt>
                <c:pt idx="4916">
                  <c:v>74.555034775999999</c:v>
                </c:pt>
                <c:pt idx="4917">
                  <c:v>74.568165058000005</c:v>
                </c:pt>
                <c:pt idx="4918">
                  <c:v>74.581295341000001</c:v>
                </c:pt>
                <c:pt idx="4919">
                  <c:v>74.594425623999996</c:v>
                </c:pt>
                <c:pt idx="4920">
                  <c:v>74.607555906000002</c:v>
                </c:pt>
                <c:pt idx="4921">
                  <c:v>74.620686188999997</c:v>
                </c:pt>
                <c:pt idx="4922">
                  <c:v>74.633816472000007</c:v>
                </c:pt>
                <c:pt idx="4923">
                  <c:v>74.646946753999998</c:v>
                </c:pt>
                <c:pt idx="4924">
                  <c:v>74.660077036999994</c:v>
                </c:pt>
                <c:pt idx="4925">
                  <c:v>74.673207320000003</c:v>
                </c:pt>
                <c:pt idx="4926">
                  <c:v>74.686337601999995</c:v>
                </c:pt>
                <c:pt idx="4927">
                  <c:v>74.699467885000004</c:v>
                </c:pt>
                <c:pt idx="4928">
                  <c:v>74.712598168</c:v>
                </c:pt>
                <c:pt idx="4929">
                  <c:v>74.725728450000005</c:v>
                </c:pt>
                <c:pt idx="4930">
                  <c:v>74.738858733000001</c:v>
                </c:pt>
                <c:pt idx="4931">
                  <c:v>74.751989015999996</c:v>
                </c:pt>
                <c:pt idx="4932">
                  <c:v>74.765119298000002</c:v>
                </c:pt>
                <c:pt idx="4933">
                  <c:v>74.778249580999997</c:v>
                </c:pt>
                <c:pt idx="4934">
                  <c:v>74.791379864000007</c:v>
                </c:pt>
                <c:pt idx="4935">
                  <c:v>74.804510145999998</c:v>
                </c:pt>
                <c:pt idx="4936">
                  <c:v>74.817640428999994</c:v>
                </c:pt>
                <c:pt idx="4937">
                  <c:v>74.830770712000003</c:v>
                </c:pt>
                <c:pt idx="4938">
                  <c:v>74.843900993999995</c:v>
                </c:pt>
                <c:pt idx="4939">
                  <c:v>74.857031277000004</c:v>
                </c:pt>
                <c:pt idx="4940">
                  <c:v>74.87016156</c:v>
                </c:pt>
                <c:pt idx="4941">
                  <c:v>74.883291842999995</c:v>
                </c:pt>
                <c:pt idx="4942">
                  <c:v>74.896422125000001</c:v>
                </c:pt>
                <c:pt idx="4943">
                  <c:v>74.909552407999996</c:v>
                </c:pt>
                <c:pt idx="4944">
                  <c:v>74.922682691000006</c:v>
                </c:pt>
                <c:pt idx="4945">
                  <c:v>74.935812972999997</c:v>
                </c:pt>
                <c:pt idx="4946">
                  <c:v>74.948943256000007</c:v>
                </c:pt>
                <c:pt idx="4947">
                  <c:v>74.962073539000002</c:v>
                </c:pt>
                <c:pt idx="4948">
                  <c:v>74.975203820999994</c:v>
                </c:pt>
                <c:pt idx="4949">
                  <c:v>74.988334104000003</c:v>
                </c:pt>
                <c:pt idx="4950">
                  <c:v>75.001464386999999</c:v>
                </c:pt>
                <c:pt idx="4951">
                  <c:v>75.014594669000005</c:v>
                </c:pt>
                <c:pt idx="4952">
                  <c:v>75.027724952</c:v>
                </c:pt>
                <c:pt idx="4953">
                  <c:v>75.040855234999995</c:v>
                </c:pt>
                <c:pt idx="4954">
                  <c:v>75.053985517000001</c:v>
                </c:pt>
                <c:pt idx="4955">
                  <c:v>75.067115799999996</c:v>
                </c:pt>
                <c:pt idx="4956">
                  <c:v>75.080246083000006</c:v>
                </c:pt>
                <c:pt idx="4957">
                  <c:v>75.093376364999997</c:v>
                </c:pt>
                <c:pt idx="4958">
                  <c:v>75.106506648000007</c:v>
                </c:pt>
                <c:pt idx="4959">
                  <c:v>75.119636931000002</c:v>
                </c:pt>
                <c:pt idx="4960">
                  <c:v>75.132767212999994</c:v>
                </c:pt>
                <c:pt idx="4961">
                  <c:v>75.145897496000003</c:v>
                </c:pt>
                <c:pt idx="4962">
                  <c:v>75.159027778999999</c:v>
                </c:pt>
                <c:pt idx="4963">
                  <c:v>75.172158061000005</c:v>
                </c:pt>
                <c:pt idx="4964">
                  <c:v>75.185288344</c:v>
                </c:pt>
                <c:pt idx="4965">
                  <c:v>75.198418626999995</c:v>
                </c:pt>
                <c:pt idx="4966">
                  <c:v>75.211548909000001</c:v>
                </c:pt>
                <c:pt idx="4967">
                  <c:v>75.224679191999996</c:v>
                </c:pt>
                <c:pt idx="4968">
                  <c:v>75.237809475000006</c:v>
                </c:pt>
                <c:pt idx="4969">
                  <c:v>75.250939756999998</c:v>
                </c:pt>
                <c:pt idx="4970">
                  <c:v>75.264070039999993</c:v>
                </c:pt>
                <c:pt idx="4971">
                  <c:v>75.277200323000002</c:v>
                </c:pt>
                <c:pt idx="4972">
                  <c:v>75.290330604999994</c:v>
                </c:pt>
                <c:pt idx="4973">
                  <c:v>75.303460888000004</c:v>
                </c:pt>
                <c:pt idx="4974">
                  <c:v>75.316591170999999</c:v>
                </c:pt>
                <c:pt idx="4975">
                  <c:v>75.329721453000005</c:v>
                </c:pt>
                <c:pt idx="4976">
                  <c:v>75.342851736</c:v>
                </c:pt>
                <c:pt idx="4977">
                  <c:v>75.355982018999995</c:v>
                </c:pt>
                <c:pt idx="4978">
                  <c:v>75.369112302000005</c:v>
                </c:pt>
                <c:pt idx="4979">
                  <c:v>75.382242583999997</c:v>
                </c:pt>
                <c:pt idx="4980">
                  <c:v>75.395372867000006</c:v>
                </c:pt>
                <c:pt idx="4981">
                  <c:v>75.408503150000001</c:v>
                </c:pt>
                <c:pt idx="4982">
                  <c:v>75.421633431999993</c:v>
                </c:pt>
                <c:pt idx="4983">
                  <c:v>75.434763715000003</c:v>
                </c:pt>
                <c:pt idx="4984">
                  <c:v>75.447893997999998</c:v>
                </c:pt>
                <c:pt idx="4985">
                  <c:v>75.461024280000004</c:v>
                </c:pt>
                <c:pt idx="4986">
                  <c:v>75.474154562999999</c:v>
                </c:pt>
                <c:pt idx="4987">
                  <c:v>75.487284845999994</c:v>
                </c:pt>
                <c:pt idx="4988">
                  <c:v>75.500415128</c:v>
                </c:pt>
                <c:pt idx="4989">
                  <c:v>75.513545410999996</c:v>
                </c:pt>
                <c:pt idx="4990">
                  <c:v>75.526675694000005</c:v>
                </c:pt>
                <c:pt idx="4991">
                  <c:v>75.539805975999997</c:v>
                </c:pt>
                <c:pt idx="4992">
                  <c:v>75.552936259000006</c:v>
                </c:pt>
                <c:pt idx="4993">
                  <c:v>75.566066542000002</c:v>
                </c:pt>
                <c:pt idx="4994">
                  <c:v>75.579196823999993</c:v>
                </c:pt>
                <c:pt idx="4995">
                  <c:v>75.592327107000003</c:v>
                </c:pt>
                <c:pt idx="4996">
                  <c:v>75.605457389999998</c:v>
                </c:pt>
                <c:pt idx="4997">
                  <c:v>75.618587672000004</c:v>
                </c:pt>
                <c:pt idx="4998">
                  <c:v>75.631717954999999</c:v>
                </c:pt>
                <c:pt idx="4999">
                  <c:v>75.644848237999994</c:v>
                </c:pt>
                <c:pt idx="5000">
                  <c:v>75.65797852</c:v>
                </c:pt>
                <c:pt idx="5001">
                  <c:v>75.671108802999996</c:v>
                </c:pt>
                <c:pt idx="5002">
                  <c:v>75.684239086000005</c:v>
                </c:pt>
                <c:pt idx="5003">
                  <c:v>75.697369367999997</c:v>
                </c:pt>
                <c:pt idx="5004">
                  <c:v>75.710499651000006</c:v>
                </c:pt>
                <c:pt idx="5005">
                  <c:v>75.723629934000002</c:v>
                </c:pt>
                <c:pt idx="5006">
                  <c:v>75.736760215999993</c:v>
                </c:pt>
                <c:pt idx="5007">
                  <c:v>75.749890499000003</c:v>
                </c:pt>
                <c:pt idx="5008">
                  <c:v>75.763020781999998</c:v>
                </c:pt>
                <c:pt idx="5009">
                  <c:v>75.776151064000004</c:v>
                </c:pt>
                <c:pt idx="5010">
                  <c:v>75.789281346999999</c:v>
                </c:pt>
                <c:pt idx="5011">
                  <c:v>75.802411629999995</c:v>
                </c:pt>
                <c:pt idx="5012">
                  <c:v>75.815541913000004</c:v>
                </c:pt>
                <c:pt idx="5013">
                  <c:v>75.828672194999996</c:v>
                </c:pt>
                <c:pt idx="5014">
                  <c:v>75.841802478000005</c:v>
                </c:pt>
                <c:pt idx="5015">
                  <c:v>75.854932761000001</c:v>
                </c:pt>
                <c:pt idx="5016">
                  <c:v>75.868063043000006</c:v>
                </c:pt>
                <c:pt idx="5017">
                  <c:v>75.881193326000002</c:v>
                </c:pt>
                <c:pt idx="5018">
                  <c:v>75.894323608999997</c:v>
                </c:pt>
                <c:pt idx="5019">
                  <c:v>75.907453891000003</c:v>
                </c:pt>
                <c:pt idx="5020">
                  <c:v>75.920584173999998</c:v>
                </c:pt>
                <c:pt idx="5021">
                  <c:v>75.933714456999994</c:v>
                </c:pt>
                <c:pt idx="5022">
                  <c:v>75.946844738999999</c:v>
                </c:pt>
                <c:pt idx="5023">
                  <c:v>75.959975021999995</c:v>
                </c:pt>
                <c:pt idx="5024">
                  <c:v>75.973105305000004</c:v>
                </c:pt>
                <c:pt idx="5025">
                  <c:v>75.986235586999996</c:v>
                </c:pt>
                <c:pt idx="5026">
                  <c:v>75.999365870000005</c:v>
                </c:pt>
                <c:pt idx="5027">
                  <c:v>76.012496153000001</c:v>
                </c:pt>
                <c:pt idx="5028">
                  <c:v>76.025626435000007</c:v>
                </c:pt>
                <c:pt idx="5029">
                  <c:v>76.038756718000002</c:v>
                </c:pt>
                <c:pt idx="5030">
                  <c:v>76.051887000999997</c:v>
                </c:pt>
                <c:pt idx="5031">
                  <c:v>76.065017283000003</c:v>
                </c:pt>
                <c:pt idx="5032">
                  <c:v>76.078147565999998</c:v>
                </c:pt>
                <c:pt idx="5033">
                  <c:v>76.091277848999994</c:v>
                </c:pt>
                <c:pt idx="5034">
                  <c:v>76.104408131</c:v>
                </c:pt>
                <c:pt idx="5035">
                  <c:v>76.117538413999995</c:v>
                </c:pt>
                <c:pt idx="5036">
                  <c:v>76.130668697000004</c:v>
                </c:pt>
                <c:pt idx="5037">
                  <c:v>76.143798978999996</c:v>
                </c:pt>
                <c:pt idx="5038">
                  <c:v>76.156929262000006</c:v>
                </c:pt>
                <c:pt idx="5039">
                  <c:v>76.170059545000001</c:v>
                </c:pt>
                <c:pt idx="5040">
                  <c:v>76.183189827000007</c:v>
                </c:pt>
                <c:pt idx="5041">
                  <c:v>76.196320110000002</c:v>
                </c:pt>
                <c:pt idx="5042">
                  <c:v>76.209450392999997</c:v>
                </c:pt>
                <c:pt idx="5043">
                  <c:v>76.222580675000003</c:v>
                </c:pt>
                <c:pt idx="5044">
                  <c:v>76.235710957999999</c:v>
                </c:pt>
                <c:pt idx="5045">
                  <c:v>76.248841240999994</c:v>
                </c:pt>
                <c:pt idx="5046">
                  <c:v>76.261971523</c:v>
                </c:pt>
                <c:pt idx="5047">
                  <c:v>76.275101805999995</c:v>
                </c:pt>
                <c:pt idx="5048">
                  <c:v>76.288232089000005</c:v>
                </c:pt>
                <c:pt idx="5049">
                  <c:v>76.301362372</c:v>
                </c:pt>
                <c:pt idx="5050">
                  <c:v>76.314492654000006</c:v>
                </c:pt>
                <c:pt idx="5051">
                  <c:v>76.327622937000001</c:v>
                </c:pt>
                <c:pt idx="5052">
                  <c:v>76.340753219999996</c:v>
                </c:pt>
                <c:pt idx="5053">
                  <c:v>76.353883502000002</c:v>
                </c:pt>
                <c:pt idx="5054">
                  <c:v>76.367013784999997</c:v>
                </c:pt>
                <c:pt idx="5055">
                  <c:v>76.380144068000007</c:v>
                </c:pt>
                <c:pt idx="5056">
                  <c:v>76.393274349999999</c:v>
                </c:pt>
                <c:pt idx="5057">
                  <c:v>76.406404632999994</c:v>
                </c:pt>
                <c:pt idx="5058">
                  <c:v>76.419534916000003</c:v>
                </c:pt>
                <c:pt idx="5059">
                  <c:v>76.432665197999995</c:v>
                </c:pt>
                <c:pt idx="5060">
                  <c:v>76.445795481000005</c:v>
                </c:pt>
                <c:pt idx="5061">
                  <c:v>76.458925764</c:v>
                </c:pt>
                <c:pt idx="5062">
                  <c:v>76.472056046000006</c:v>
                </c:pt>
                <c:pt idx="5063">
                  <c:v>76.485186329000001</c:v>
                </c:pt>
                <c:pt idx="5064">
                  <c:v>76.498316611999996</c:v>
                </c:pt>
                <c:pt idx="5065">
                  <c:v>76.511446894000002</c:v>
                </c:pt>
                <c:pt idx="5066">
                  <c:v>76.524577176999998</c:v>
                </c:pt>
                <c:pt idx="5067">
                  <c:v>76.537707459999993</c:v>
                </c:pt>
                <c:pt idx="5068">
                  <c:v>76.550837741999999</c:v>
                </c:pt>
                <c:pt idx="5069">
                  <c:v>76.563968024999994</c:v>
                </c:pt>
                <c:pt idx="5070">
                  <c:v>76.577098308000004</c:v>
                </c:pt>
                <c:pt idx="5071">
                  <c:v>76.590228589999995</c:v>
                </c:pt>
                <c:pt idx="5072">
                  <c:v>76.603358873000005</c:v>
                </c:pt>
                <c:pt idx="5073">
                  <c:v>76.616489156</c:v>
                </c:pt>
                <c:pt idx="5074">
                  <c:v>76.629619438000006</c:v>
                </c:pt>
                <c:pt idx="5075">
                  <c:v>76.642749721000001</c:v>
                </c:pt>
                <c:pt idx="5076">
                  <c:v>76.655880003999997</c:v>
                </c:pt>
                <c:pt idx="5077">
                  <c:v>76.669010286000002</c:v>
                </c:pt>
                <c:pt idx="5078">
                  <c:v>76.682140568999998</c:v>
                </c:pt>
                <c:pt idx="5079">
                  <c:v>76.695270851999993</c:v>
                </c:pt>
                <c:pt idx="5080">
                  <c:v>76.708401133999999</c:v>
                </c:pt>
                <c:pt idx="5081">
                  <c:v>76.721531416999994</c:v>
                </c:pt>
                <c:pt idx="5082">
                  <c:v>76.734661700000004</c:v>
                </c:pt>
                <c:pt idx="5083">
                  <c:v>76.747791982999999</c:v>
                </c:pt>
                <c:pt idx="5084">
                  <c:v>76.760922265000005</c:v>
                </c:pt>
                <c:pt idx="5085">
                  <c:v>76.774052548</c:v>
                </c:pt>
                <c:pt idx="5086">
                  <c:v>76.787182830999996</c:v>
                </c:pt>
                <c:pt idx="5087">
                  <c:v>76.800313113000001</c:v>
                </c:pt>
                <c:pt idx="5088">
                  <c:v>76.813443395999997</c:v>
                </c:pt>
                <c:pt idx="5089">
                  <c:v>76.826573679000006</c:v>
                </c:pt>
                <c:pt idx="5090">
                  <c:v>76.839703960999998</c:v>
                </c:pt>
                <c:pt idx="5091">
                  <c:v>76.852834243999993</c:v>
                </c:pt>
                <c:pt idx="5092">
                  <c:v>76.865964527000003</c:v>
                </c:pt>
                <c:pt idx="5093">
                  <c:v>76.879094808999994</c:v>
                </c:pt>
                <c:pt idx="5094">
                  <c:v>76.892225092000004</c:v>
                </c:pt>
                <c:pt idx="5095">
                  <c:v>76.905355374999999</c:v>
                </c:pt>
                <c:pt idx="5096">
                  <c:v>76.918485657000005</c:v>
                </c:pt>
                <c:pt idx="5097">
                  <c:v>76.93161594</c:v>
                </c:pt>
                <c:pt idx="5098">
                  <c:v>76.944746222999996</c:v>
                </c:pt>
                <c:pt idx="5099">
                  <c:v>76.957876505000002</c:v>
                </c:pt>
                <c:pt idx="5100">
                  <c:v>76.971006787999997</c:v>
                </c:pt>
                <c:pt idx="5101">
                  <c:v>76.984137071000006</c:v>
                </c:pt>
                <c:pt idx="5102">
                  <c:v>76.997267352999998</c:v>
                </c:pt>
                <c:pt idx="5103">
                  <c:v>77.010397635999993</c:v>
                </c:pt>
                <c:pt idx="5104">
                  <c:v>77.023527919000003</c:v>
                </c:pt>
                <c:pt idx="5105">
                  <c:v>77.036658200999995</c:v>
                </c:pt>
                <c:pt idx="5106">
                  <c:v>77.049788484000004</c:v>
                </c:pt>
                <c:pt idx="5107">
                  <c:v>77.062918766999999</c:v>
                </c:pt>
                <c:pt idx="5108">
                  <c:v>77.076049049000005</c:v>
                </c:pt>
                <c:pt idx="5109">
                  <c:v>77.089179332</c:v>
                </c:pt>
                <c:pt idx="5110">
                  <c:v>77.102309614999996</c:v>
                </c:pt>
                <c:pt idx="5111">
                  <c:v>77.115439897000002</c:v>
                </c:pt>
                <c:pt idx="5112">
                  <c:v>77.128570179999997</c:v>
                </c:pt>
                <c:pt idx="5113">
                  <c:v>77.141700463000006</c:v>
                </c:pt>
                <c:pt idx="5114">
                  <c:v>77.154830744999998</c:v>
                </c:pt>
                <c:pt idx="5115">
                  <c:v>77.167961027999993</c:v>
                </c:pt>
                <c:pt idx="5116">
                  <c:v>77.181091311000003</c:v>
                </c:pt>
                <c:pt idx="5117">
                  <c:v>77.194221592999995</c:v>
                </c:pt>
                <c:pt idx="5118">
                  <c:v>77.207351876000004</c:v>
                </c:pt>
                <c:pt idx="5119">
                  <c:v>77.220482158999999</c:v>
                </c:pt>
                <c:pt idx="5120">
                  <c:v>77.233612441999995</c:v>
                </c:pt>
                <c:pt idx="5121">
                  <c:v>77.246742724000001</c:v>
                </c:pt>
                <c:pt idx="5122">
                  <c:v>77.259873006999996</c:v>
                </c:pt>
                <c:pt idx="5123">
                  <c:v>77.273003290000005</c:v>
                </c:pt>
                <c:pt idx="5124">
                  <c:v>77.286133571999997</c:v>
                </c:pt>
                <c:pt idx="5125">
                  <c:v>77.299263855000007</c:v>
                </c:pt>
                <c:pt idx="5126">
                  <c:v>77.312394138000002</c:v>
                </c:pt>
                <c:pt idx="5127">
                  <c:v>77.325524419999994</c:v>
                </c:pt>
                <c:pt idx="5128">
                  <c:v>77.338654703000003</c:v>
                </c:pt>
                <c:pt idx="5129">
                  <c:v>77.351784985999998</c:v>
                </c:pt>
                <c:pt idx="5130">
                  <c:v>77.364915268000004</c:v>
                </c:pt>
                <c:pt idx="5131">
                  <c:v>77.378045551</c:v>
                </c:pt>
                <c:pt idx="5132">
                  <c:v>77.391175833999995</c:v>
                </c:pt>
                <c:pt idx="5133">
                  <c:v>77.404306116000001</c:v>
                </c:pt>
                <c:pt idx="5134">
                  <c:v>77.417436398999996</c:v>
                </c:pt>
                <c:pt idx="5135">
                  <c:v>77.430566682000006</c:v>
                </c:pt>
                <c:pt idx="5136">
                  <c:v>77.443696963999997</c:v>
                </c:pt>
                <c:pt idx="5137">
                  <c:v>77.456827247000007</c:v>
                </c:pt>
                <c:pt idx="5138">
                  <c:v>77.469957530000002</c:v>
                </c:pt>
                <c:pt idx="5139">
                  <c:v>77.483087811999994</c:v>
                </c:pt>
                <c:pt idx="5140">
                  <c:v>77.496218095000003</c:v>
                </c:pt>
                <c:pt idx="5141">
                  <c:v>77.509348377999999</c:v>
                </c:pt>
                <c:pt idx="5142">
                  <c:v>77.522478660000004</c:v>
                </c:pt>
                <c:pt idx="5143">
                  <c:v>77.535608943</c:v>
                </c:pt>
                <c:pt idx="5144">
                  <c:v>77.548739225999995</c:v>
                </c:pt>
                <c:pt idx="5145">
                  <c:v>77.561869508000001</c:v>
                </c:pt>
                <c:pt idx="5146">
                  <c:v>77.574999790999996</c:v>
                </c:pt>
                <c:pt idx="5147">
                  <c:v>77.588130074000006</c:v>
                </c:pt>
                <c:pt idx="5148">
                  <c:v>77.601260355999997</c:v>
                </c:pt>
                <c:pt idx="5149">
                  <c:v>77.614390639000007</c:v>
                </c:pt>
                <c:pt idx="5150">
                  <c:v>77.627520922000002</c:v>
                </c:pt>
                <c:pt idx="5151">
                  <c:v>77.640651203999994</c:v>
                </c:pt>
                <c:pt idx="5152">
                  <c:v>77.653781487000003</c:v>
                </c:pt>
                <c:pt idx="5153">
                  <c:v>77.666911769999999</c:v>
                </c:pt>
                <c:pt idx="5154">
                  <c:v>77.680042052999994</c:v>
                </c:pt>
                <c:pt idx="5155">
                  <c:v>77.693172335</c:v>
                </c:pt>
                <c:pt idx="5156">
                  <c:v>77.706302617999995</c:v>
                </c:pt>
                <c:pt idx="5157">
                  <c:v>77.719432901000005</c:v>
                </c:pt>
                <c:pt idx="5158">
                  <c:v>77.732563182999996</c:v>
                </c:pt>
                <c:pt idx="5159">
                  <c:v>77.745693466000006</c:v>
                </c:pt>
                <c:pt idx="5160">
                  <c:v>77.758823749000001</c:v>
                </c:pt>
                <c:pt idx="5161">
                  <c:v>77.771954031000007</c:v>
                </c:pt>
                <c:pt idx="5162">
                  <c:v>77.785084314000002</c:v>
                </c:pt>
                <c:pt idx="5163">
                  <c:v>77.798214596999998</c:v>
                </c:pt>
                <c:pt idx="5164">
                  <c:v>77.811344879000004</c:v>
                </c:pt>
                <c:pt idx="5165">
                  <c:v>77.824475161999999</c:v>
                </c:pt>
                <c:pt idx="5166">
                  <c:v>77.837605444999994</c:v>
                </c:pt>
                <c:pt idx="5167">
                  <c:v>77.850735727</c:v>
                </c:pt>
                <c:pt idx="5168">
                  <c:v>77.863866009999995</c:v>
                </c:pt>
                <c:pt idx="5169">
                  <c:v>77.876996293000005</c:v>
                </c:pt>
                <c:pt idx="5170">
                  <c:v>77.890126574999996</c:v>
                </c:pt>
                <c:pt idx="5171">
                  <c:v>77.903256858000006</c:v>
                </c:pt>
                <c:pt idx="5172">
                  <c:v>77.916387141000001</c:v>
                </c:pt>
                <c:pt idx="5173">
                  <c:v>77.929517422999993</c:v>
                </c:pt>
                <c:pt idx="5174">
                  <c:v>77.942647706000002</c:v>
                </c:pt>
                <c:pt idx="5175">
                  <c:v>77.955777988999998</c:v>
                </c:pt>
                <c:pt idx="5176">
                  <c:v>77.968908271000004</c:v>
                </c:pt>
                <c:pt idx="5177">
                  <c:v>77.982038553999999</c:v>
                </c:pt>
                <c:pt idx="5178">
                  <c:v>77.995168836999994</c:v>
                </c:pt>
                <c:pt idx="5179">
                  <c:v>78.008299119</c:v>
                </c:pt>
                <c:pt idx="5180">
                  <c:v>78.021429401999995</c:v>
                </c:pt>
                <c:pt idx="5181">
                  <c:v>78.034559685000005</c:v>
                </c:pt>
                <c:pt idx="5182">
                  <c:v>78.047689966999997</c:v>
                </c:pt>
                <c:pt idx="5183">
                  <c:v>78.060820250000006</c:v>
                </c:pt>
                <c:pt idx="5184">
                  <c:v>78.073950533000001</c:v>
                </c:pt>
                <c:pt idx="5185">
                  <c:v>78.087080814999993</c:v>
                </c:pt>
                <c:pt idx="5186">
                  <c:v>78.100211098000003</c:v>
                </c:pt>
                <c:pt idx="5187">
                  <c:v>78.113341380999998</c:v>
                </c:pt>
                <c:pt idx="5188">
                  <c:v>78.126471663999993</c:v>
                </c:pt>
                <c:pt idx="5189">
                  <c:v>78.139601945999999</c:v>
                </c:pt>
                <c:pt idx="5190">
                  <c:v>78.152732228999994</c:v>
                </c:pt>
                <c:pt idx="5191">
                  <c:v>78.165862512000004</c:v>
                </c:pt>
                <c:pt idx="5192">
                  <c:v>78.178992793999996</c:v>
                </c:pt>
                <c:pt idx="5193">
                  <c:v>78.192123077000005</c:v>
                </c:pt>
                <c:pt idx="5194">
                  <c:v>78.20525336</c:v>
                </c:pt>
                <c:pt idx="5195">
                  <c:v>78.218383642000006</c:v>
                </c:pt>
                <c:pt idx="5196">
                  <c:v>78.231513925000002</c:v>
                </c:pt>
                <c:pt idx="5197">
                  <c:v>78.244644207999997</c:v>
                </c:pt>
                <c:pt idx="5198">
                  <c:v>78.257774490000003</c:v>
                </c:pt>
                <c:pt idx="5199">
                  <c:v>78.270904772999998</c:v>
                </c:pt>
                <c:pt idx="5200">
                  <c:v>78.284035055999993</c:v>
                </c:pt>
                <c:pt idx="5201">
                  <c:v>78.297165337999999</c:v>
                </c:pt>
                <c:pt idx="5202">
                  <c:v>78.310295620999995</c:v>
                </c:pt>
                <c:pt idx="5203">
                  <c:v>78.323425904000004</c:v>
                </c:pt>
                <c:pt idx="5204">
                  <c:v>78.336556185999996</c:v>
                </c:pt>
                <c:pt idx="5205">
                  <c:v>78.349686469000005</c:v>
                </c:pt>
                <c:pt idx="5206">
                  <c:v>78.362816752000001</c:v>
                </c:pt>
                <c:pt idx="5207">
                  <c:v>78.375947034000006</c:v>
                </c:pt>
                <c:pt idx="5208">
                  <c:v>78.389077317000002</c:v>
                </c:pt>
                <c:pt idx="5209">
                  <c:v>78.402207599999997</c:v>
                </c:pt>
                <c:pt idx="5210">
                  <c:v>78.415337882000003</c:v>
                </c:pt>
                <c:pt idx="5211">
                  <c:v>78.428468164999998</c:v>
                </c:pt>
                <c:pt idx="5212">
                  <c:v>78.441598447999993</c:v>
                </c:pt>
                <c:pt idx="5213">
                  <c:v>78.454728729999999</c:v>
                </c:pt>
                <c:pt idx="5214">
                  <c:v>78.467859012999995</c:v>
                </c:pt>
                <c:pt idx="5215">
                  <c:v>78.480989296000004</c:v>
                </c:pt>
                <c:pt idx="5216">
                  <c:v>78.494119577999996</c:v>
                </c:pt>
                <c:pt idx="5217">
                  <c:v>78.507249861000005</c:v>
                </c:pt>
                <c:pt idx="5218">
                  <c:v>78.520380144000001</c:v>
                </c:pt>
                <c:pt idx="5219">
                  <c:v>78.533510426000007</c:v>
                </c:pt>
                <c:pt idx="5220">
                  <c:v>78.546640709000002</c:v>
                </c:pt>
                <c:pt idx="5221">
                  <c:v>78.559770991999997</c:v>
                </c:pt>
                <c:pt idx="5222">
                  <c:v>78.572901274000003</c:v>
                </c:pt>
                <c:pt idx="5223">
                  <c:v>78.586031556999998</c:v>
                </c:pt>
                <c:pt idx="5224">
                  <c:v>78.599161839999994</c:v>
                </c:pt>
                <c:pt idx="5225">
                  <c:v>78.612292123000003</c:v>
                </c:pt>
                <c:pt idx="5226">
                  <c:v>78.625422404999995</c:v>
                </c:pt>
                <c:pt idx="5227">
                  <c:v>78.638552688000004</c:v>
                </c:pt>
                <c:pt idx="5228">
                  <c:v>78.651682971</c:v>
                </c:pt>
                <c:pt idx="5229">
                  <c:v>78.664813253000005</c:v>
                </c:pt>
                <c:pt idx="5230">
                  <c:v>78.677943536000001</c:v>
                </c:pt>
                <c:pt idx="5231">
                  <c:v>78.691073818999996</c:v>
                </c:pt>
                <c:pt idx="5232">
                  <c:v>78.704204101000002</c:v>
                </c:pt>
                <c:pt idx="5233">
                  <c:v>78.717334383999997</c:v>
                </c:pt>
                <c:pt idx="5234">
                  <c:v>78.730464667000007</c:v>
                </c:pt>
                <c:pt idx="5235">
                  <c:v>78.743594948999998</c:v>
                </c:pt>
                <c:pt idx="5236">
                  <c:v>78.756725231999994</c:v>
                </c:pt>
                <c:pt idx="5237">
                  <c:v>78.769855515000003</c:v>
                </c:pt>
                <c:pt idx="5238">
                  <c:v>78.782985796999995</c:v>
                </c:pt>
                <c:pt idx="5239">
                  <c:v>78.796116080000004</c:v>
                </c:pt>
                <c:pt idx="5240">
                  <c:v>78.809246363</c:v>
                </c:pt>
                <c:pt idx="5241">
                  <c:v>78.822376645000006</c:v>
                </c:pt>
                <c:pt idx="5242">
                  <c:v>78.835506928000001</c:v>
                </c:pt>
                <c:pt idx="5243">
                  <c:v>78.848637210999996</c:v>
                </c:pt>
                <c:pt idx="5244">
                  <c:v>78.861767493000002</c:v>
                </c:pt>
                <c:pt idx="5245">
                  <c:v>78.874897775999997</c:v>
                </c:pt>
                <c:pt idx="5246">
                  <c:v>78.888028059000007</c:v>
                </c:pt>
                <c:pt idx="5247">
                  <c:v>78.901158340999999</c:v>
                </c:pt>
                <c:pt idx="5248">
                  <c:v>78.914288623999994</c:v>
                </c:pt>
                <c:pt idx="5249">
                  <c:v>78.927418907000003</c:v>
                </c:pt>
                <c:pt idx="5250">
                  <c:v>78.940549188999995</c:v>
                </c:pt>
                <c:pt idx="5251">
                  <c:v>78.953679472000005</c:v>
                </c:pt>
                <c:pt idx="5252">
                  <c:v>78.966809755</c:v>
                </c:pt>
                <c:pt idx="5253">
                  <c:v>78.979940037000006</c:v>
                </c:pt>
                <c:pt idx="5254">
                  <c:v>78.993070320000001</c:v>
                </c:pt>
                <c:pt idx="5255">
                  <c:v>79.006200602999996</c:v>
                </c:pt>
                <c:pt idx="5256">
                  <c:v>79.019330885000002</c:v>
                </c:pt>
                <c:pt idx="5257">
                  <c:v>79.032461167999998</c:v>
                </c:pt>
                <c:pt idx="5258">
                  <c:v>79.045591451000007</c:v>
                </c:pt>
                <c:pt idx="5259">
                  <c:v>79.058721734000002</c:v>
                </c:pt>
                <c:pt idx="5260">
                  <c:v>79.071852015999994</c:v>
                </c:pt>
                <c:pt idx="5261">
                  <c:v>79.084982299000004</c:v>
                </c:pt>
                <c:pt idx="5262">
                  <c:v>79.098112581999999</c:v>
                </c:pt>
                <c:pt idx="5263">
                  <c:v>79.111242864000005</c:v>
                </c:pt>
                <c:pt idx="5264">
                  <c:v>79.124373147</c:v>
                </c:pt>
                <c:pt idx="5265">
                  <c:v>79.137503429999995</c:v>
                </c:pt>
                <c:pt idx="5266">
                  <c:v>79.150633712000001</c:v>
                </c:pt>
                <c:pt idx="5267">
                  <c:v>79.163763994999996</c:v>
                </c:pt>
                <c:pt idx="5268">
                  <c:v>79.176894278000006</c:v>
                </c:pt>
                <c:pt idx="5269">
                  <c:v>79.190024559999998</c:v>
                </c:pt>
                <c:pt idx="5270">
                  <c:v>79.203154842999993</c:v>
                </c:pt>
                <c:pt idx="5271">
                  <c:v>79.216285126000002</c:v>
                </c:pt>
                <c:pt idx="5272">
                  <c:v>79.229415407999994</c:v>
                </c:pt>
                <c:pt idx="5273">
                  <c:v>79.242545691000004</c:v>
                </c:pt>
                <c:pt idx="5274">
                  <c:v>79.255675973999999</c:v>
                </c:pt>
                <c:pt idx="5275">
                  <c:v>79.268806256000005</c:v>
                </c:pt>
                <c:pt idx="5276">
                  <c:v>79.281936539</c:v>
                </c:pt>
                <c:pt idx="5277">
                  <c:v>79.295066821999995</c:v>
                </c:pt>
                <c:pt idx="5278">
                  <c:v>79.308197104000001</c:v>
                </c:pt>
                <c:pt idx="5279">
                  <c:v>79.321327386999997</c:v>
                </c:pt>
                <c:pt idx="5280">
                  <c:v>79.334457670000006</c:v>
                </c:pt>
                <c:pt idx="5281">
                  <c:v>79.347587951999998</c:v>
                </c:pt>
                <c:pt idx="5282">
                  <c:v>79.360718234999993</c:v>
                </c:pt>
                <c:pt idx="5283">
                  <c:v>79.373848518000003</c:v>
                </c:pt>
                <c:pt idx="5284">
                  <c:v>79.386978799999994</c:v>
                </c:pt>
                <c:pt idx="5285">
                  <c:v>79.400109083000004</c:v>
                </c:pt>
                <c:pt idx="5286">
                  <c:v>79.413239365999999</c:v>
                </c:pt>
                <c:pt idx="5287">
                  <c:v>79.426369648000005</c:v>
                </c:pt>
                <c:pt idx="5288">
                  <c:v>79.439499931</c:v>
                </c:pt>
                <c:pt idx="5289">
                  <c:v>79.452630213999996</c:v>
                </c:pt>
                <c:pt idx="5290">
                  <c:v>79.465760496000001</c:v>
                </c:pt>
                <c:pt idx="5291">
                  <c:v>79.478890778999997</c:v>
                </c:pt>
                <c:pt idx="5292">
                  <c:v>79.492021062000006</c:v>
                </c:pt>
                <c:pt idx="5293">
                  <c:v>79.505151343999998</c:v>
                </c:pt>
                <c:pt idx="5294">
                  <c:v>79.518281626999993</c:v>
                </c:pt>
                <c:pt idx="5295">
                  <c:v>79.531411910000003</c:v>
                </c:pt>
                <c:pt idx="5296">
                  <c:v>79.544542192999998</c:v>
                </c:pt>
                <c:pt idx="5297">
                  <c:v>79.557672475000004</c:v>
                </c:pt>
                <c:pt idx="5298">
                  <c:v>79.570802757999999</c:v>
                </c:pt>
                <c:pt idx="5299">
                  <c:v>79.583933040999995</c:v>
                </c:pt>
                <c:pt idx="5300">
                  <c:v>79.597063323</c:v>
                </c:pt>
                <c:pt idx="5301">
                  <c:v>79.610193605999996</c:v>
                </c:pt>
                <c:pt idx="5302">
                  <c:v>79.623323889000005</c:v>
                </c:pt>
                <c:pt idx="5303">
                  <c:v>79.636454170999997</c:v>
                </c:pt>
                <c:pt idx="5304">
                  <c:v>79.649584454000006</c:v>
                </c:pt>
                <c:pt idx="5305">
                  <c:v>79.662714737000002</c:v>
                </c:pt>
                <c:pt idx="5306">
                  <c:v>79.675845018999993</c:v>
                </c:pt>
                <c:pt idx="5307">
                  <c:v>79.688975302000003</c:v>
                </c:pt>
                <c:pt idx="5308">
                  <c:v>79.702105584999998</c:v>
                </c:pt>
                <c:pt idx="5309">
                  <c:v>79.715235867000004</c:v>
                </c:pt>
                <c:pt idx="5310">
                  <c:v>79.728366149999999</c:v>
                </c:pt>
                <c:pt idx="5311">
                  <c:v>79.741496432999995</c:v>
                </c:pt>
                <c:pt idx="5312">
                  <c:v>79.754626715000001</c:v>
                </c:pt>
                <c:pt idx="5313">
                  <c:v>79.767756997999996</c:v>
                </c:pt>
                <c:pt idx="5314">
                  <c:v>79.780887281000005</c:v>
                </c:pt>
                <c:pt idx="5315">
                  <c:v>79.794017562999997</c:v>
                </c:pt>
                <c:pt idx="5316">
                  <c:v>79.807147846000007</c:v>
                </c:pt>
                <c:pt idx="5317">
                  <c:v>79.820278129000002</c:v>
                </c:pt>
                <c:pt idx="5318">
                  <c:v>79.833408410999994</c:v>
                </c:pt>
                <c:pt idx="5319">
                  <c:v>79.846538694000003</c:v>
                </c:pt>
                <c:pt idx="5320">
                  <c:v>79.859668976999998</c:v>
                </c:pt>
                <c:pt idx="5321">
                  <c:v>79.872799259000004</c:v>
                </c:pt>
                <c:pt idx="5322">
                  <c:v>79.885929542</c:v>
                </c:pt>
                <c:pt idx="5323">
                  <c:v>79.899059824999995</c:v>
                </c:pt>
                <c:pt idx="5324">
                  <c:v>79.912190107000001</c:v>
                </c:pt>
                <c:pt idx="5325">
                  <c:v>79.925320389999996</c:v>
                </c:pt>
                <c:pt idx="5326">
                  <c:v>79.938450673000006</c:v>
                </c:pt>
                <c:pt idx="5327">
                  <c:v>79.951580954999997</c:v>
                </c:pt>
                <c:pt idx="5328">
                  <c:v>79.964711238000007</c:v>
                </c:pt>
                <c:pt idx="5329">
                  <c:v>79.977841521000002</c:v>
                </c:pt>
                <c:pt idx="5330">
                  <c:v>79.990971803999997</c:v>
                </c:pt>
                <c:pt idx="5331">
                  <c:v>80.004102086000003</c:v>
                </c:pt>
                <c:pt idx="5332">
                  <c:v>80.017232368999998</c:v>
                </c:pt>
                <c:pt idx="5333">
                  <c:v>80.030362651999994</c:v>
                </c:pt>
                <c:pt idx="5334">
                  <c:v>80.043492934</c:v>
                </c:pt>
                <c:pt idx="5335">
                  <c:v>80.056623216999995</c:v>
                </c:pt>
                <c:pt idx="5336">
                  <c:v>80.069753500000004</c:v>
                </c:pt>
                <c:pt idx="5337">
                  <c:v>80.082883781999996</c:v>
                </c:pt>
                <c:pt idx="5338">
                  <c:v>80.096014065000006</c:v>
                </c:pt>
                <c:pt idx="5339">
                  <c:v>80.109144348000001</c:v>
                </c:pt>
                <c:pt idx="5340">
                  <c:v>80.122274630000007</c:v>
                </c:pt>
                <c:pt idx="5341">
                  <c:v>80.135404913000002</c:v>
                </c:pt>
                <c:pt idx="5342">
                  <c:v>80.148535195999997</c:v>
                </c:pt>
                <c:pt idx="5343">
                  <c:v>80.161665478000003</c:v>
                </c:pt>
                <c:pt idx="5344">
                  <c:v>80.174795760999999</c:v>
                </c:pt>
                <c:pt idx="5345">
                  <c:v>80.187926043999994</c:v>
                </c:pt>
                <c:pt idx="5346">
                  <c:v>80.201056326</c:v>
                </c:pt>
                <c:pt idx="5347">
                  <c:v>80.214186608999995</c:v>
                </c:pt>
                <c:pt idx="5348">
                  <c:v>80.227316892000005</c:v>
                </c:pt>
                <c:pt idx="5349">
                  <c:v>80.240447173999996</c:v>
                </c:pt>
                <c:pt idx="5350">
                  <c:v>80.253577457000006</c:v>
                </c:pt>
                <c:pt idx="5351">
                  <c:v>80.266707740000001</c:v>
                </c:pt>
                <c:pt idx="5352">
                  <c:v>80.279838022000007</c:v>
                </c:pt>
                <c:pt idx="5353">
                  <c:v>80.292968305000002</c:v>
                </c:pt>
                <c:pt idx="5354">
                  <c:v>80.306098587999998</c:v>
                </c:pt>
                <c:pt idx="5355">
                  <c:v>80.319228870000003</c:v>
                </c:pt>
                <c:pt idx="5356">
                  <c:v>80.332359152999999</c:v>
                </c:pt>
                <c:pt idx="5357">
                  <c:v>80.345489435999994</c:v>
                </c:pt>
                <c:pt idx="5358">
                  <c:v>80.358619718</c:v>
                </c:pt>
                <c:pt idx="5359">
                  <c:v>80.371750000999995</c:v>
                </c:pt>
                <c:pt idx="5360">
                  <c:v>80.384880284000005</c:v>
                </c:pt>
                <c:pt idx="5361">
                  <c:v>80.398010565999996</c:v>
                </c:pt>
                <c:pt idx="5362">
                  <c:v>80.411140849000006</c:v>
                </c:pt>
                <c:pt idx="5363">
                  <c:v>80.424271132000001</c:v>
                </c:pt>
                <c:pt idx="5364">
                  <c:v>80.437401414000007</c:v>
                </c:pt>
                <c:pt idx="5365">
                  <c:v>80.450531697000002</c:v>
                </c:pt>
                <c:pt idx="5366">
                  <c:v>80.463661979999998</c:v>
                </c:pt>
                <c:pt idx="5367">
                  <c:v>80.476792262999993</c:v>
                </c:pt>
                <c:pt idx="5368">
                  <c:v>80.489922544999999</c:v>
                </c:pt>
                <c:pt idx="5369">
                  <c:v>80.503052827999994</c:v>
                </c:pt>
                <c:pt idx="5370">
                  <c:v>80.516183111000004</c:v>
                </c:pt>
                <c:pt idx="5371">
                  <c:v>80.529313392999995</c:v>
                </c:pt>
                <c:pt idx="5372">
                  <c:v>80.542443676000005</c:v>
                </c:pt>
                <c:pt idx="5373">
                  <c:v>80.555573959</c:v>
                </c:pt>
                <c:pt idx="5374">
                  <c:v>80.568704241000006</c:v>
                </c:pt>
                <c:pt idx="5375">
                  <c:v>80.581834524000001</c:v>
                </c:pt>
                <c:pt idx="5376">
                  <c:v>80.594964806999997</c:v>
                </c:pt>
                <c:pt idx="5377">
                  <c:v>80.608095089000003</c:v>
                </c:pt>
                <c:pt idx="5378">
                  <c:v>80.621225371999998</c:v>
                </c:pt>
                <c:pt idx="5379">
                  <c:v>80.634355654999993</c:v>
                </c:pt>
                <c:pt idx="5380">
                  <c:v>80.647485936999999</c:v>
                </c:pt>
                <c:pt idx="5381">
                  <c:v>80.660616219999994</c:v>
                </c:pt>
                <c:pt idx="5382">
                  <c:v>80.673746503000004</c:v>
                </c:pt>
                <c:pt idx="5383">
                  <c:v>80.686876784999995</c:v>
                </c:pt>
                <c:pt idx="5384">
                  <c:v>80.700007068000005</c:v>
                </c:pt>
                <c:pt idx="5385">
                  <c:v>80.713137351</c:v>
                </c:pt>
                <c:pt idx="5386">
                  <c:v>80.726267633000006</c:v>
                </c:pt>
                <c:pt idx="5387">
                  <c:v>80.739397916000001</c:v>
                </c:pt>
                <c:pt idx="5388">
                  <c:v>80.752528198999997</c:v>
                </c:pt>
                <c:pt idx="5389">
                  <c:v>80.765658481000003</c:v>
                </c:pt>
                <c:pt idx="5390">
                  <c:v>80.778788763999998</c:v>
                </c:pt>
                <c:pt idx="5391">
                  <c:v>80.791919046999993</c:v>
                </c:pt>
                <c:pt idx="5392">
                  <c:v>80.805049328999999</c:v>
                </c:pt>
                <c:pt idx="5393">
                  <c:v>80.818179611999994</c:v>
                </c:pt>
                <c:pt idx="5394">
                  <c:v>80.831309895000004</c:v>
                </c:pt>
                <c:pt idx="5395">
                  <c:v>80.844440176999996</c:v>
                </c:pt>
                <c:pt idx="5396">
                  <c:v>80.857570460000005</c:v>
                </c:pt>
                <c:pt idx="5397">
                  <c:v>80.870700743</c:v>
                </c:pt>
                <c:pt idx="5398">
                  <c:v>80.883831025000006</c:v>
                </c:pt>
                <c:pt idx="5399">
                  <c:v>80.896961308000002</c:v>
                </c:pt>
                <c:pt idx="5400">
                  <c:v>80.910091590999997</c:v>
                </c:pt>
                <c:pt idx="5401">
                  <c:v>80.923221874000006</c:v>
                </c:pt>
                <c:pt idx="5402">
                  <c:v>80.936352155999998</c:v>
                </c:pt>
                <c:pt idx="5403">
                  <c:v>80.949482438999993</c:v>
                </c:pt>
                <c:pt idx="5404">
                  <c:v>80.962612722000003</c:v>
                </c:pt>
                <c:pt idx="5405">
                  <c:v>80.975743003999995</c:v>
                </c:pt>
                <c:pt idx="5406">
                  <c:v>80.988873287000004</c:v>
                </c:pt>
                <c:pt idx="5407">
                  <c:v>81.002003569999999</c:v>
                </c:pt>
                <c:pt idx="5408">
                  <c:v>81.015133852000005</c:v>
                </c:pt>
                <c:pt idx="5409">
                  <c:v>81.028264135000001</c:v>
                </c:pt>
                <c:pt idx="5410">
                  <c:v>81.041394417999996</c:v>
                </c:pt>
                <c:pt idx="5411">
                  <c:v>81.054524700000002</c:v>
                </c:pt>
                <c:pt idx="5412">
                  <c:v>81.067654982999997</c:v>
                </c:pt>
                <c:pt idx="5413">
                  <c:v>81.080785266000007</c:v>
                </c:pt>
                <c:pt idx="5414">
                  <c:v>81.093915547999998</c:v>
                </c:pt>
                <c:pt idx="5415">
                  <c:v>81.107045830999994</c:v>
                </c:pt>
                <c:pt idx="5416">
                  <c:v>81.120176114000003</c:v>
                </c:pt>
                <c:pt idx="5417">
                  <c:v>81.133306395999995</c:v>
                </c:pt>
                <c:pt idx="5418">
                  <c:v>81.146436679000004</c:v>
                </c:pt>
                <c:pt idx="5419">
                  <c:v>81.159566962</c:v>
                </c:pt>
                <c:pt idx="5420">
                  <c:v>81.172697244000005</c:v>
                </c:pt>
                <c:pt idx="5421">
                  <c:v>81.185827527000001</c:v>
                </c:pt>
                <c:pt idx="5422">
                  <c:v>81.198957809999996</c:v>
                </c:pt>
                <c:pt idx="5423">
                  <c:v>81.212088092000002</c:v>
                </c:pt>
                <c:pt idx="5424">
                  <c:v>81.225218374999997</c:v>
                </c:pt>
                <c:pt idx="5425">
                  <c:v>81.238348658000007</c:v>
                </c:pt>
                <c:pt idx="5426">
                  <c:v>81.251478939999998</c:v>
                </c:pt>
                <c:pt idx="5427">
                  <c:v>81.264609222999994</c:v>
                </c:pt>
                <c:pt idx="5428">
                  <c:v>81.277739506000003</c:v>
                </c:pt>
                <c:pt idx="5429">
                  <c:v>81.290869787999995</c:v>
                </c:pt>
                <c:pt idx="5430">
                  <c:v>81.304000071000004</c:v>
                </c:pt>
                <c:pt idx="5431">
                  <c:v>81.317130354</c:v>
                </c:pt>
                <c:pt idx="5432">
                  <c:v>81.330260636000006</c:v>
                </c:pt>
                <c:pt idx="5433">
                  <c:v>81.343390919000001</c:v>
                </c:pt>
                <c:pt idx="5434">
                  <c:v>81.356521201999996</c:v>
                </c:pt>
                <c:pt idx="5435">
                  <c:v>81.369651484000002</c:v>
                </c:pt>
                <c:pt idx="5436">
                  <c:v>81.382781766999997</c:v>
                </c:pt>
                <c:pt idx="5437">
                  <c:v>81.395912050000007</c:v>
                </c:pt>
                <c:pt idx="5438">
                  <c:v>81.409042333000002</c:v>
                </c:pt>
                <c:pt idx="5439">
                  <c:v>81.422172614999994</c:v>
                </c:pt>
                <c:pt idx="5440">
                  <c:v>81.435302898000003</c:v>
                </c:pt>
                <c:pt idx="5441">
                  <c:v>81.448433180999999</c:v>
                </c:pt>
                <c:pt idx="5442">
                  <c:v>81.461563463000005</c:v>
                </c:pt>
                <c:pt idx="5443">
                  <c:v>81.474693746</c:v>
                </c:pt>
                <c:pt idx="5444">
                  <c:v>81.487824028999995</c:v>
                </c:pt>
                <c:pt idx="5445">
                  <c:v>81.500954311000001</c:v>
                </c:pt>
                <c:pt idx="5446">
                  <c:v>81.514084593999996</c:v>
                </c:pt>
                <c:pt idx="5447">
                  <c:v>81.527214877000006</c:v>
                </c:pt>
                <c:pt idx="5448">
                  <c:v>81.540345158999997</c:v>
                </c:pt>
                <c:pt idx="5449">
                  <c:v>81.553475442000007</c:v>
                </c:pt>
                <c:pt idx="5450">
                  <c:v>81.566605725000002</c:v>
                </c:pt>
                <c:pt idx="5451">
                  <c:v>81.579736006999994</c:v>
                </c:pt>
                <c:pt idx="5452">
                  <c:v>81.592866290000003</c:v>
                </c:pt>
                <c:pt idx="5453">
                  <c:v>81.605996572999999</c:v>
                </c:pt>
                <c:pt idx="5454">
                  <c:v>81.619126855000005</c:v>
                </c:pt>
                <c:pt idx="5455">
                  <c:v>81.632257138</c:v>
                </c:pt>
                <c:pt idx="5456">
                  <c:v>81.645387420999995</c:v>
                </c:pt>
                <c:pt idx="5457">
                  <c:v>81.658517703000001</c:v>
                </c:pt>
                <c:pt idx="5458">
                  <c:v>81.671647985999996</c:v>
                </c:pt>
                <c:pt idx="5459">
                  <c:v>81.684778269000006</c:v>
                </c:pt>
                <c:pt idx="5460">
                  <c:v>81.697908550999998</c:v>
                </c:pt>
                <c:pt idx="5461">
                  <c:v>81.711038833999993</c:v>
                </c:pt>
                <c:pt idx="5462">
                  <c:v>81.724169117000002</c:v>
                </c:pt>
                <c:pt idx="5463">
                  <c:v>81.737299398999994</c:v>
                </c:pt>
                <c:pt idx="5464">
                  <c:v>81.750429682000004</c:v>
                </c:pt>
                <c:pt idx="5465">
                  <c:v>81.763559964999999</c:v>
                </c:pt>
                <c:pt idx="5466">
                  <c:v>81.776690247000005</c:v>
                </c:pt>
                <c:pt idx="5467">
                  <c:v>81.78982053</c:v>
                </c:pt>
                <c:pt idx="5468">
                  <c:v>81.802950812999995</c:v>
                </c:pt>
                <c:pt idx="5469">
                  <c:v>81.816081095000001</c:v>
                </c:pt>
                <c:pt idx="5470">
                  <c:v>81.829211377999997</c:v>
                </c:pt>
                <c:pt idx="5471">
                  <c:v>81.842341661000006</c:v>
                </c:pt>
                <c:pt idx="5472">
                  <c:v>81.855471944000001</c:v>
                </c:pt>
                <c:pt idx="5473">
                  <c:v>81.868602225999993</c:v>
                </c:pt>
                <c:pt idx="5474">
                  <c:v>81.881732509000003</c:v>
                </c:pt>
                <c:pt idx="5475">
                  <c:v>81.894862791999998</c:v>
                </c:pt>
                <c:pt idx="5476">
                  <c:v>81.907993074000004</c:v>
                </c:pt>
                <c:pt idx="5477">
                  <c:v>81.921123356999999</c:v>
                </c:pt>
                <c:pt idx="5478">
                  <c:v>81.934253639999994</c:v>
                </c:pt>
                <c:pt idx="5479">
                  <c:v>81.947383922</c:v>
                </c:pt>
                <c:pt idx="5480">
                  <c:v>81.960514204999996</c:v>
                </c:pt>
                <c:pt idx="5481">
                  <c:v>81.973644488000005</c:v>
                </c:pt>
                <c:pt idx="5482">
                  <c:v>81.986774769999997</c:v>
                </c:pt>
                <c:pt idx="5483">
                  <c:v>81.999905053000006</c:v>
                </c:pt>
                <c:pt idx="5484">
                  <c:v>82.013035336000002</c:v>
                </c:pt>
                <c:pt idx="5485">
                  <c:v>82.026165617999993</c:v>
                </c:pt>
                <c:pt idx="5486">
                  <c:v>82.039295901000003</c:v>
                </c:pt>
                <c:pt idx="5487">
                  <c:v>82.052426183999998</c:v>
                </c:pt>
                <c:pt idx="5488">
                  <c:v>82.065556466000004</c:v>
                </c:pt>
                <c:pt idx="5489">
                  <c:v>82.078686748999999</c:v>
                </c:pt>
                <c:pt idx="5490">
                  <c:v>82.091817031999994</c:v>
                </c:pt>
                <c:pt idx="5491">
                  <c:v>82.104947314</c:v>
                </c:pt>
                <c:pt idx="5492">
                  <c:v>82.118077596999996</c:v>
                </c:pt>
                <c:pt idx="5493">
                  <c:v>82.131207880000005</c:v>
                </c:pt>
                <c:pt idx="5494">
                  <c:v>82.144338161999997</c:v>
                </c:pt>
                <c:pt idx="5495">
                  <c:v>82.157468445000006</c:v>
                </c:pt>
                <c:pt idx="5496">
                  <c:v>82.170598728000002</c:v>
                </c:pt>
                <c:pt idx="5497">
                  <c:v>82.183729009999993</c:v>
                </c:pt>
                <c:pt idx="5498">
                  <c:v>82.196859293000003</c:v>
                </c:pt>
                <c:pt idx="5499">
                  <c:v>82.209989575999998</c:v>
                </c:pt>
                <c:pt idx="5500">
                  <c:v>82.223119858000004</c:v>
                </c:pt>
                <c:pt idx="5501">
                  <c:v>82.236250140999999</c:v>
                </c:pt>
                <c:pt idx="5502">
                  <c:v>82.249380423999995</c:v>
                </c:pt>
                <c:pt idx="5503">
                  <c:v>82.262510706</c:v>
                </c:pt>
                <c:pt idx="5504">
                  <c:v>82.275640988999996</c:v>
                </c:pt>
                <c:pt idx="5505">
                  <c:v>82.288771272000005</c:v>
                </c:pt>
                <c:pt idx="5506">
                  <c:v>82.301901553999997</c:v>
                </c:pt>
                <c:pt idx="5507">
                  <c:v>82.315031837000006</c:v>
                </c:pt>
                <c:pt idx="5508">
                  <c:v>82.328162120000002</c:v>
                </c:pt>
                <c:pt idx="5509">
                  <c:v>82.341292402999997</c:v>
                </c:pt>
                <c:pt idx="5510">
                  <c:v>82.354422685000003</c:v>
                </c:pt>
                <c:pt idx="5511">
                  <c:v>82.367552967999998</c:v>
                </c:pt>
                <c:pt idx="5512">
                  <c:v>82.380683250999994</c:v>
                </c:pt>
                <c:pt idx="5513">
                  <c:v>82.393813532999999</c:v>
                </c:pt>
                <c:pt idx="5514">
                  <c:v>82.406943815999995</c:v>
                </c:pt>
                <c:pt idx="5515">
                  <c:v>82.420074099000004</c:v>
                </c:pt>
                <c:pt idx="5516">
                  <c:v>82.433204380999996</c:v>
                </c:pt>
                <c:pt idx="5517">
                  <c:v>82.446334664000005</c:v>
                </c:pt>
                <c:pt idx="5518">
                  <c:v>82.459464947000001</c:v>
                </c:pt>
                <c:pt idx="5519">
                  <c:v>82.472595229000007</c:v>
                </c:pt>
                <c:pt idx="5520">
                  <c:v>82.485725512000002</c:v>
                </c:pt>
                <c:pt idx="5521">
                  <c:v>82.498855794999997</c:v>
                </c:pt>
                <c:pt idx="5522">
                  <c:v>82.511986077000003</c:v>
                </c:pt>
                <c:pt idx="5523">
                  <c:v>82.525116359999998</c:v>
                </c:pt>
                <c:pt idx="5524">
                  <c:v>82.538246642999994</c:v>
                </c:pt>
                <c:pt idx="5525">
                  <c:v>82.551376925</c:v>
                </c:pt>
                <c:pt idx="5526">
                  <c:v>82.564507207999995</c:v>
                </c:pt>
                <c:pt idx="5527">
                  <c:v>82.577637491000004</c:v>
                </c:pt>
                <c:pt idx="5528">
                  <c:v>82.590767772999996</c:v>
                </c:pt>
                <c:pt idx="5529">
                  <c:v>82.603898056000006</c:v>
                </c:pt>
                <c:pt idx="5530">
                  <c:v>82.617028339000001</c:v>
                </c:pt>
                <c:pt idx="5531">
                  <c:v>82.630158621000007</c:v>
                </c:pt>
                <c:pt idx="5532">
                  <c:v>82.643288904000002</c:v>
                </c:pt>
                <c:pt idx="5533">
                  <c:v>82.656419186999997</c:v>
                </c:pt>
                <c:pt idx="5534">
                  <c:v>82.669549469000003</c:v>
                </c:pt>
                <c:pt idx="5535">
                  <c:v>82.682679751999999</c:v>
                </c:pt>
                <c:pt idx="5536">
                  <c:v>82.695810034999994</c:v>
                </c:pt>
                <c:pt idx="5537">
                  <c:v>82.708940317</c:v>
                </c:pt>
                <c:pt idx="5538">
                  <c:v>82.722070599999995</c:v>
                </c:pt>
                <c:pt idx="5539">
                  <c:v>82.735200883000005</c:v>
                </c:pt>
                <c:pt idx="5540">
                  <c:v>82.748331164999996</c:v>
                </c:pt>
                <c:pt idx="5541">
                  <c:v>82.761461448000006</c:v>
                </c:pt>
                <c:pt idx="5542">
                  <c:v>82.774591731000001</c:v>
                </c:pt>
                <c:pt idx="5543">
                  <c:v>82.787722013999996</c:v>
                </c:pt>
                <c:pt idx="5544">
                  <c:v>82.800852296000002</c:v>
                </c:pt>
                <c:pt idx="5545">
                  <c:v>82.813982578999997</c:v>
                </c:pt>
                <c:pt idx="5546">
                  <c:v>82.827112862000007</c:v>
                </c:pt>
                <c:pt idx="5547">
                  <c:v>82.840243143999999</c:v>
                </c:pt>
                <c:pt idx="5548">
                  <c:v>82.853373426999994</c:v>
                </c:pt>
                <c:pt idx="5549">
                  <c:v>82.866503710000003</c:v>
                </c:pt>
                <c:pt idx="5550">
                  <c:v>82.879633991999995</c:v>
                </c:pt>
                <c:pt idx="5551">
                  <c:v>82.892764275000005</c:v>
                </c:pt>
                <c:pt idx="5552">
                  <c:v>82.905894558</c:v>
                </c:pt>
                <c:pt idx="5553">
                  <c:v>82.919024840000006</c:v>
                </c:pt>
                <c:pt idx="5554">
                  <c:v>82.932155123000001</c:v>
                </c:pt>
                <c:pt idx="5555">
                  <c:v>82.945285405999996</c:v>
                </c:pt>
                <c:pt idx="5556">
                  <c:v>82.958415688000002</c:v>
                </c:pt>
                <c:pt idx="5557">
                  <c:v>82.971545970999998</c:v>
                </c:pt>
                <c:pt idx="5558">
                  <c:v>82.984676253999993</c:v>
                </c:pt>
                <c:pt idx="5559">
                  <c:v>82.997806535999999</c:v>
                </c:pt>
                <c:pt idx="5560">
                  <c:v>83.010936818999994</c:v>
                </c:pt>
                <c:pt idx="5561">
                  <c:v>83.024067102000004</c:v>
                </c:pt>
                <c:pt idx="5562">
                  <c:v>83.037197383999995</c:v>
                </c:pt>
                <c:pt idx="5563">
                  <c:v>83.050327667000005</c:v>
                </c:pt>
                <c:pt idx="5564">
                  <c:v>83.06345795</c:v>
                </c:pt>
                <c:pt idx="5565">
                  <c:v>83.076588232000006</c:v>
                </c:pt>
                <c:pt idx="5566">
                  <c:v>83.089718515000001</c:v>
                </c:pt>
                <c:pt idx="5567">
                  <c:v>83.102848797999997</c:v>
                </c:pt>
                <c:pt idx="5568">
                  <c:v>83.115979080000002</c:v>
                </c:pt>
                <c:pt idx="5569">
                  <c:v>83.129109362999998</c:v>
                </c:pt>
                <c:pt idx="5570">
                  <c:v>83.142239645999993</c:v>
                </c:pt>
                <c:pt idx="5571">
                  <c:v>83.155369927999999</c:v>
                </c:pt>
                <c:pt idx="5572">
                  <c:v>83.168500210999994</c:v>
                </c:pt>
                <c:pt idx="5573">
                  <c:v>83.181630494000004</c:v>
                </c:pt>
                <c:pt idx="5574">
                  <c:v>83.194760775999995</c:v>
                </c:pt>
                <c:pt idx="5575">
                  <c:v>83.207891059000005</c:v>
                </c:pt>
                <c:pt idx="5576">
                  <c:v>83.221021342</c:v>
                </c:pt>
                <c:pt idx="5577">
                  <c:v>83.234151624000006</c:v>
                </c:pt>
                <c:pt idx="5578">
                  <c:v>83.247281907000001</c:v>
                </c:pt>
                <c:pt idx="5579">
                  <c:v>83.260412189999997</c:v>
                </c:pt>
                <c:pt idx="5580">
                  <c:v>83.273542473000006</c:v>
                </c:pt>
                <c:pt idx="5581">
                  <c:v>83.286672754999998</c:v>
                </c:pt>
                <c:pt idx="5582">
                  <c:v>83.299803037999993</c:v>
                </c:pt>
                <c:pt idx="5583">
                  <c:v>83.312933321000003</c:v>
                </c:pt>
                <c:pt idx="5584">
                  <c:v>83.326063602999994</c:v>
                </c:pt>
                <c:pt idx="5585">
                  <c:v>83.339193886000004</c:v>
                </c:pt>
                <c:pt idx="5586">
                  <c:v>83.352324168999999</c:v>
                </c:pt>
                <c:pt idx="5587">
                  <c:v>83.365454451000005</c:v>
                </c:pt>
                <c:pt idx="5588">
                  <c:v>83.378584734</c:v>
                </c:pt>
                <c:pt idx="5589">
                  <c:v>83.391715016999996</c:v>
                </c:pt>
                <c:pt idx="5590">
                  <c:v>83.404845299000002</c:v>
                </c:pt>
                <c:pt idx="5591">
                  <c:v>83.417975581999997</c:v>
                </c:pt>
                <c:pt idx="5592">
                  <c:v>83.431105865000006</c:v>
                </c:pt>
                <c:pt idx="5593">
                  <c:v>83.444236146999998</c:v>
                </c:pt>
                <c:pt idx="5594">
                  <c:v>83.457366429999993</c:v>
                </c:pt>
                <c:pt idx="5595">
                  <c:v>83.470496713000003</c:v>
                </c:pt>
                <c:pt idx="5596">
                  <c:v>83.483626994999995</c:v>
                </c:pt>
                <c:pt idx="5597">
                  <c:v>83.496757278000004</c:v>
                </c:pt>
                <c:pt idx="5598">
                  <c:v>83.509887560999999</c:v>
                </c:pt>
                <c:pt idx="5599">
                  <c:v>83.523017843000005</c:v>
                </c:pt>
                <c:pt idx="5600">
                  <c:v>83.536148126000001</c:v>
                </c:pt>
                <c:pt idx="5601">
                  <c:v>83.549278408999996</c:v>
                </c:pt>
                <c:pt idx="5602">
                  <c:v>83.562408691000002</c:v>
                </c:pt>
                <c:pt idx="5603">
                  <c:v>83.575538973999997</c:v>
                </c:pt>
                <c:pt idx="5604">
                  <c:v>83.588669257000006</c:v>
                </c:pt>
                <c:pt idx="5605">
                  <c:v>83.601799538999998</c:v>
                </c:pt>
                <c:pt idx="5606">
                  <c:v>83.614929821999993</c:v>
                </c:pt>
                <c:pt idx="5607">
                  <c:v>83.628060105000003</c:v>
                </c:pt>
                <c:pt idx="5608">
                  <c:v>83.641190386999995</c:v>
                </c:pt>
                <c:pt idx="5609">
                  <c:v>83.654320670000004</c:v>
                </c:pt>
                <c:pt idx="5610">
                  <c:v>83.667450952999999</c:v>
                </c:pt>
                <c:pt idx="5611">
                  <c:v>83.680581235000005</c:v>
                </c:pt>
                <c:pt idx="5612">
                  <c:v>83.693711518000001</c:v>
                </c:pt>
                <c:pt idx="5613">
                  <c:v>83.706841800999996</c:v>
                </c:pt>
                <c:pt idx="5614">
                  <c:v>83.719972084000005</c:v>
                </c:pt>
                <c:pt idx="5615">
                  <c:v>83.733102365999997</c:v>
                </c:pt>
                <c:pt idx="5616">
                  <c:v>83.746232649000007</c:v>
                </c:pt>
                <c:pt idx="5617">
                  <c:v>83.759362932000002</c:v>
                </c:pt>
                <c:pt idx="5618">
                  <c:v>83.772493213999994</c:v>
                </c:pt>
                <c:pt idx="5619">
                  <c:v>83.785623497000003</c:v>
                </c:pt>
                <c:pt idx="5620">
                  <c:v>83.798753779999998</c:v>
                </c:pt>
                <c:pt idx="5621">
                  <c:v>83.811884062000004</c:v>
                </c:pt>
                <c:pt idx="5622">
                  <c:v>83.825014345</c:v>
                </c:pt>
                <c:pt idx="5623">
                  <c:v>83.838144627999995</c:v>
                </c:pt>
                <c:pt idx="5624">
                  <c:v>83.851274910000001</c:v>
                </c:pt>
                <c:pt idx="5625">
                  <c:v>83.864405192999996</c:v>
                </c:pt>
                <c:pt idx="5626">
                  <c:v>83.877535476000006</c:v>
                </c:pt>
                <c:pt idx="5627">
                  <c:v>83.890665757999997</c:v>
                </c:pt>
                <c:pt idx="5628">
                  <c:v>83.903796041000007</c:v>
                </c:pt>
                <c:pt idx="5629">
                  <c:v>83.916926324000002</c:v>
                </c:pt>
                <c:pt idx="5630">
                  <c:v>83.930056605999994</c:v>
                </c:pt>
                <c:pt idx="5631">
                  <c:v>83.943186889000003</c:v>
                </c:pt>
                <c:pt idx="5632">
                  <c:v>83.956317171999999</c:v>
                </c:pt>
                <c:pt idx="5633">
                  <c:v>83.969447454000004</c:v>
                </c:pt>
                <c:pt idx="5634">
                  <c:v>83.982577737</c:v>
                </c:pt>
                <c:pt idx="5635">
                  <c:v>83.995708019999995</c:v>
                </c:pt>
                <c:pt idx="5636">
                  <c:v>84.008838302000001</c:v>
                </c:pt>
                <c:pt idx="5637">
                  <c:v>84.021968584999996</c:v>
                </c:pt>
                <c:pt idx="5638">
                  <c:v>84.035098868000006</c:v>
                </c:pt>
                <c:pt idx="5639">
                  <c:v>84.048229149999997</c:v>
                </c:pt>
                <c:pt idx="5640">
                  <c:v>84.061359433000007</c:v>
                </c:pt>
                <c:pt idx="5641">
                  <c:v>84.074489716000002</c:v>
                </c:pt>
                <c:pt idx="5642">
                  <c:v>84.087619997999994</c:v>
                </c:pt>
                <c:pt idx="5643">
                  <c:v>84.100750281000003</c:v>
                </c:pt>
                <c:pt idx="5644">
                  <c:v>84.113880563999999</c:v>
                </c:pt>
                <c:pt idx="5645">
                  <c:v>84.127010846000005</c:v>
                </c:pt>
                <c:pt idx="5646">
                  <c:v>84.140141129</c:v>
                </c:pt>
                <c:pt idx="5647">
                  <c:v>84.153271411999995</c:v>
                </c:pt>
                <c:pt idx="5648">
                  <c:v>84.166401694000001</c:v>
                </c:pt>
                <c:pt idx="5649">
                  <c:v>84.179531976999996</c:v>
                </c:pt>
                <c:pt idx="5650">
                  <c:v>84.192662260000006</c:v>
                </c:pt>
                <c:pt idx="5651">
                  <c:v>84.205792543000001</c:v>
                </c:pt>
                <c:pt idx="5652">
                  <c:v>84.218922825000007</c:v>
                </c:pt>
                <c:pt idx="5653">
                  <c:v>84.232053108000002</c:v>
                </c:pt>
                <c:pt idx="5654">
                  <c:v>84.245183390999998</c:v>
                </c:pt>
                <c:pt idx="5655">
                  <c:v>84.258313673000004</c:v>
                </c:pt>
                <c:pt idx="5656">
                  <c:v>84.271443955999999</c:v>
                </c:pt>
                <c:pt idx="5657">
                  <c:v>84.284574238999994</c:v>
                </c:pt>
                <c:pt idx="5658">
                  <c:v>84.297704521</c:v>
                </c:pt>
                <c:pt idx="5659">
                  <c:v>84.310834803999995</c:v>
                </c:pt>
                <c:pt idx="5660">
                  <c:v>84.323965087000005</c:v>
                </c:pt>
                <c:pt idx="5661">
                  <c:v>84.337095368999996</c:v>
                </c:pt>
                <c:pt idx="5662">
                  <c:v>84.350225652000006</c:v>
                </c:pt>
                <c:pt idx="5663">
                  <c:v>84.363355935000001</c:v>
                </c:pt>
                <c:pt idx="5664">
                  <c:v>84.376486216999993</c:v>
                </c:pt>
                <c:pt idx="5665">
                  <c:v>84.389616500000002</c:v>
                </c:pt>
                <c:pt idx="5666">
                  <c:v>84.402746782999998</c:v>
                </c:pt>
                <c:pt idx="5667">
                  <c:v>84.415877065000004</c:v>
                </c:pt>
                <c:pt idx="5668">
                  <c:v>84.429007347999999</c:v>
                </c:pt>
                <c:pt idx="5669">
                  <c:v>84.442137630999994</c:v>
                </c:pt>
                <c:pt idx="5670">
                  <c:v>84.455267913</c:v>
                </c:pt>
                <c:pt idx="5671">
                  <c:v>84.468398195999995</c:v>
                </c:pt>
                <c:pt idx="5672">
                  <c:v>84.481528479000005</c:v>
                </c:pt>
                <c:pt idx="5673">
                  <c:v>84.494658760999997</c:v>
                </c:pt>
                <c:pt idx="5674">
                  <c:v>84.507789044000006</c:v>
                </c:pt>
                <c:pt idx="5675">
                  <c:v>84.520919327000001</c:v>
                </c:pt>
                <c:pt idx="5676">
                  <c:v>84.534049608999993</c:v>
                </c:pt>
                <c:pt idx="5677">
                  <c:v>84.547179892000003</c:v>
                </c:pt>
                <c:pt idx="5678">
                  <c:v>84.560310174999998</c:v>
                </c:pt>
                <c:pt idx="5679">
                  <c:v>84.573440457000004</c:v>
                </c:pt>
                <c:pt idx="5680">
                  <c:v>84.586570739999999</c:v>
                </c:pt>
                <c:pt idx="5681">
                  <c:v>84.599701022999994</c:v>
                </c:pt>
                <c:pt idx="5682">
                  <c:v>84.612831305</c:v>
                </c:pt>
                <c:pt idx="5683">
                  <c:v>84.625961587999996</c:v>
                </c:pt>
                <c:pt idx="5684">
                  <c:v>84.639091871000005</c:v>
                </c:pt>
                <c:pt idx="5685">
                  <c:v>84.652222154</c:v>
                </c:pt>
                <c:pt idx="5686">
                  <c:v>84.665352436000006</c:v>
                </c:pt>
                <c:pt idx="5687">
                  <c:v>84.678482719000002</c:v>
                </c:pt>
                <c:pt idx="5688">
                  <c:v>84.691613001999997</c:v>
                </c:pt>
                <c:pt idx="5689">
                  <c:v>84.704743284000003</c:v>
                </c:pt>
                <c:pt idx="5690">
                  <c:v>84.717873566999998</c:v>
                </c:pt>
                <c:pt idx="5691">
                  <c:v>84.731003849999993</c:v>
                </c:pt>
                <c:pt idx="5692">
                  <c:v>84.744134131999999</c:v>
                </c:pt>
                <c:pt idx="5693">
                  <c:v>84.757264414999995</c:v>
                </c:pt>
                <c:pt idx="5694">
                  <c:v>84.770394698000004</c:v>
                </c:pt>
                <c:pt idx="5695">
                  <c:v>84.783524979999996</c:v>
                </c:pt>
                <c:pt idx="5696">
                  <c:v>84.796655263000005</c:v>
                </c:pt>
                <c:pt idx="5697">
                  <c:v>84.809785546000001</c:v>
                </c:pt>
                <c:pt idx="5698">
                  <c:v>84.822915828000006</c:v>
                </c:pt>
                <c:pt idx="5699">
                  <c:v>84.836046111000002</c:v>
                </c:pt>
                <c:pt idx="5700">
                  <c:v>84.849176393999997</c:v>
                </c:pt>
                <c:pt idx="5701">
                  <c:v>84.862306676000003</c:v>
                </c:pt>
                <c:pt idx="5702">
                  <c:v>84.875436958999998</c:v>
                </c:pt>
                <c:pt idx="5703">
                  <c:v>84.888567241999993</c:v>
                </c:pt>
                <c:pt idx="5704">
                  <c:v>84.901697523999999</c:v>
                </c:pt>
                <c:pt idx="5705">
                  <c:v>84.914827806999995</c:v>
                </c:pt>
                <c:pt idx="5706">
                  <c:v>84.927958090000004</c:v>
                </c:pt>
                <c:pt idx="5707">
                  <c:v>84.941088371999996</c:v>
                </c:pt>
                <c:pt idx="5708">
                  <c:v>84.954218655000005</c:v>
                </c:pt>
                <c:pt idx="5709">
                  <c:v>84.967348938000001</c:v>
                </c:pt>
                <c:pt idx="5710">
                  <c:v>84.980479220000007</c:v>
                </c:pt>
                <c:pt idx="5711">
                  <c:v>84.993609503000002</c:v>
                </c:pt>
                <c:pt idx="5712">
                  <c:v>85.006739785999997</c:v>
                </c:pt>
                <c:pt idx="5713">
                  <c:v>85.019870068000003</c:v>
                </c:pt>
                <c:pt idx="5714">
                  <c:v>85.033000350999998</c:v>
                </c:pt>
                <c:pt idx="5715">
                  <c:v>85.046130633999994</c:v>
                </c:pt>
                <c:pt idx="5716">
                  <c:v>85.059260915999999</c:v>
                </c:pt>
                <c:pt idx="5717">
                  <c:v>85.072391198999995</c:v>
                </c:pt>
                <c:pt idx="5718">
                  <c:v>85.085521482000004</c:v>
                </c:pt>
                <c:pt idx="5719">
                  <c:v>85.098651763999996</c:v>
                </c:pt>
                <c:pt idx="5720">
                  <c:v>85.111782047000005</c:v>
                </c:pt>
                <c:pt idx="5721">
                  <c:v>85.124912330000001</c:v>
                </c:pt>
                <c:pt idx="5722">
                  <c:v>85.138042612999996</c:v>
                </c:pt>
                <c:pt idx="5723">
                  <c:v>85.151172895000002</c:v>
                </c:pt>
                <c:pt idx="5724">
                  <c:v>85.164303177999997</c:v>
                </c:pt>
                <c:pt idx="5725">
                  <c:v>85.177433461000007</c:v>
                </c:pt>
                <c:pt idx="5726">
                  <c:v>85.190563742999998</c:v>
                </c:pt>
                <c:pt idx="5727">
                  <c:v>85.203694025999994</c:v>
                </c:pt>
                <c:pt idx="5728">
                  <c:v>85.216824309000003</c:v>
                </c:pt>
                <c:pt idx="5729">
                  <c:v>85.229954590999995</c:v>
                </c:pt>
                <c:pt idx="5730">
                  <c:v>85.243084874000004</c:v>
                </c:pt>
                <c:pt idx="5731">
                  <c:v>85.256215157</c:v>
                </c:pt>
                <c:pt idx="5732">
                  <c:v>85.269345439000006</c:v>
                </c:pt>
                <c:pt idx="5733">
                  <c:v>85.282475722000001</c:v>
                </c:pt>
                <c:pt idx="5734">
                  <c:v>85.295606004999996</c:v>
                </c:pt>
                <c:pt idx="5735">
                  <c:v>85.308736287000002</c:v>
                </c:pt>
                <c:pt idx="5736">
                  <c:v>85.321866569999997</c:v>
                </c:pt>
                <c:pt idx="5737">
                  <c:v>85.334996853000007</c:v>
                </c:pt>
                <c:pt idx="5738">
                  <c:v>85.348127134999999</c:v>
                </c:pt>
                <c:pt idx="5739">
                  <c:v>85.361257417999994</c:v>
                </c:pt>
                <c:pt idx="5740">
                  <c:v>85.374387701000003</c:v>
                </c:pt>
                <c:pt idx="5741">
                  <c:v>85.387517982999995</c:v>
                </c:pt>
                <c:pt idx="5742">
                  <c:v>85.400648266000005</c:v>
                </c:pt>
                <c:pt idx="5743">
                  <c:v>85.413778549</c:v>
                </c:pt>
                <c:pt idx="5744">
                  <c:v>85.426908831000006</c:v>
                </c:pt>
                <c:pt idx="5745">
                  <c:v>85.440039114000001</c:v>
                </c:pt>
                <c:pt idx="5746">
                  <c:v>85.453169396999996</c:v>
                </c:pt>
                <c:pt idx="5747">
                  <c:v>85.466299679000002</c:v>
                </c:pt>
                <c:pt idx="5748">
                  <c:v>85.479429961999998</c:v>
                </c:pt>
                <c:pt idx="5749">
                  <c:v>85.492560245000007</c:v>
                </c:pt>
                <c:pt idx="5750">
                  <c:v>85.505690526999999</c:v>
                </c:pt>
                <c:pt idx="5751">
                  <c:v>85.518820809999994</c:v>
                </c:pt>
                <c:pt idx="5752">
                  <c:v>85.531951093000004</c:v>
                </c:pt>
                <c:pt idx="5753">
                  <c:v>85.545081374999995</c:v>
                </c:pt>
                <c:pt idx="5754">
                  <c:v>85.558211658000005</c:v>
                </c:pt>
                <c:pt idx="5755">
                  <c:v>85.571341941</c:v>
                </c:pt>
                <c:pt idx="5756">
                  <c:v>85.584472223999995</c:v>
                </c:pt>
                <c:pt idx="5757">
                  <c:v>85.597602506000001</c:v>
                </c:pt>
                <c:pt idx="5758">
                  <c:v>85.610732788999997</c:v>
                </c:pt>
                <c:pt idx="5759">
                  <c:v>85.623863072000006</c:v>
                </c:pt>
                <c:pt idx="5760">
                  <c:v>85.636993353999998</c:v>
                </c:pt>
                <c:pt idx="5761">
                  <c:v>85.650123636999993</c:v>
                </c:pt>
                <c:pt idx="5762">
                  <c:v>85.663253920000002</c:v>
                </c:pt>
                <c:pt idx="5763">
                  <c:v>85.676384201999994</c:v>
                </c:pt>
                <c:pt idx="5764">
                  <c:v>85.689514485000004</c:v>
                </c:pt>
                <c:pt idx="5765">
                  <c:v>85.702644767999999</c:v>
                </c:pt>
                <c:pt idx="5766">
                  <c:v>85.715775050000005</c:v>
                </c:pt>
                <c:pt idx="5767">
                  <c:v>85.728905333</c:v>
                </c:pt>
                <c:pt idx="5768">
                  <c:v>85.742035615999995</c:v>
                </c:pt>
                <c:pt idx="5769">
                  <c:v>85.755165898000001</c:v>
                </c:pt>
                <c:pt idx="5770">
                  <c:v>85.768296180999997</c:v>
                </c:pt>
                <c:pt idx="5771">
                  <c:v>85.781426464000006</c:v>
                </c:pt>
                <c:pt idx="5772">
                  <c:v>85.794556745999998</c:v>
                </c:pt>
                <c:pt idx="5773">
                  <c:v>85.807687028999993</c:v>
                </c:pt>
                <c:pt idx="5774">
                  <c:v>85.820817312000003</c:v>
                </c:pt>
                <c:pt idx="5775">
                  <c:v>85.833947593999994</c:v>
                </c:pt>
                <c:pt idx="5776">
                  <c:v>85.847077877000004</c:v>
                </c:pt>
                <c:pt idx="5777">
                  <c:v>85.860208159999999</c:v>
                </c:pt>
                <c:pt idx="5778">
                  <c:v>85.873338442000005</c:v>
                </c:pt>
                <c:pt idx="5779">
                  <c:v>85.886468725</c:v>
                </c:pt>
                <c:pt idx="5780">
                  <c:v>85.899599007999996</c:v>
                </c:pt>
                <c:pt idx="5781">
                  <c:v>85.912729290000001</c:v>
                </c:pt>
                <c:pt idx="5782">
                  <c:v>85.925859572999997</c:v>
                </c:pt>
                <c:pt idx="5783">
                  <c:v>85.938989856000006</c:v>
                </c:pt>
                <c:pt idx="5784">
                  <c:v>85.952120137999998</c:v>
                </c:pt>
                <c:pt idx="5785">
                  <c:v>85.965250420999993</c:v>
                </c:pt>
                <c:pt idx="5786">
                  <c:v>85.978380704000003</c:v>
                </c:pt>
                <c:pt idx="5787">
                  <c:v>85.991510985999994</c:v>
                </c:pt>
                <c:pt idx="5788">
                  <c:v>86.004641269000004</c:v>
                </c:pt>
                <c:pt idx="5789">
                  <c:v>86.017771551999999</c:v>
                </c:pt>
                <c:pt idx="5790">
                  <c:v>86.030901834999995</c:v>
                </c:pt>
                <c:pt idx="5791">
                  <c:v>86.044032117</c:v>
                </c:pt>
                <c:pt idx="5792">
                  <c:v>86.057162399999996</c:v>
                </c:pt>
                <c:pt idx="5793">
                  <c:v>86.070292683000005</c:v>
                </c:pt>
                <c:pt idx="5794">
                  <c:v>86.083422964999997</c:v>
                </c:pt>
                <c:pt idx="5795">
                  <c:v>86.096553248000006</c:v>
                </c:pt>
                <c:pt idx="5796">
                  <c:v>86.109683531000002</c:v>
                </c:pt>
                <c:pt idx="5797">
                  <c:v>86.122813812999993</c:v>
                </c:pt>
                <c:pt idx="5798">
                  <c:v>86.135944096000003</c:v>
                </c:pt>
                <c:pt idx="5799">
                  <c:v>86.149074378999998</c:v>
                </c:pt>
                <c:pt idx="5800">
                  <c:v>86.162204661000004</c:v>
                </c:pt>
                <c:pt idx="5801">
                  <c:v>86.175334943999999</c:v>
                </c:pt>
                <c:pt idx="5802">
                  <c:v>86.188465226999995</c:v>
                </c:pt>
                <c:pt idx="5803">
                  <c:v>86.201595509000001</c:v>
                </c:pt>
                <c:pt idx="5804">
                  <c:v>86.214725791999996</c:v>
                </c:pt>
                <c:pt idx="5805">
                  <c:v>86.227856075000005</c:v>
                </c:pt>
                <c:pt idx="5806">
                  <c:v>86.240986356999997</c:v>
                </c:pt>
                <c:pt idx="5807">
                  <c:v>86.254116640000007</c:v>
                </c:pt>
                <c:pt idx="5808">
                  <c:v>86.267246923000002</c:v>
                </c:pt>
                <c:pt idx="5809">
                  <c:v>86.280377204999994</c:v>
                </c:pt>
                <c:pt idx="5810">
                  <c:v>86.293507488000003</c:v>
                </c:pt>
                <c:pt idx="5811">
                  <c:v>86.306637770999998</c:v>
                </c:pt>
                <c:pt idx="5812">
                  <c:v>86.319768053000004</c:v>
                </c:pt>
                <c:pt idx="5813">
                  <c:v>86.332898336</c:v>
                </c:pt>
                <c:pt idx="5814">
                  <c:v>86.346028618999995</c:v>
                </c:pt>
                <c:pt idx="5815">
                  <c:v>86.359158901000001</c:v>
                </c:pt>
                <c:pt idx="5816">
                  <c:v>86.372289183999996</c:v>
                </c:pt>
                <c:pt idx="5817">
                  <c:v>86.385419467000006</c:v>
                </c:pt>
                <c:pt idx="5818">
                  <c:v>86.398549748999997</c:v>
                </c:pt>
                <c:pt idx="5819">
                  <c:v>86.411680032000007</c:v>
                </c:pt>
                <c:pt idx="5820">
                  <c:v>86.424810315000002</c:v>
                </c:pt>
                <c:pt idx="5821">
                  <c:v>86.437940596999994</c:v>
                </c:pt>
                <c:pt idx="5822">
                  <c:v>86.451070880000003</c:v>
                </c:pt>
                <c:pt idx="5823">
                  <c:v>86.464201162999998</c:v>
                </c:pt>
                <c:pt idx="5824">
                  <c:v>86.477331445000004</c:v>
                </c:pt>
                <c:pt idx="5825">
                  <c:v>86.490461728</c:v>
                </c:pt>
                <c:pt idx="5826">
                  <c:v>86.503592010999995</c:v>
                </c:pt>
                <c:pt idx="5827">
                  <c:v>86.516722294000004</c:v>
                </c:pt>
                <c:pt idx="5828">
                  <c:v>86.529852575999996</c:v>
                </c:pt>
                <c:pt idx="5829">
                  <c:v>86.542982859000006</c:v>
                </c:pt>
                <c:pt idx="5830">
                  <c:v>86.556113142000001</c:v>
                </c:pt>
                <c:pt idx="5831">
                  <c:v>86.569243424000007</c:v>
                </c:pt>
                <c:pt idx="5832">
                  <c:v>86.582373707000002</c:v>
                </c:pt>
                <c:pt idx="5833">
                  <c:v>86.595503989999997</c:v>
                </c:pt>
                <c:pt idx="5834">
                  <c:v>86.608634272000003</c:v>
                </c:pt>
                <c:pt idx="5835">
                  <c:v>86.621764554999999</c:v>
                </c:pt>
                <c:pt idx="5836">
                  <c:v>86.634894837999994</c:v>
                </c:pt>
                <c:pt idx="5837">
                  <c:v>86.64802512</c:v>
                </c:pt>
                <c:pt idx="5838">
                  <c:v>86.661155402999995</c:v>
                </c:pt>
                <c:pt idx="5839">
                  <c:v>86.674285686000005</c:v>
                </c:pt>
                <c:pt idx="5840">
                  <c:v>86.687415967999996</c:v>
                </c:pt>
                <c:pt idx="5841">
                  <c:v>86.700546251000006</c:v>
                </c:pt>
                <c:pt idx="5842">
                  <c:v>86.713676534000001</c:v>
                </c:pt>
                <c:pt idx="5843">
                  <c:v>86.726806816000007</c:v>
                </c:pt>
                <c:pt idx="5844">
                  <c:v>86.739937099000002</c:v>
                </c:pt>
                <c:pt idx="5845">
                  <c:v>86.753067381999998</c:v>
                </c:pt>
                <c:pt idx="5846">
                  <c:v>86.766197664000003</c:v>
                </c:pt>
                <c:pt idx="5847">
                  <c:v>86.779327946999999</c:v>
                </c:pt>
                <c:pt idx="5848">
                  <c:v>86.792458229999994</c:v>
                </c:pt>
                <c:pt idx="5849">
                  <c:v>86.805588512</c:v>
                </c:pt>
                <c:pt idx="5850">
                  <c:v>86.818718794999995</c:v>
                </c:pt>
                <c:pt idx="5851">
                  <c:v>86.831849078000005</c:v>
                </c:pt>
                <c:pt idx="5852">
                  <c:v>86.844979359999996</c:v>
                </c:pt>
                <c:pt idx="5853">
                  <c:v>86.858109643000006</c:v>
                </c:pt>
                <c:pt idx="5854">
                  <c:v>86.871239926000001</c:v>
                </c:pt>
                <c:pt idx="5855">
                  <c:v>86.884370208000007</c:v>
                </c:pt>
                <c:pt idx="5856">
                  <c:v>86.897500491000002</c:v>
                </c:pt>
                <c:pt idx="5857">
                  <c:v>86.910630773999998</c:v>
                </c:pt>
                <c:pt idx="5858">
                  <c:v>86.923761056000004</c:v>
                </c:pt>
                <c:pt idx="5859">
                  <c:v>86.936891338999999</c:v>
                </c:pt>
                <c:pt idx="5860">
                  <c:v>86.950021621999994</c:v>
                </c:pt>
                <c:pt idx="5861">
                  <c:v>86.963151905000004</c:v>
                </c:pt>
                <c:pt idx="5862">
                  <c:v>86.976282186999995</c:v>
                </c:pt>
                <c:pt idx="5863">
                  <c:v>86.989412470000005</c:v>
                </c:pt>
                <c:pt idx="5864">
                  <c:v>87.002542753</c:v>
                </c:pt>
                <c:pt idx="5865">
                  <c:v>87.015673035000006</c:v>
                </c:pt>
                <c:pt idx="5866">
                  <c:v>87.028803318000001</c:v>
                </c:pt>
                <c:pt idx="5867">
                  <c:v>87.041933600999997</c:v>
                </c:pt>
                <c:pt idx="5868">
                  <c:v>87.055063883000003</c:v>
                </c:pt>
                <c:pt idx="5869">
                  <c:v>87.068194165999998</c:v>
                </c:pt>
                <c:pt idx="5870">
                  <c:v>87.081324448999993</c:v>
                </c:pt>
                <c:pt idx="5871">
                  <c:v>87.094454730999999</c:v>
                </c:pt>
                <c:pt idx="5872">
                  <c:v>87.107585013999994</c:v>
                </c:pt>
                <c:pt idx="5873">
                  <c:v>87.120715297000004</c:v>
                </c:pt>
                <c:pt idx="5874">
                  <c:v>87.133845578999995</c:v>
                </c:pt>
                <c:pt idx="5875">
                  <c:v>87.146975862000005</c:v>
                </c:pt>
                <c:pt idx="5876">
                  <c:v>87.160106145</c:v>
                </c:pt>
                <c:pt idx="5877">
                  <c:v>87.173236427000006</c:v>
                </c:pt>
                <c:pt idx="5878">
                  <c:v>87.186366710000001</c:v>
                </c:pt>
                <c:pt idx="5879">
                  <c:v>87.199496992999997</c:v>
                </c:pt>
                <c:pt idx="5880">
                  <c:v>87.212627275000003</c:v>
                </c:pt>
                <c:pt idx="5881">
                  <c:v>87.225757557999998</c:v>
                </c:pt>
                <c:pt idx="5882">
                  <c:v>87.238887840999993</c:v>
                </c:pt>
                <c:pt idx="5883">
                  <c:v>87.252018122999999</c:v>
                </c:pt>
                <c:pt idx="5884">
                  <c:v>87.265148405999994</c:v>
                </c:pt>
                <c:pt idx="5885">
                  <c:v>87.278278689000004</c:v>
                </c:pt>
                <c:pt idx="5886">
                  <c:v>87.291408970999996</c:v>
                </c:pt>
                <c:pt idx="5887">
                  <c:v>87.304539254000005</c:v>
                </c:pt>
                <c:pt idx="5888">
                  <c:v>87.317669537</c:v>
                </c:pt>
                <c:pt idx="5889">
                  <c:v>87.330799819000006</c:v>
                </c:pt>
                <c:pt idx="5890">
                  <c:v>87.343930102000002</c:v>
                </c:pt>
                <c:pt idx="5891">
                  <c:v>87.357060384999997</c:v>
                </c:pt>
                <c:pt idx="5892">
                  <c:v>87.370190667000003</c:v>
                </c:pt>
                <c:pt idx="5893">
                  <c:v>87.383320949999998</c:v>
                </c:pt>
                <c:pt idx="5894">
                  <c:v>87.396451232999993</c:v>
                </c:pt>
                <c:pt idx="5895">
                  <c:v>87.409581514999999</c:v>
                </c:pt>
                <c:pt idx="5896">
                  <c:v>87.422711797999995</c:v>
                </c:pt>
                <c:pt idx="5897">
                  <c:v>87.435842081000004</c:v>
                </c:pt>
                <c:pt idx="5898">
                  <c:v>87.448972363999999</c:v>
                </c:pt>
                <c:pt idx="5899">
                  <c:v>87.462102646000005</c:v>
                </c:pt>
                <c:pt idx="5900">
                  <c:v>87.475232929000001</c:v>
                </c:pt>
                <c:pt idx="5901">
                  <c:v>87.488363211999996</c:v>
                </c:pt>
                <c:pt idx="5902">
                  <c:v>87.501493494000002</c:v>
                </c:pt>
                <c:pt idx="5903">
                  <c:v>87.514623776999997</c:v>
                </c:pt>
                <c:pt idx="5904">
                  <c:v>87.527754060000007</c:v>
                </c:pt>
                <c:pt idx="5905">
                  <c:v>87.540884341999998</c:v>
                </c:pt>
                <c:pt idx="5906">
                  <c:v>87.554014624999994</c:v>
                </c:pt>
                <c:pt idx="5907">
                  <c:v>87.567144908000003</c:v>
                </c:pt>
                <c:pt idx="5908">
                  <c:v>87.580275189999995</c:v>
                </c:pt>
                <c:pt idx="5909">
                  <c:v>87.593405473000004</c:v>
                </c:pt>
                <c:pt idx="5910">
                  <c:v>87.606535756</c:v>
                </c:pt>
                <c:pt idx="5911">
                  <c:v>87.619666038000005</c:v>
                </c:pt>
                <c:pt idx="5912">
                  <c:v>87.632796321000001</c:v>
                </c:pt>
                <c:pt idx="5913">
                  <c:v>87.645926603999996</c:v>
                </c:pt>
                <c:pt idx="5914">
                  <c:v>87.659056886000002</c:v>
                </c:pt>
                <c:pt idx="5915">
                  <c:v>87.672187168999997</c:v>
                </c:pt>
                <c:pt idx="5916">
                  <c:v>87.685317452000007</c:v>
                </c:pt>
                <c:pt idx="5917">
                  <c:v>87.698447733999998</c:v>
                </c:pt>
                <c:pt idx="5918">
                  <c:v>87.711578016999994</c:v>
                </c:pt>
                <c:pt idx="5919">
                  <c:v>87.724708300000003</c:v>
                </c:pt>
                <c:pt idx="5920">
                  <c:v>87.737838581999995</c:v>
                </c:pt>
                <c:pt idx="5921">
                  <c:v>87.750968865000004</c:v>
                </c:pt>
                <c:pt idx="5922">
                  <c:v>87.764099148</c:v>
                </c:pt>
                <c:pt idx="5923">
                  <c:v>87.777229430000006</c:v>
                </c:pt>
                <c:pt idx="5924">
                  <c:v>87.790359713000001</c:v>
                </c:pt>
                <c:pt idx="5925">
                  <c:v>87.803489995999996</c:v>
                </c:pt>
                <c:pt idx="5926">
                  <c:v>87.816620278000002</c:v>
                </c:pt>
                <c:pt idx="5927">
                  <c:v>87.829750560999997</c:v>
                </c:pt>
                <c:pt idx="5928">
                  <c:v>87.842880844000007</c:v>
                </c:pt>
                <c:pt idx="5929">
                  <c:v>87.856011125999999</c:v>
                </c:pt>
                <c:pt idx="5930">
                  <c:v>87.869141408999994</c:v>
                </c:pt>
                <c:pt idx="5931">
                  <c:v>87.882271692000003</c:v>
                </c:pt>
                <c:pt idx="5932">
                  <c:v>87.895401974999999</c:v>
                </c:pt>
                <c:pt idx="5933">
                  <c:v>87.908532257000005</c:v>
                </c:pt>
                <c:pt idx="5934">
                  <c:v>87.92166254</c:v>
                </c:pt>
                <c:pt idx="5935">
                  <c:v>87.934792822999995</c:v>
                </c:pt>
                <c:pt idx="5936">
                  <c:v>87.947923105000001</c:v>
                </c:pt>
                <c:pt idx="5937">
                  <c:v>87.961053387999996</c:v>
                </c:pt>
                <c:pt idx="5938">
                  <c:v>87.974183671000006</c:v>
                </c:pt>
                <c:pt idx="5939">
                  <c:v>87.987313952999997</c:v>
                </c:pt>
                <c:pt idx="5940">
                  <c:v>88.000444236000007</c:v>
                </c:pt>
                <c:pt idx="5941">
                  <c:v>88.013574519000002</c:v>
                </c:pt>
                <c:pt idx="5942">
                  <c:v>88.026704800999994</c:v>
                </c:pt>
                <c:pt idx="5943">
                  <c:v>88.039835084000003</c:v>
                </c:pt>
                <c:pt idx="5944">
                  <c:v>88.052965366999999</c:v>
                </c:pt>
                <c:pt idx="5945">
                  <c:v>88.066095649000005</c:v>
                </c:pt>
                <c:pt idx="5946">
                  <c:v>88.079225932</c:v>
                </c:pt>
                <c:pt idx="5947">
                  <c:v>88.092356214999995</c:v>
                </c:pt>
                <c:pt idx="5948">
                  <c:v>88.105486497000001</c:v>
                </c:pt>
                <c:pt idx="5949">
                  <c:v>88.118616779999996</c:v>
                </c:pt>
                <c:pt idx="5950">
                  <c:v>88.131747063000006</c:v>
                </c:pt>
                <c:pt idx="5951">
                  <c:v>88.144877344999998</c:v>
                </c:pt>
                <c:pt idx="5952">
                  <c:v>88.158007627999993</c:v>
                </c:pt>
                <c:pt idx="5953">
                  <c:v>88.171137911000002</c:v>
                </c:pt>
                <c:pt idx="5954">
                  <c:v>88.184268192999994</c:v>
                </c:pt>
                <c:pt idx="5955">
                  <c:v>88.197398476000004</c:v>
                </c:pt>
                <c:pt idx="5956">
                  <c:v>88.210528758999999</c:v>
                </c:pt>
                <c:pt idx="5957">
                  <c:v>88.223659041000005</c:v>
                </c:pt>
                <c:pt idx="5958">
                  <c:v>88.236789324</c:v>
                </c:pt>
                <c:pt idx="5959">
                  <c:v>88.249919606999995</c:v>
                </c:pt>
                <c:pt idx="5960">
                  <c:v>88.263049889000001</c:v>
                </c:pt>
                <c:pt idx="5961">
                  <c:v>88.276180171999997</c:v>
                </c:pt>
                <c:pt idx="5962">
                  <c:v>88.289310455000006</c:v>
                </c:pt>
                <c:pt idx="5963">
                  <c:v>88.302440736999998</c:v>
                </c:pt>
                <c:pt idx="5964">
                  <c:v>88.315571019999993</c:v>
                </c:pt>
                <c:pt idx="5965">
                  <c:v>88.328701303000003</c:v>
                </c:pt>
                <c:pt idx="5966">
                  <c:v>88.341831584999994</c:v>
                </c:pt>
                <c:pt idx="5967">
                  <c:v>88.354961868000004</c:v>
                </c:pt>
                <c:pt idx="5968">
                  <c:v>88.368092150999999</c:v>
                </c:pt>
                <c:pt idx="5969">
                  <c:v>88.381222433999994</c:v>
                </c:pt>
                <c:pt idx="5970">
                  <c:v>88.394352716</c:v>
                </c:pt>
                <c:pt idx="5971">
                  <c:v>88.407482998999996</c:v>
                </c:pt>
                <c:pt idx="5972">
                  <c:v>88.420613282000005</c:v>
                </c:pt>
                <c:pt idx="5973">
                  <c:v>88.433743563999997</c:v>
                </c:pt>
                <c:pt idx="5974">
                  <c:v>88.446873847000006</c:v>
                </c:pt>
                <c:pt idx="5975">
                  <c:v>88.460004130000002</c:v>
                </c:pt>
                <c:pt idx="5976">
                  <c:v>88.473134411999993</c:v>
                </c:pt>
                <c:pt idx="5977">
                  <c:v>88.486264695000003</c:v>
                </c:pt>
                <c:pt idx="5978">
                  <c:v>88.499394977999998</c:v>
                </c:pt>
                <c:pt idx="5979">
                  <c:v>88.512525260000004</c:v>
                </c:pt>
                <c:pt idx="5980">
                  <c:v>88.525655542999999</c:v>
                </c:pt>
                <c:pt idx="5981">
                  <c:v>88.538785825999994</c:v>
                </c:pt>
                <c:pt idx="5982">
                  <c:v>88.551916108</c:v>
                </c:pt>
                <c:pt idx="5983">
                  <c:v>88.565046390999996</c:v>
                </c:pt>
                <c:pt idx="5984">
                  <c:v>88.578176674000005</c:v>
                </c:pt>
                <c:pt idx="5985">
                  <c:v>88.591306955999997</c:v>
                </c:pt>
                <c:pt idx="5986">
                  <c:v>88.604437239000006</c:v>
                </c:pt>
                <c:pt idx="5987">
                  <c:v>88.617567522000002</c:v>
                </c:pt>
                <c:pt idx="5988">
                  <c:v>88.630697803999993</c:v>
                </c:pt>
                <c:pt idx="5989">
                  <c:v>88.643828087000003</c:v>
                </c:pt>
                <c:pt idx="5990">
                  <c:v>88.656958369999998</c:v>
                </c:pt>
                <c:pt idx="5991">
                  <c:v>88.670088652000004</c:v>
                </c:pt>
                <c:pt idx="5992">
                  <c:v>88.683218934999999</c:v>
                </c:pt>
                <c:pt idx="5993">
                  <c:v>88.696349217999995</c:v>
                </c:pt>
                <c:pt idx="5994">
                  <c:v>88.7094795</c:v>
                </c:pt>
                <c:pt idx="5995">
                  <c:v>88.722609782999996</c:v>
                </c:pt>
                <c:pt idx="5996">
                  <c:v>88.735740066000005</c:v>
                </c:pt>
                <c:pt idx="5997">
                  <c:v>88.748870347999997</c:v>
                </c:pt>
                <c:pt idx="5998">
                  <c:v>88.762000631000006</c:v>
                </c:pt>
                <c:pt idx="5999">
                  <c:v>88.775130914000002</c:v>
                </c:pt>
                <c:pt idx="6000">
                  <c:v>88.788261195999993</c:v>
                </c:pt>
                <c:pt idx="6001">
                  <c:v>88.801391479000003</c:v>
                </c:pt>
                <c:pt idx="6002">
                  <c:v>88.814521761999998</c:v>
                </c:pt>
                <c:pt idx="6003">
                  <c:v>88.827652044999994</c:v>
                </c:pt>
                <c:pt idx="6004">
                  <c:v>88.840782326999999</c:v>
                </c:pt>
                <c:pt idx="6005">
                  <c:v>88.853912609999995</c:v>
                </c:pt>
                <c:pt idx="6006">
                  <c:v>88.867042893000004</c:v>
                </c:pt>
                <c:pt idx="6007">
                  <c:v>88.880173174999996</c:v>
                </c:pt>
                <c:pt idx="6008">
                  <c:v>88.893303458000005</c:v>
                </c:pt>
                <c:pt idx="6009">
                  <c:v>88.906433741000001</c:v>
                </c:pt>
                <c:pt idx="6010">
                  <c:v>88.919564023000007</c:v>
                </c:pt>
                <c:pt idx="6011">
                  <c:v>88.932694306000002</c:v>
                </c:pt>
                <c:pt idx="6012">
                  <c:v>88.945824588999997</c:v>
                </c:pt>
                <c:pt idx="6013">
                  <c:v>88.958954871000003</c:v>
                </c:pt>
                <c:pt idx="6014">
                  <c:v>88.972085153999998</c:v>
                </c:pt>
                <c:pt idx="6015">
                  <c:v>88.985215436999994</c:v>
                </c:pt>
                <c:pt idx="6016">
                  <c:v>88.998345719</c:v>
                </c:pt>
                <c:pt idx="6017">
                  <c:v>89.011476001999995</c:v>
                </c:pt>
                <c:pt idx="6018">
                  <c:v>89.024606285000004</c:v>
                </c:pt>
                <c:pt idx="6019">
                  <c:v>89.037736566999996</c:v>
                </c:pt>
                <c:pt idx="6020">
                  <c:v>89.050866850000006</c:v>
                </c:pt>
                <c:pt idx="6021">
                  <c:v>89.063997133000001</c:v>
                </c:pt>
                <c:pt idx="6022">
                  <c:v>89.077127415000007</c:v>
                </c:pt>
                <c:pt idx="6023">
                  <c:v>89.090257698000002</c:v>
                </c:pt>
                <c:pt idx="6024">
                  <c:v>89.103387980999997</c:v>
                </c:pt>
                <c:pt idx="6025">
                  <c:v>89.116518263000003</c:v>
                </c:pt>
                <c:pt idx="6026">
                  <c:v>89.129648545999999</c:v>
                </c:pt>
                <c:pt idx="6027">
                  <c:v>89.142778828999994</c:v>
                </c:pt>
                <c:pt idx="6028">
                  <c:v>89.155909111</c:v>
                </c:pt>
                <c:pt idx="6029">
                  <c:v>89.169039393999995</c:v>
                </c:pt>
                <c:pt idx="6030">
                  <c:v>89.182169677000005</c:v>
                </c:pt>
                <c:pt idx="6031">
                  <c:v>89.195299958999996</c:v>
                </c:pt>
                <c:pt idx="6032">
                  <c:v>89.208430242000006</c:v>
                </c:pt>
                <c:pt idx="6033">
                  <c:v>89.221560525000001</c:v>
                </c:pt>
                <c:pt idx="6034">
                  <c:v>89.234690807000007</c:v>
                </c:pt>
                <c:pt idx="6035">
                  <c:v>89.247821090000002</c:v>
                </c:pt>
                <c:pt idx="6036">
                  <c:v>89.260951372999997</c:v>
                </c:pt>
                <c:pt idx="6037">
                  <c:v>89.274081655000003</c:v>
                </c:pt>
                <c:pt idx="6038">
                  <c:v>89.287211937999999</c:v>
                </c:pt>
                <c:pt idx="6039">
                  <c:v>89.300342220999994</c:v>
                </c:pt>
                <c:pt idx="6040">
                  <c:v>89.313472504000003</c:v>
                </c:pt>
                <c:pt idx="6041">
                  <c:v>89.326602785999995</c:v>
                </c:pt>
                <c:pt idx="6042">
                  <c:v>89.339733069000005</c:v>
                </c:pt>
                <c:pt idx="6043">
                  <c:v>89.352863352</c:v>
                </c:pt>
                <c:pt idx="6044">
                  <c:v>89.365993634000006</c:v>
                </c:pt>
                <c:pt idx="6045">
                  <c:v>89.379123917000001</c:v>
                </c:pt>
                <c:pt idx="6046">
                  <c:v>89.392254199999996</c:v>
                </c:pt>
                <c:pt idx="6047">
                  <c:v>89.405384482000002</c:v>
                </c:pt>
                <c:pt idx="6048">
                  <c:v>89.418514764999998</c:v>
                </c:pt>
                <c:pt idx="6049">
                  <c:v>89.431645047999993</c:v>
                </c:pt>
                <c:pt idx="6050">
                  <c:v>89.444775329999999</c:v>
                </c:pt>
                <c:pt idx="6051">
                  <c:v>89.457905612999994</c:v>
                </c:pt>
                <c:pt idx="6052">
                  <c:v>89.471035896000004</c:v>
                </c:pt>
                <c:pt idx="6053">
                  <c:v>89.484166177999995</c:v>
                </c:pt>
                <c:pt idx="6054">
                  <c:v>89.497296461000005</c:v>
                </c:pt>
                <c:pt idx="6055">
                  <c:v>89.510426744</c:v>
                </c:pt>
                <c:pt idx="6056">
                  <c:v>89.523557026000006</c:v>
                </c:pt>
                <c:pt idx="6057">
                  <c:v>89.536687309000001</c:v>
                </c:pt>
                <c:pt idx="6058">
                  <c:v>89.549817591999997</c:v>
                </c:pt>
                <c:pt idx="6059">
                  <c:v>89.562947874000002</c:v>
                </c:pt>
                <c:pt idx="6060">
                  <c:v>89.576078156999998</c:v>
                </c:pt>
                <c:pt idx="6061">
                  <c:v>89.589208439999993</c:v>
                </c:pt>
                <c:pt idx="6062">
                  <c:v>89.602338721999999</c:v>
                </c:pt>
                <c:pt idx="6063">
                  <c:v>89.615469004999994</c:v>
                </c:pt>
                <c:pt idx="6064">
                  <c:v>89.628599288000004</c:v>
                </c:pt>
                <c:pt idx="6065">
                  <c:v>89.641729569999995</c:v>
                </c:pt>
                <c:pt idx="6066">
                  <c:v>89.654859853000005</c:v>
                </c:pt>
                <c:pt idx="6067">
                  <c:v>89.667990136</c:v>
                </c:pt>
                <c:pt idx="6068">
                  <c:v>89.681120418000006</c:v>
                </c:pt>
                <c:pt idx="6069">
                  <c:v>89.694250701000001</c:v>
                </c:pt>
                <c:pt idx="6070">
                  <c:v>89.707380983999997</c:v>
                </c:pt>
                <c:pt idx="6071">
                  <c:v>89.720511266000003</c:v>
                </c:pt>
                <c:pt idx="6072">
                  <c:v>89.733641548999998</c:v>
                </c:pt>
                <c:pt idx="6073">
                  <c:v>89.746771831999993</c:v>
                </c:pt>
                <c:pt idx="6074">
                  <c:v>89.759902115000003</c:v>
                </c:pt>
                <c:pt idx="6075">
                  <c:v>89.773032396999994</c:v>
                </c:pt>
                <c:pt idx="6076">
                  <c:v>89.786162680000004</c:v>
                </c:pt>
                <c:pt idx="6077">
                  <c:v>89.799292962999999</c:v>
                </c:pt>
                <c:pt idx="6078">
                  <c:v>89.812423245000005</c:v>
                </c:pt>
                <c:pt idx="6079">
                  <c:v>89.825553528</c:v>
                </c:pt>
                <c:pt idx="6080">
                  <c:v>89.838683810999996</c:v>
                </c:pt>
                <c:pt idx="6081">
                  <c:v>89.851814093000002</c:v>
                </c:pt>
                <c:pt idx="6082">
                  <c:v>89.864944375999997</c:v>
                </c:pt>
                <c:pt idx="6083">
                  <c:v>89.878074659000006</c:v>
                </c:pt>
                <c:pt idx="6084">
                  <c:v>89.891204940999998</c:v>
                </c:pt>
                <c:pt idx="6085">
                  <c:v>89.904335223999993</c:v>
                </c:pt>
                <c:pt idx="6086">
                  <c:v>89.917465507000003</c:v>
                </c:pt>
                <c:pt idx="6087">
                  <c:v>89.930595788999995</c:v>
                </c:pt>
                <c:pt idx="6088">
                  <c:v>89.943726072000004</c:v>
                </c:pt>
                <c:pt idx="6089">
                  <c:v>89.956856354999999</c:v>
                </c:pt>
                <c:pt idx="6090">
                  <c:v>89.969986637000005</c:v>
                </c:pt>
                <c:pt idx="6091">
                  <c:v>89.983116920000001</c:v>
                </c:pt>
              </c:numCache>
            </c:numRef>
          </c:xVal>
          <c:yVal>
            <c:numRef>
              <c:f>'081221_flux_Pt'!$B$28:$B$6119</c:f>
              <c:numCache>
                <c:formatCode>General</c:formatCode>
                <c:ptCount val="6092"/>
                <c:pt idx="0">
                  <c:v>3711</c:v>
                </c:pt>
                <c:pt idx="1">
                  <c:v>3704</c:v>
                </c:pt>
                <c:pt idx="2">
                  <c:v>3633</c:v>
                </c:pt>
                <c:pt idx="3">
                  <c:v>3562</c:v>
                </c:pt>
                <c:pt idx="4">
                  <c:v>3580</c:v>
                </c:pt>
                <c:pt idx="5">
                  <c:v>3641</c:v>
                </c:pt>
                <c:pt idx="6">
                  <c:v>3661</c:v>
                </c:pt>
                <c:pt idx="7">
                  <c:v>3591</c:v>
                </c:pt>
                <c:pt idx="8">
                  <c:v>3613</c:v>
                </c:pt>
                <c:pt idx="9">
                  <c:v>3575</c:v>
                </c:pt>
                <c:pt idx="10">
                  <c:v>3676</c:v>
                </c:pt>
                <c:pt idx="11">
                  <c:v>3610</c:v>
                </c:pt>
                <c:pt idx="12">
                  <c:v>3610</c:v>
                </c:pt>
                <c:pt idx="13">
                  <c:v>3541</c:v>
                </c:pt>
                <c:pt idx="14">
                  <c:v>3630</c:v>
                </c:pt>
                <c:pt idx="15">
                  <c:v>3631</c:v>
                </c:pt>
                <c:pt idx="16">
                  <c:v>3603</c:v>
                </c:pt>
                <c:pt idx="17">
                  <c:v>3545</c:v>
                </c:pt>
                <c:pt idx="18">
                  <c:v>3581</c:v>
                </c:pt>
                <c:pt idx="19">
                  <c:v>3559</c:v>
                </c:pt>
                <c:pt idx="20">
                  <c:v>3483</c:v>
                </c:pt>
                <c:pt idx="21">
                  <c:v>3637</c:v>
                </c:pt>
                <c:pt idx="22">
                  <c:v>3632</c:v>
                </c:pt>
                <c:pt idx="23">
                  <c:v>3720</c:v>
                </c:pt>
                <c:pt idx="24">
                  <c:v>3587</c:v>
                </c:pt>
                <c:pt idx="25">
                  <c:v>3656</c:v>
                </c:pt>
                <c:pt idx="26">
                  <c:v>3620</c:v>
                </c:pt>
                <c:pt idx="27">
                  <c:v>3653</c:v>
                </c:pt>
                <c:pt idx="28">
                  <c:v>3589</c:v>
                </c:pt>
                <c:pt idx="29">
                  <c:v>3674</c:v>
                </c:pt>
                <c:pt idx="30">
                  <c:v>3639</c:v>
                </c:pt>
                <c:pt idx="31">
                  <c:v>3640</c:v>
                </c:pt>
                <c:pt idx="32">
                  <c:v>3581</c:v>
                </c:pt>
                <c:pt idx="33">
                  <c:v>3621</c:v>
                </c:pt>
                <c:pt idx="34">
                  <c:v>3567</c:v>
                </c:pt>
                <c:pt idx="35">
                  <c:v>3629</c:v>
                </c:pt>
                <c:pt idx="36">
                  <c:v>3711</c:v>
                </c:pt>
                <c:pt idx="37">
                  <c:v>3621</c:v>
                </c:pt>
                <c:pt idx="38">
                  <c:v>3494</c:v>
                </c:pt>
                <c:pt idx="39">
                  <c:v>3590</c:v>
                </c:pt>
                <c:pt idx="40">
                  <c:v>3553</c:v>
                </c:pt>
                <c:pt idx="41">
                  <c:v>3644</c:v>
                </c:pt>
                <c:pt idx="42">
                  <c:v>3558</c:v>
                </c:pt>
                <c:pt idx="43">
                  <c:v>3669</c:v>
                </c:pt>
                <c:pt idx="44">
                  <c:v>3587</c:v>
                </c:pt>
                <c:pt idx="45">
                  <c:v>3631</c:v>
                </c:pt>
                <c:pt idx="46">
                  <c:v>3566</c:v>
                </c:pt>
                <c:pt idx="47">
                  <c:v>3644</c:v>
                </c:pt>
                <c:pt idx="48">
                  <c:v>3754</c:v>
                </c:pt>
                <c:pt idx="49">
                  <c:v>3546</c:v>
                </c:pt>
                <c:pt idx="50">
                  <c:v>3576</c:v>
                </c:pt>
                <c:pt idx="51">
                  <c:v>3648</c:v>
                </c:pt>
                <c:pt idx="52">
                  <c:v>3587</c:v>
                </c:pt>
                <c:pt idx="53">
                  <c:v>3567</c:v>
                </c:pt>
                <c:pt idx="54">
                  <c:v>3648</c:v>
                </c:pt>
                <c:pt idx="55">
                  <c:v>3495</c:v>
                </c:pt>
                <c:pt idx="56">
                  <c:v>3551</c:v>
                </c:pt>
                <c:pt idx="57">
                  <c:v>3694</c:v>
                </c:pt>
                <c:pt idx="58">
                  <c:v>3579</c:v>
                </c:pt>
                <c:pt idx="59">
                  <c:v>3561</c:v>
                </c:pt>
                <c:pt idx="60">
                  <c:v>3594</c:v>
                </c:pt>
                <c:pt idx="61">
                  <c:v>3638</c:v>
                </c:pt>
                <c:pt idx="62">
                  <c:v>3598</c:v>
                </c:pt>
                <c:pt idx="63">
                  <c:v>3641</c:v>
                </c:pt>
                <c:pt idx="64">
                  <c:v>3598</c:v>
                </c:pt>
                <c:pt idx="65">
                  <c:v>3625</c:v>
                </c:pt>
                <c:pt idx="66">
                  <c:v>3526</c:v>
                </c:pt>
                <c:pt idx="67">
                  <c:v>3648</c:v>
                </c:pt>
                <c:pt idx="68">
                  <c:v>3599</c:v>
                </c:pt>
                <c:pt idx="69">
                  <c:v>3605</c:v>
                </c:pt>
                <c:pt idx="70">
                  <c:v>3557</c:v>
                </c:pt>
                <c:pt idx="71">
                  <c:v>3631</c:v>
                </c:pt>
                <c:pt idx="72">
                  <c:v>3611</c:v>
                </c:pt>
                <c:pt idx="73">
                  <c:v>3631</c:v>
                </c:pt>
                <c:pt idx="74">
                  <c:v>3609</c:v>
                </c:pt>
                <c:pt idx="75">
                  <c:v>3578</c:v>
                </c:pt>
                <c:pt idx="76">
                  <c:v>3646</c:v>
                </c:pt>
                <c:pt idx="77">
                  <c:v>3619</c:v>
                </c:pt>
                <c:pt idx="78">
                  <c:v>3606</c:v>
                </c:pt>
                <c:pt idx="79">
                  <c:v>3682</c:v>
                </c:pt>
                <c:pt idx="80">
                  <c:v>3629</c:v>
                </c:pt>
                <c:pt idx="81">
                  <c:v>3590</c:v>
                </c:pt>
                <c:pt idx="82">
                  <c:v>3665</c:v>
                </c:pt>
                <c:pt idx="83">
                  <c:v>3607</c:v>
                </c:pt>
                <c:pt idx="84">
                  <c:v>3654</c:v>
                </c:pt>
                <c:pt idx="85">
                  <c:v>3566</c:v>
                </c:pt>
                <c:pt idx="86">
                  <c:v>3728</c:v>
                </c:pt>
                <c:pt idx="87">
                  <c:v>3542</c:v>
                </c:pt>
                <c:pt idx="88">
                  <c:v>3768</c:v>
                </c:pt>
                <c:pt idx="89">
                  <c:v>3669</c:v>
                </c:pt>
                <c:pt idx="90">
                  <c:v>3749</c:v>
                </c:pt>
                <c:pt idx="91">
                  <c:v>3556</c:v>
                </c:pt>
                <c:pt idx="92">
                  <c:v>3600</c:v>
                </c:pt>
                <c:pt idx="93">
                  <c:v>3656</c:v>
                </c:pt>
                <c:pt idx="94">
                  <c:v>3768</c:v>
                </c:pt>
                <c:pt idx="95">
                  <c:v>3647</c:v>
                </c:pt>
                <c:pt idx="96">
                  <c:v>3520</c:v>
                </c:pt>
                <c:pt idx="97">
                  <c:v>3639</c:v>
                </c:pt>
                <c:pt idx="98">
                  <c:v>3654</c:v>
                </c:pt>
                <c:pt idx="99">
                  <c:v>3660</c:v>
                </c:pt>
                <c:pt idx="100">
                  <c:v>3620</c:v>
                </c:pt>
                <c:pt idx="101">
                  <c:v>3632</c:v>
                </c:pt>
                <c:pt idx="102">
                  <c:v>3603</c:v>
                </c:pt>
                <c:pt idx="103">
                  <c:v>3614</c:v>
                </c:pt>
                <c:pt idx="104">
                  <c:v>3578</c:v>
                </c:pt>
                <c:pt idx="105">
                  <c:v>3645</c:v>
                </c:pt>
                <c:pt idx="106">
                  <c:v>3621</c:v>
                </c:pt>
                <c:pt idx="107">
                  <c:v>3671</c:v>
                </c:pt>
                <c:pt idx="108">
                  <c:v>3670</c:v>
                </c:pt>
                <c:pt idx="109">
                  <c:v>3736</c:v>
                </c:pt>
                <c:pt idx="110">
                  <c:v>3711</c:v>
                </c:pt>
                <c:pt idx="111">
                  <c:v>3710</c:v>
                </c:pt>
                <c:pt idx="112">
                  <c:v>3701</c:v>
                </c:pt>
                <c:pt idx="113">
                  <c:v>3535</c:v>
                </c:pt>
                <c:pt idx="114">
                  <c:v>3782</c:v>
                </c:pt>
                <c:pt idx="115">
                  <c:v>3725</c:v>
                </c:pt>
                <c:pt idx="116">
                  <c:v>3697</c:v>
                </c:pt>
                <c:pt idx="117">
                  <c:v>3577</c:v>
                </c:pt>
                <c:pt idx="118">
                  <c:v>3638</c:v>
                </c:pt>
                <c:pt idx="119">
                  <c:v>3575</c:v>
                </c:pt>
                <c:pt idx="120">
                  <c:v>3605</c:v>
                </c:pt>
                <c:pt idx="121">
                  <c:v>3649</c:v>
                </c:pt>
                <c:pt idx="122">
                  <c:v>3635</c:v>
                </c:pt>
                <c:pt idx="123">
                  <c:v>3602</c:v>
                </c:pt>
                <c:pt idx="124">
                  <c:v>3591</c:v>
                </c:pt>
                <c:pt idx="125">
                  <c:v>3552</c:v>
                </c:pt>
                <c:pt idx="126">
                  <c:v>3520</c:v>
                </c:pt>
                <c:pt idx="127">
                  <c:v>3686</c:v>
                </c:pt>
                <c:pt idx="128">
                  <c:v>3625</c:v>
                </c:pt>
                <c:pt idx="129">
                  <c:v>3663</c:v>
                </c:pt>
                <c:pt idx="130">
                  <c:v>3789</c:v>
                </c:pt>
                <c:pt idx="131">
                  <c:v>3643</c:v>
                </c:pt>
                <c:pt idx="132">
                  <c:v>3612</c:v>
                </c:pt>
                <c:pt idx="133">
                  <c:v>3597</c:v>
                </c:pt>
                <c:pt idx="134">
                  <c:v>3705</c:v>
                </c:pt>
                <c:pt idx="135">
                  <c:v>3610</c:v>
                </c:pt>
                <c:pt idx="136">
                  <c:v>3627</c:v>
                </c:pt>
                <c:pt idx="137">
                  <c:v>3583</c:v>
                </c:pt>
                <c:pt idx="138">
                  <c:v>3685</c:v>
                </c:pt>
                <c:pt idx="139">
                  <c:v>3714</c:v>
                </c:pt>
                <c:pt idx="140">
                  <c:v>3586</c:v>
                </c:pt>
                <c:pt idx="141">
                  <c:v>3662</c:v>
                </c:pt>
                <c:pt idx="142">
                  <c:v>3600</c:v>
                </c:pt>
                <c:pt idx="143">
                  <c:v>3623</c:v>
                </c:pt>
                <c:pt idx="144">
                  <c:v>3565</c:v>
                </c:pt>
                <c:pt idx="145">
                  <c:v>3594</c:v>
                </c:pt>
                <c:pt idx="146">
                  <c:v>3573</c:v>
                </c:pt>
                <c:pt idx="147">
                  <c:v>3511</c:v>
                </c:pt>
                <c:pt idx="148">
                  <c:v>3661</c:v>
                </c:pt>
                <c:pt idx="149">
                  <c:v>3647</c:v>
                </c:pt>
                <c:pt idx="150">
                  <c:v>3551</c:v>
                </c:pt>
                <c:pt idx="151">
                  <c:v>3638</c:v>
                </c:pt>
                <c:pt idx="152">
                  <c:v>3559</c:v>
                </c:pt>
                <c:pt idx="153">
                  <c:v>3532</c:v>
                </c:pt>
                <c:pt idx="154">
                  <c:v>3623</c:v>
                </c:pt>
                <c:pt idx="155">
                  <c:v>3599</c:v>
                </c:pt>
                <c:pt idx="156">
                  <c:v>3663</c:v>
                </c:pt>
                <c:pt idx="157">
                  <c:v>3682</c:v>
                </c:pt>
                <c:pt idx="158">
                  <c:v>3614</c:v>
                </c:pt>
                <c:pt idx="159">
                  <c:v>3573</c:v>
                </c:pt>
                <c:pt idx="160">
                  <c:v>3533</c:v>
                </c:pt>
                <c:pt idx="161">
                  <c:v>3666</c:v>
                </c:pt>
                <c:pt idx="162">
                  <c:v>3601</c:v>
                </c:pt>
                <c:pt idx="163">
                  <c:v>3603</c:v>
                </c:pt>
                <c:pt idx="164">
                  <c:v>3551</c:v>
                </c:pt>
                <c:pt idx="165">
                  <c:v>3551</c:v>
                </c:pt>
                <c:pt idx="166">
                  <c:v>3558</c:v>
                </c:pt>
                <c:pt idx="167">
                  <c:v>3609</c:v>
                </c:pt>
                <c:pt idx="168">
                  <c:v>3596</c:v>
                </c:pt>
                <c:pt idx="169">
                  <c:v>3554</c:v>
                </c:pt>
                <c:pt idx="170">
                  <c:v>3425</c:v>
                </c:pt>
                <c:pt idx="171">
                  <c:v>3584</c:v>
                </c:pt>
                <c:pt idx="172">
                  <c:v>3510</c:v>
                </c:pt>
                <c:pt idx="173">
                  <c:v>3640</c:v>
                </c:pt>
                <c:pt idx="174">
                  <c:v>3615</c:v>
                </c:pt>
                <c:pt idx="175">
                  <c:v>3540</c:v>
                </c:pt>
                <c:pt idx="176">
                  <c:v>3573</c:v>
                </c:pt>
                <c:pt idx="177">
                  <c:v>3601</c:v>
                </c:pt>
                <c:pt idx="178">
                  <c:v>3641</c:v>
                </c:pt>
                <c:pt idx="179">
                  <c:v>3537</c:v>
                </c:pt>
                <c:pt idx="180">
                  <c:v>3539</c:v>
                </c:pt>
                <c:pt idx="181">
                  <c:v>3681</c:v>
                </c:pt>
                <c:pt idx="182">
                  <c:v>3620</c:v>
                </c:pt>
                <c:pt idx="183">
                  <c:v>3586</c:v>
                </c:pt>
                <c:pt idx="184">
                  <c:v>3665</c:v>
                </c:pt>
                <c:pt idx="185">
                  <c:v>3610</c:v>
                </c:pt>
                <c:pt idx="186">
                  <c:v>3563</c:v>
                </c:pt>
                <c:pt idx="187">
                  <c:v>3598</c:v>
                </c:pt>
                <c:pt idx="188">
                  <c:v>3740</c:v>
                </c:pt>
                <c:pt idx="189">
                  <c:v>3634</c:v>
                </c:pt>
                <c:pt idx="190">
                  <c:v>3556</c:v>
                </c:pt>
                <c:pt idx="191">
                  <c:v>3561</c:v>
                </c:pt>
                <c:pt idx="192">
                  <c:v>3686</c:v>
                </c:pt>
                <c:pt idx="193">
                  <c:v>3642</c:v>
                </c:pt>
                <c:pt idx="194">
                  <c:v>3739</c:v>
                </c:pt>
                <c:pt idx="195">
                  <c:v>3672</c:v>
                </c:pt>
                <c:pt idx="196">
                  <c:v>3577</c:v>
                </c:pt>
                <c:pt idx="197">
                  <c:v>3679</c:v>
                </c:pt>
                <c:pt idx="198">
                  <c:v>3634</c:v>
                </c:pt>
                <c:pt idx="199">
                  <c:v>3747</c:v>
                </c:pt>
                <c:pt idx="200">
                  <c:v>3657</c:v>
                </c:pt>
                <c:pt idx="201">
                  <c:v>3695</c:v>
                </c:pt>
                <c:pt idx="202">
                  <c:v>3821</c:v>
                </c:pt>
                <c:pt idx="203">
                  <c:v>3743</c:v>
                </c:pt>
                <c:pt idx="204">
                  <c:v>3697</c:v>
                </c:pt>
                <c:pt idx="205">
                  <c:v>3775</c:v>
                </c:pt>
                <c:pt idx="206">
                  <c:v>3708</c:v>
                </c:pt>
                <c:pt idx="207">
                  <c:v>3855</c:v>
                </c:pt>
                <c:pt idx="208">
                  <c:v>3800</c:v>
                </c:pt>
                <c:pt idx="209">
                  <c:v>3812</c:v>
                </c:pt>
                <c:pt idx="210">
                  <c:v>3930</c:v>
                </c:pt>
                <c:pt idx="211">
                  <c:v>3760</c:v>
                </c:pt>
                <c:pt idx="212">
                  <c:v>3934</c:v>
                </c:pt>
                <c:pt idx="213">
                  <c:v>3844</c:v>
                </c:pt>
                <c:pt idx="214">
                  <c:v>3957</c:v>
                </c:pt>
                <c:pt idx="215">
                  <c:v>3924</c:v>
                </c:pt>
                <c:pt idx="216">
                  <c:v>4086</c:v>
                </c:pt>
                <c:pt idx="217">
                  <c:v>4140</c:v>
                </c:pt>
                <c:pt idx="218">
                  <c:v>4142</c:v>
                </c:pt>
                <c:pt idx="219">
                  <c:v>4154</c:v>
                </c:pt>
                <c:pt idx="220">
                  <c:v>4120</c:v>
                </c:pt>
                <c:pt idx="221">
                  <c:v>4142</c:v>
                </c:pt>
                <c:pt idx="222">
                  <c:v>4024</c:v>
                </c:pt>
                <c:pt idx="223">
                  <c:v>3955</c:v>
                </c:pt>
                <c:pt idx="224">
                  <c:v>3897</c:v>
                </c:pt>
                <c:pt idx="225">
                  <c:v>3662</c:v>
                </c:pt>
                <c:pt idx="226">
                  <c:v>3791</c:v>
                </c:pt>
                <c:pt idx="227">
                  <c:v>3717</c:v>
                </c:pt>
                <c:pt idx="228">
                  <c:v>3752</c:v>
                </c:pt>
                <c:pt idx="229">
                  <c:v>3579</c:v>
                </c:pt>
                <c:pt idx="230">
                  <c:v>3662</c:v>
                </c:pt>
                <c:pt idx="231">
                  <c:v>3548</c:v>
                </c:pt>
                <c:pt idx="232">
                  <c:v>3659</c:v>
                </c:pt>
                <c:pt idx="233">
                  <c:v>3498</c:v>
                </c:pt>
                <c:pt idx="234">
                  <c:v>3579</c:v>
                </c:pt>
                <c:pt idx="235">
                  <c:v>3667</c:v>
                </c:pt>
                <c:pt idx="236">
                  <c:v>3649</c:v>
                </c:pt>
                <c:pt idx="237">
                  <c:v>3539</c:v>
                </c:pt>
                <c:pt idx="238">
                  <c:v>3627</c:v>
                </c:pt>
                <c:pt idx="239">
                  <c:v>3607</c:v>
                </c:pt>
                <c:pt idx="240">
                  <c:v>3575</c:v>
                </c:pt>
                <c:pt idx="241">
                  <c:v>3545</c:v>
                </c:pt>
                <c:pt idx="242">
                  <c:v>3659</c:v>
                </c:pt>
                <c:pt idx="243">
                  <c:v>3590</c:v>
                </c:pt>
                <c:pt idx="244">
                  <c:v>3562</c:v>
                </c:pt>
                <c:pt idx="245">
                  <c:v>3653</c:v>
                </c:pt>
                <c:pt idx="246">
                  <c:v>3710</c:v>
                </c:pt>
                <c:pt idx="247">
                  <c:v>3566</c:v>
                </c:pt>
                <c:pt idx="248">
                  <c:v>3618</c:v>
                </c:pt>
                <c:pt idx="249">
                  <c:v>3672</c:v>
                </c:pt>
                <c:pt idx="250">
                  <c:v>3674</c:v>
                </c:pt>
                <c:pt idx="251">
                  <c:v>3649</c:v>
                </c:pt>
                <c:pt idx="252">
                  <c:v>3742</c:v>
                </c:pt>
                <c:pt idx="253">
                  <c:v>3659</c:v>
                </c:pt>
                <c:pt idx="254">
                  <c:v>3705</c:v>
                </c:pt>
                <c:pt idx="255">
                  <c:v>3614</c:v>
                </c:pt>
                <c:pt idx="256">
                  <c:v>3414</c:v>
                </c:pt>
                <c:pt idx="257">
                  <c:v>3497</c:v>
                </c:pt>
                <c:pt idx="258">
                  <c:v>3619</c:v>
                </c:pt>
                <c:pt idx="259">
                  <c:v>3611</c:v>
                </c:pt>
                <c:pt idx="260">
                  <c:v>3665</c:v>
                </c:pt>
                <c:pt idx="261">
                  <c:v>3563</c:v>
                </c:pt>
                <c:pt idx="262">
                  <c:v>3636</c:v>
                </c:pt>
                <c:pt idx="263">
                  <c:v>3540</c:v>
                </c:pt>
                <c:pt idx="264">
                  <c:v>3686</c:v>
                </c:pt>
                <c:pt idx="265">
                  <c:v>3571</c:v>
                </c:pt>
                <c:pt idx="266">
                  <c:v>3629</c:v>
                </c:pt>
                <c:pt idx="267">
                  <c:v>3564</c:v>
                </c:pt>
                <c:pt idx="268">
                  <c:v>3593</c:v>
                </c:pt>
                <c:pt idx="269">
                  <c:v>3469</c:v>
                </c:pt>
                <c:pt idx="270">
                  <c:v>3643</c:v>
                </c:pt>
                <c:pt idx="271">
                  <c:v>3607</c:v>
                </c:pt>
                <c:pt idx="272">
                  <c:v>3606</c:v>
                </c:pt>
                <c:pt idx="273">
                  <c:v>3571</c:v>
                </c:pt>
                <c:pt idx="274">
                  <c:v>3504</c:v>
                </c:pt>
                <c:pt idx="275">
                  <c:v>3661</c:v>
                </c:pt>
                <c:pt idx="276">
                  <c:v>3605</c:v>
                </c:pt>
                <c:pt idx="277">
                  <c:v>3587</c:v>
                </c:pt>
                <c:pt idx="278">
                  <c:v>3551</c:v>
                </c:pt>
                <c:pt idx="279">
                  <c:v>3468</c:v>
                </c:pt>
                <c:pt idx="280">
                  <c:v>3614</c:v>
                </c:pt>
                <c:pt idx="281">
                  <c:v>3605</c:v>
                </c:pt>
                <c:pt idx="282">
                  <c:v>3627</c:v>
                </c:pt>
                <c:pt idx="283">
                  <c:v>3637</c:v>
                </c:pt>
                <c:pt idx="284">
                  <c:v>3569</c:v>
                </c:pt>
                <c:pt idx="285">
                  <c:v>3570</c:v>
                </c:pt>
                <c:pt idx="286">
                  <c:v>3629</c:v>
                </c:pt>
                <c:pt idx="287">
                  <c:v>3573</c:v>
                </c:pt>
                <c:pt idx="288">
                  <c:v>3671</c:v>
                </c:pt>
                <c:pt idx="289">
                  <c:v>3584</c:v>
                </c:pt>
                <c:pt idx="290">
                  <c:v>3432</c:v>
                </c:pt>
                <c:pt idx="291">
                  <c:v>3503</c:v>
                </c:pt>
                <c:pt idx="292">
                  <c:v>3577</c:v>
                </c:pt>
                <c:pt idx="293">
                  <c:v>3612</c:v>
                </c:pt>
                <c:pt idx="294">
                  <c:v>3456</c:v>
                </c:pt>
                <c:pt idx="295">
                  <c:v>3514</c:v>
                </c:pt>
                <c:pt idx="296">
                  <c:v>3486</c:v>
                </c:pt>
                <c:pt idx="297">
                  <c:v>3357</c:v>
                </c:pt>
                <c:pt idx="298">
                  <c:v>3448</c:v>
                </c:pt>
                <c:pt idx="299">
                  <c:v>3472</c:v>
                </c:pt>
                <c:pt idx="300">
                  <c:v>3565</c:v>
                </c:pt>
                <c:pt idx="301">
                  <c:v>3521</c:v>
                </c:pt>
                <c:pt idx="302">
                  <c:v>3560</c:v>
                </c:pt>
                <c:pt idx="303">
                  <c:v>3459</c:v>
                </c:pt>
                <c:pt idx="304">
                  <c:v>3565</c:v>
                </c:pt>
                <c:pt idx="305">
                  <c:v>3561</c:v>
                </c:pt>
                <c:pt idx="306">
                  <c:v>3525</c:v>
                </c:pt>
                <c:pt idx="307">
                  <c:v>3558</c:v>
                </c:pt>
                <c:pt idx="308">
                  <c:v>3486</c:v>
                </c:pt>
                <c:pt idx="309">
                  <c:v>3487</c:v>
                </c:pt>
                <c:pt idx="310">
                  <c:v>3481</c:v>
                </c:pt>
                <c:pt idx="311">
                  <c:v>3447</c:v>
                </c:pt>
                <c:pt idx="312">
                  <c:v>3560</c:v>
                </c:pt>
                <c:pt idx="313">
                  <c:v>3421</c:v>
                </c:pt>
                <c:pt idx="314">
                  <c:v>3538</c:v>
                </c:pt>
                <c:pt idx="315">
                  <c:v>3530</c:v>
                </c:pt>
                <c:pt idx="316">
                  <c:v>3530</c:v>
                </c:pt>
                <c:pt idx="317">
                  <c:v>3526</c:v>
                </c:pt>
                <c:pt idx="318">
                  <c:v>3454</c:v>
                </c:pt>
                <c:pt idx="319">
                  <c:v>3351</c:v>
                </c:pt>
                <c:pt idx="320">
                  <c:v>3516</c:v>
                </c:pt>
                <c:pt idx="321">
                  <c:v>3447</c:v>
                </c:pt>
                <c:pt idx="322">
                  <c:v>3623</c:v>
                </c:pt>
                <c:pt idx="323">
                  <c:v>3609</c:v>
                </c:pt>
                <c:pt idx="324">
                  <c:v>3495</c:v>
                </c:pt>
                <c:pt idx="325">
                  <c:v>3545</c:v>
                </c:pt>
                <c:pt idx="326">
                  <c:v>3464</c:v>
                </c:pt>
                <c:pt idx="327">
                  <c:v>3482</c:v>
                </c:pt>
                <c:pt idx="328">
                  <c:v>3640</c:v>
                </c:pt>
                <c:pt idx="329">
                  <c:v>3431</c:v>
                </c:pt>
                <c:pt idx="330">
                  <c:v>3437</c:v>
                </c:pt>
                <c:pt idx="331">
                  <c:v>3501</c:v>
                </c:pt>
                <c:pt idx="332">
                  <c:v>3570</c:v>
                </c:pt>
                <c:pt idx="333">
                  <c:v>3467</c:v>
                </c:pt>
                <c:pt idx="334">
                  <c:v>3437</c:v>
                </c:pt>
                <c:pt idx="335">
                  <c:v>3517</c:v>
                </c:pt>
                <c:pt idx="336">
                  <c:v>3501</c:v>
                </c:pt>
                <c:pt idx="337">
                  <c:v>3485</c:v>
                </c:pt>
                <c:pt idx="338">
                  <c:v>3534</c:v>
                </c:pt>
                <c:pt idx="339">
                  <c:v>3423</c:v>
                </c:pt>
                <c:pt idx="340">
                  <c:v>3471</c:v>
                </c:pt>
                <c:pt idx="341">
                  <c:v>3487</c:v>
                </c:pt>
                <c:pt idx="342">
                  <c:v>3453</c:v>
                </c:pt>
                <c:pt idx="343">
                  <c:v>3460</c:v>
                </c:pt>
                <c:pt idx="344">
                  <c:v>3432</c:v>
                </c:pt>
                <c:pt idx="345">
                  <c:v>3499</c:v>
                </c:pt>
                <c:pt idx="346">
                  <c:v>3547</c:v>
                </c:pt>
                <c:pt idx="347">
                  <c:v>3479</c:v>
                </c:pt>
                <c:pt idx="348">
                  <c:v>3560</c:v>
                </c:pt>
                <c:pt idx="349">
                  <c:v>3489</c:v>
                </c:pt>
                <c:pt idx="350">
                  <c:v>3358</c:v>
                </c:pt>
                <c:pt idx="351">
                  <c:v>3516</c:v>
                </c:pt>
                <c:pt idx="352">
                  <c:v>3503</c:v>
                </c:pt>
                <c:pt idx="353">
                  <c:v>3491</c:v>
                </c:pt>
                <c:pt idx="354">
                  <c:v>3528</c:v>
                </c:pt>
                <c:pt idx="355">
                  <c:v>3490</c:v>
                </c:pt>
                <c:pt idx="356">
                  <c:v>3429</c:v>
                </c:pt>
                <c:pt idx="357">
                  <c:v>3470</c:v>
                </c:pt>
                <c:pt idx="358">
                  <c:v>3449</c:v>
                </c:pt>
                <c:pt idx="359">
                  <c:v>3530</c:v>
                </c:pt>
                <c:pt idx="360">
                  <c:v>3521</c:v>
                </c:pt>
                <c:pt idx="361">
                  <c:v>3421</c:v>
                </c:pt>
                <c:pt idx="362">
                  <c:v>3413</c:v>
                </c:pt>
                <c:pt idx="363">
                  <c:v>3485</c:v>
                </c:pt>
                <c:pt idx="364">
                  <c:v>3546</c:v>
                </c:pt>
                <c:pt idx="365">
                  <c:v>3463</c:v>
                </c:pt>
                <c:pt idx="366">
                  <c:v>3423</c:v>
                </c:pt>
                <c:pt idx="367">
                  <c:v>3446</c:v>
                </c:pt>
                <c:pt idx="368">
                  <c:v>3373</c:v>
                </c:pt>
                <c:pt idx="369">
                  <c:v>3425</c:v>
                </c:pt>
                <c:pt idx="370">
                  <c:v>3463</c:v>
                </c:pt>
                <c:pt idx="371">
                  <c:v>3483</c:v>
                </c:pt>
                <c:pt idx="372">
                  <c:v>3493</c:v>
                </c:pt>
                <c:pt idx="373">
                  <c:v>3478</c:v>
                </c:pt>
                <c:pt idx="374">
                  <c:v>3450</c:v>
                </c:pt>
                <c:pt idx="375">
                  <c:v>3395</c:v>
                </c:pt>
                <c:pt idx="376">
                  <c:v>3467</c:v>
                </c:pt>
                <c:pt idx="377">
                  <c:v>3495</c:v>
                </c:pt>
                <c:pt idx="378">
                  <c:v>3459</c:v>
                </c:pt>
                <c:pt idx="379">
                  <c:v>3451</c:v>
                </c:pt>
                <c:pt idx="380">
                  <c:v>3462</c:v>
                </c:pt>
                <c:pt idx="381">
                  <c:v>3368</c:v>
                </c:pt>
                <c:pt idx="382">
                  <c:v>3528</c:v>
                </c:pt>
                <c:pt idx="383">
                  <c:v>3582</c:v>
                </c:pt>
                <c:pt idx="384">
                  <c:v>3452</c:v>
                </c:pt>
                <c:pt idx="385">
                  <c:v>3467</c:v>
                </c:pt>
                <c:pt idx="386">
                  <c:v>3523</c:v>
                </c:pt>
                <c:pt idx="387">
                  <c:v>3679</c:v>
                </c:pt>
                <c:pt idx="388">
                  <c:v>3424</c:v>
                </c:pt>
                <c:pt idx="389">
                  <c:v>3650</c:v>
                </c:pt>
                <c:pt idx="390">
                  <c:v>3526</c:v>
                </c:pt>
                <c:pt idx="391">
                  <c:v>3529</c:v>
                </c:pt>
                <c:pt idx="392">
                  <c:v>3524</c:v>
                </c:pt>
                <c:pt idx="393">
                  <c:v>3430</c:v>
                </c:pt>
                <c:pt idx="394">
                  <c:v>3496</c:v>
                </c:pt>
                <c:pt idx="395">
                  <c:v>3497</c:v>
                </c:pt>
                <c:pt idx="396">
                  <c:v>3509</c:v>
                </c:pt>
                <c:pt idx="397">
                  <c:v>3482</c:v>
                </c:pt>
                <c:pt idx="398">
                  <c:v>3446</c:v>
                </c:pt>
                <c:pt idx="399">
                  <c:v>3514</c:v>
                </c:pt>
                <c:pt idx="400">
                  <c:v>3558</c:v>
                </c:pt>
                <c:pt idx="401">
                  <c:v>3613</c:v>
                </c:pt>
                <c:pt idx="402">
                  <c:v>3484</c:v>
                </c:pt>
                <c:pt idx="403">
                  <c:v>3428</c:v>
                </c:pt>
                <c:pt idx="404">
                  <c:v>3486</c:v>
                </c:pt>
                <c:pt idx="405">
                  <c:v>3466</c:v>
                </c:pt>
                <c:pt idx="406">
                  <c:v>3589</c:v>
                </c:pt>
                <c:pt idx="407">
                  <c:v>3396</c:v>
                </c:pt>
                <c:pt idx="408">
                  <c:v>3437</c:v>
                </c:pt>
                <c:pt idx="409">
                  <c:v>3646</c:v>
                </c:pt>
                <c:pt idx="410">
                  <c:v>3487</c:v>
                </c:pt>
                <c:pt idx="411">
                  <c:v>3603</c:v>
                </c:pt>
                <c:pt idx="412">
                  <c:v>3494</c:v>
                </c:pt>
                <c:pt idx="413">
                  <c:v>3590</c:v>
                </c:pt>
                <c:pt idx="414">
                  <c:v>3608</c:v>
                </c:pt>
                <c:pt idx="415">
                  <c:v>3631</c:v>
                </c:pt>
                <c:pt idx="416">
                  <c:v>3725</c:v>
                </c:pt>
                <c:pt idx="417">
                  <c:v>3616</c:v>
                </c:pt>
                <c:pt idx="418">
                  <c:v>3522</c:v>
                </c:pt>
                <c:pt idx="419">
                  <c:v>3673</c:v>
                </c:pt>
                <c:pt idx="420">
                  <c:v>3716</c:v>
                </c:pt>
                <c:pt idx="421">
                  <c:v>3795</c:v>
                </c:pt>
                <c:pt idx="422">
                  <c:v>3868</c:v>
                </c:pt>
                <c:pt idx="423">
                  <c:v>3731</c:v>
                </c:pt>
                <c:pt idx="424">
                  <c:v>3911</c:v>
                </c:pt>
                <c:pt idx="425">
                  <c:v>4006</c:v>
                </c:pt>
                <c:pt idx="426">
                  <c:v>4020</c:v>
                </c:pt>
                <c:pt idx="427">
                  <c:v>4108</c:v>
                </c:pt>
                <c:pt idx="428">
                  <c:v>4096</c:v>
                </c:pt>
                <c:pt idx="429">
                  <c:v>4070</c:v>
                </c:pt>
                <c:pt idx="430">
                  <c:v>4458</c:v>
                </c:pt>
                <c:pt idx="431">
                  <c:v>4238</c:v>
                </c:pt>
                <c:pt idx="432">
                  <c:v>4408</c:v>
                </c:pt>
                <c:pt idx="433">
                  <c:v>4410</c:v>
                </c:pt>
                <c:pt idx="434">
                  <c:v>4548</c:v>
                </c:pt>
                <c:pt idx="435">
                  <c:v>4318</c:v>
                </c:pt>
                <c:pt idx="436">
                  <c:v>4411</c:v>
                </c:pt>
                <c:pt idx="437">
                  <c:v>4522</c:v>
                </c:pt>
                <c:pt idx="438">
                  <c:v>4384</c:v>
                </c:pt>
                <c:pt idx="439">
                  <c:v>4467</c:v>
                </c:pt>
                <c:pt idx="440">
                  <c:v>4414</c:v>
                </c:pt>
                <c:pt idx="441">
                  <c:v>4353</c:v>
                </c:pt>
                <c:pt idx="442">
                  <c:v>4281</c:v>
                </c:pt>
                <c:pt idx="443">
                  <c:v>4163</c:v>
                </c:pt>
                <c:pt idx="444">
                  <c:v>4009</c:v>
                </c:pt>
                <c:pt idx="445">
                  <c:v>3996</c:v>
                </c:pt>
                <c:pt idx="446">
                  <c:v>3965</c:v>
                </c:pt>
                <c:pt idx="447">
                  <c:v>3936</c:v>
                </c:pt>
                <c:pt idx="448">
                  <c:v>3765</c:v>
                </c:pt>
                <c:pt idx="449">
                  <c:v>3797</c:v>
                </c:pt>
                <c:pt idx="450">
                  <c:v>3819</c:v>
                </c:pt>
                <c:pt idx="451">
                  <c:v>3787</c:v>
                </c:pt>
                <c:pt idx="452">
                  <c:v>3693</c:v>
                </c:pt>
                <c:pt idx="453">
                  <c:v>3668</c:v>
                </c:pt>
                <c:pt idx="454">
                  <c:v>3645</c:v>
                </c:pt>
                <c:pt idx="455">
                  <c:v>3664</c:v>
                </c:pt>
                <c:pt idx="456">
                  <c:v>3739</c:v>
                </c:pt>
                <c:pt idx="457">
                  <c:v>3727</c:v>
                </c:pt>
                <c:pt idx="458">
                  <c:v>3787</c:v>
                </c:pt>
                <c:pt idx="459">
                  <c:v>3739</c:v>
                </c:pt>
                <c:pt idx="460">
                  <c:v>3801</c:v>
                </c:pt>
                <c:pt idx="461">
                  <c:v>3807</c:v>
                </c:pt>
                <c:pt idx="462">
                  <c:v>3743</c:v>
                </c:pt>
                <c:pt idx="463">
                  <c:v>3741</c:v>
                </c:pt>
                <c:pt idx="464">
                  <c:v>3668</c:v>
                </c:pt>
                <c:pt idx="465">
                  <c:v>3841</c:v>
                </c:pt>
                <c:pt idx="466">
                  <c:v>3815</c:v>
                </c:pt>
                <c:pt idx="467">
                  <c:v>3937</c:v>
                </c:pt>
                <c:pt idx="468">
                  <c:v>3764</c:v>
                </c:pt>
                <c:pt idx="469">
                  <c:v>3846</c:v>
                </c:pt>
                <c:pt idx="470">
                  <c:v>3792</c:v>
                </c:pt>
                <c:pt idx="471">
                  <c:v>3877</c:v>
                </c:pt>
                <c:pt idx="472">
                  <c:v>4257</c:v>
                </c:pt>
                <c:pt idx="473">
                  <c:v>4269</c:v>
                </c:pt>
                <c:pt idx="474">
                  <c:v>4284</c:v>
                </c:pt>
                <c:pt idx="475">
                  <c:v>4389</c:v>
                </c:pt>
                <c:pt idx="476">
                  <c:v>4492</c:v>
                </c:pt>
                <c:pt idx="477">
                  <c:v>4700</c:v>
                </c:pt>
                <c:pt idx="478">
                  <c:v>4651</c:v>
                </c:pt>
                <c:pt idx="479">
                  <c:v>4776</c:v>
                </c:pt>
                <c:pt idx="480">
                  <c:v>4744</c:v>
                </c:pt>
                <c:pt idx="481">
                  <c:v>4630</c:v>
                </c:pt>
                <c:pt idx="482">
                  <c:v>4407</c:v>
                </c:pt>
                <c:pt idx="483">
                  <c:v>4232</c:v>
                </c:pt>
                <c:pt idx="484">
                  <c:v>4103</c:v>
                </c:pt>
                <c:pt idx="485">
                  <c:v>3832</c:v>
                </c:pt>
                <c:pt idx="486">
                  <c:v>3677</c:v>
                </c:pt>
                <c:pt idx="487">
                  <c:v>3765</c:v>
                </c:pt>
                <c:pt idx="488">
                  <c:v>3609</c:v>
                </c:pt>
                <c:pt idx="489">
                  <c:v>3524</c:v>
                </c:pt>
                <c:pt idx="490">
                  <c:v>3680</c:v>
                </c:pt>
                <c:pt idx="491">
                  <c:v>3382</c:v>
                </c:pt>
                <c:pt idx="492">
                  <c:v>3577</c:v>
                </c:pt>
                <c:pt idx="493">
                  <c:v>3472</c:v>
                </c:pt>
                <c:pt idx="494">
                  <c:v>3561</c:v>
                </c:pt>
                <c:pt idx="495">
                  <c:v>3492</c:v>
                </c:pt>
                <c:pt idx="496">
                  <c:v>3323</c:v>
                </c:pt>
                <c:pt idx="497">
                  <c:v>3428</c:v>
                </c:pt>
                <c:pt idx="498">
                  <c:v>3390</c:v>
                </c:pt>
                <c:pt idx="499">
                  <c:v>3405</c:v>
                </c:pt>
                <c:pt idx="500">
                  <c:v>3266</c:v>
                </c:pt>
                <c:pt idx="501">
                  <c:v>3387</c:v>
                </c:pt>
                <c:pt idx="502">
                  <c:v>3390</c:v>
                </c:pt>
                <c:pt idx="503">
                  <c:v>3284</c:v>
                </c:pt>
                <c:pt idx="504">
                  <c:v>3458</c:v>
                </c:pt>
                <c:pt idx="505">
                  <c:v>3459</c:v>
                </c:pt>
                <c:pt idx="506">
                  <c:v>3407</c:v>
                </c:pt>
                <c:pt idx="507">
                  <c:v>3443</c:v>
                </c:pt>
                <c:pt idx="508">
                  <c:v>3398</c:v>
                </c:pt>
                <c:pt idx="509">
                  <c:v>3407</c:v>
                </c:pt>
                <c:pt idx="510">
                  <c:v>3414</c:v>
                </c:pt>
                <c:pt idx="511">
                  <c:v>3277</c:v>
                </c:pt>
                <c:pt idx="512">
                  <c:v>3337</c:v>
                </c:pt>
                <c:pt idx="513">
                  <c:v>3352</c:v>
                </c:pt>
                <c:pt idx="514">
                  <c:v>3349</c:v>
                </c:pt>
                <c:pt idx="515">
                  <c:v>3322</c:v>
                </c:pt>
                <c:pt idx="516">
                  <c:v>3384</c:v>
                </c:pt>
                <c:pt idx="517">
                  <c:v>3373</c:v>
                </c:pt>
                <c:pt idx="518">
                  <c:v>3378</c:v>
                </c:pt>
                <c:pt idx="519">
                  <c:v>3281</c:v>
                </c:pt>
                <c:pt idx="520">
                  <c:v>3453</c:v>
                </c:pt>
                <c:pt idx="521">
                  <c:v>3357</c:v>
                </c:pt>
                <c:pt idx="522">
                  <c:v>3363</c:v>
                </c:pt>
                <c:pt idx="523">
                  <c:v>3366</c:v>
                </c:pt>
                <c:pt idx="524">
                  <c:v>3281</c:v>
                </c:pt>
                <c:pt idx="525">
                  <c:v>3277</c:v>
                </c:pt>
                <c:pt idx="526">
                  <c:v>3365</c:v>
                </c:pt>
                <c:pt idx="527">
                  <c:v>3355</c:v>
                </c:pt>
                <c:pt idx="528">
                  <c:v>3333</c:v>
                </c:pt>
                <c:pt idx="529">
                  <c:v>3358</c:v>
                </c:pt>
                <c:pt idx="530">
                  <c:v>3273</c:v>
                </c:pt>
                <c:pt idx="531">
                  <c:v>3316</c:v>
                </c:pt>
                <c:pt idx="532">
                  <c:v>3334</c:v>
                </c:pt>
                <c:pt idx="533">
                  <c:v>3328</c:v>
                </c:pt>
                <c:pt idx="534">
                  <c:v>3291</c:v>
                </c:pt>
                <c:pt idx="535">
                  <c:v>3341</c:v>
                </c:pt>
                <c:pt idx="536">
                  <c:v>3384</c:v>
                </c:pt>
                <c:pt idx="537">
                  <c:v>3340</c:v>
                </c:pt>
                <c:pt idx="538">
                  <c:v>3389</c:v>
                </c:pt>
                <c:pt idx="539">
                  <c:v>3350</c:v>
                </c:pt>
                <c:pt idx="540">
                  <c:v>3297</c:v>
                </c:pt>
                <c:pt idx="541">
                  <c:v>3345</c:v>
                </c:pt>
                <c:pt idx="542">
                  <c:v>3263</c:v>
                </c:pt>
                <c:pt idx="543">
                  <c:v>3381</c:v>
                </c:pt>
                <c:pt idx="544">
                  <c:v>3303</c:v>
                </c:pt>
                <c:pt idx="545">
                  <c:v>3306</c:v>
                </c:pt>
                <c:pt idx="546">
                  <c:v>3311</c:v>
                </c:pt>
                <c:pt idx="547">
                  <c:v>3320</c:v>
                </c:pt>
                <c:pt idx="548">
                  <c:v>3365</c:v>
                </c:pt>
                <c:pt idx="549">
                  <c:v>3296</c:v>
                </c:pt>
                <c:pt idx="550">
                  <c:v>3239</c:v>
                </c:pt>
                <c:pt idx="551">
                  <c:v>3287</c:v>
                </c:pt>
                <c:pt idx="552">
                  <c:v>3354</c:v>
                </c:pt>
                <c:pt idx="553">
                  <c:v>3375</c:v>
                </c:pt>
                <c:pt idx="554">
                  <c:v>3311</c:v>
                </c:pt>
                <c:pt idx="555">
                  <c:v>3215</c:v>
                </c:pt>
                <c:pt idx="556">
                  <c:v>3339</c:v>
                </c:pt>
                <c:pt idx="557">
                  <c:v>3294</c:v>
                </c:pt>
                <c:pt idx="558">
                  <c:v>3279</c:v>
                </c:pt>
                <c:pt idx="559">
                  <c:v>3403</c:v>
                </c:pt>
                <c:pt idx="560">
                  <c:v>3344</c:v>
                </c:pt>
                <c:pt idx="561">
                  <c:v>3330</c:v>
                </c:pt>
                <c:pt idx="562">
                  <c:v>3346</c:v>
                </c:pt>
                <c:pt idx="563">
                  <c:v>3378</c:v>
                </c:pt>
                <c:pt idx="564">
                  <c:v>3324</c:v>
                </c:pt>
                <c:pt idx="565">
                  <c:v>3300</c:v>
                </c:pt>
                <c:pt idx="566">
                  <c:v>3309</c:v>
                </c:pt>
                <c:pt idx="567">
                  <c:v>3318</c:v>
                </c:pt>
                <c:pt idx="568">
                  <c:v>3389</c:v>
                </c:pt>
                <c:pt idx="569">
                  <c:v>3343</c:v>
                </c:pt>
                <c:pt idx="570">
                  <c:v>3370</c:v>
                </c:pt>
                <c:pt idx="571">
                  <c:v>3304</c:v>
                </c:pt>
                <c:pt idx="572">
                  <c:v>3407</c:v>
                </c:pt>
                <c:pt idx="573">
                  <c:v>3358</c:v>
                </c:pt>
                <c:pt idx="574">
                  <c:v>3421</c:v>
                </c:pt>
                <c:pt idx="575">
                  <c:v>3267</c:v>
                </c:pt>
                <c:pt idx="576">
                  <c:v>3471</c:v>
                </c:pt>
                <c:pt idx="577">
                  <c:v>3382</c:v>
                </c:pt>
                <c:pt idx="578">
                  <c:v>3540</c:v>
                </c:pt>
                <c:pt idx="579">
                  <c:v>3560</c:v>
                </c:pt>
                <c:pt idx="580">
                  <c:v>3568</c:v>
                </c:pt>
                <c:pt idx="581">
                  <c:v>3504</c:v>
                </c:pt>
                <c:pt idx="582">
                  <c:v>3711</c:v>
                </c:pt>
                <c:pt idx="583">
                  <c:v>3622</c:v>
                </c:pt>
                <c:pt idx="584">
                  <c:v>3596</c:v>
                </c:pt>
                <c:pt idx="585">
                  <c:v>3688</c:v>
                </c:pt>
                <c:pt idx="586">
                  <c:v>3634</c:v>
                </c:pt>
                <c:pt idx="587">
                  <c:v>3670</c:v>
                </c:pt>
                <c:pt idx="588">
                  <c:v>3852</c:v>
                </c:pt>
                <c:pt idx="589">
                  <c:v>3819</c:v>
                </c:pt>
                <c:pt idx="590">
                  <c:v>3901</c:v>
                </c:pt>
                <c:pt idx="591">
                  <c:v>4045</c:v>
                </c:pt>
                <c:pt idx="592">
                  <c:v>4316</c:v>
                </c:pt>
                <c:pt idx="593">
                  <c:v>4636</c:v>
                </c:pt>
                <c:pt idx="594">
                  <c:v>4748</c:v>
                </c:pt>
                <c:pt idx="595">
                  <c:v>5261</c:v>
                </c:pt>
                <c:pt idx="596">
                  <c:v>5356</c:v>
                </c:pt>
                <c:pt idx="597">
                  <c:v>5711</c:v>
                </c:pt>
                <c:pt idx="598">
                  <c:v>6122</c:v>
                </c:pt>
                <c:pt idx="599">
                  <c:v>5708</c:v>
                </c:pt>
                <c:pt idx="600">
                  <c:v>5104</c:v>
                </c:pt>
                <c:pt idx="601">
                  <c:v>4654</c:v>
                </c:pt>
                <c:pt idx="602">
                  <c:v>4510</c:v>
                </c:pt>
                <c:pt idx="603">
                  <c:v>4028</c:v>
                </c:pt>
                <c:pt idx="604">
                  <c:v>3632</c:v>
                </c:pt>
                <c:pt idx="605">
                  <c:v>3642</c:v>
                </c:pt>
                <c:pt idx="606">
                  <c:v>3421</c:v>
                </c:pt>
                <c:pt idx="607">
                  <c:v>3557</c:v>
                </c:pt>
                <c:pt idx="608">
                  <c:v>3372</c:v>
                </c:pt>
                <c:pt idx="609">
                  <c:v>3393</c:v>
                </c:pt>
                <c:pt idx="610">
                  <c:v>3344</c:v>
                </c:pt>
                <c:pt idx="611">
                  <c:v>3431</c:v>
                </c:pt>
                <c:pt idx="612">
                  <c:v>3450</c:v>
                </c:pt>
                <c:pt idx="613">
                  <c:v>3440</c:v>
                </c:pt>
                <c:pt idx="614">
                  <c:v>3468</c:v>
                </c:pt>
                <c:pt idx="615">
                  <c:v>3434</c:v>
                </c:pt>
                <c:pt idx="616">
                  <c:v>3397</c:v>
                </c:pt>
                <c:pt idx="617">
                  <c:v>3269</c:v>
                </c:pt>
                <c:pt idx="618">
                  <c:v>3332</c:v>
                </c:pt>
                <c:pt idx="619">
                  <c:v>3396</c:v>
                </c:pt>
                <c:pt idx="620">
                  <c:v>3382</c:v>
                </c:pt>
                <c:pt idx="621">
                  <c:v>3302</c:v>
                </c:pt>
                <c:pt idx="622">
                  <c:v>3380</c:v>
                </c:pt>
                <c:pt idx="623">
                  <c:v>3382</c:v>
                </c:pt>
                <c:pt idx="624">
                  <c:v>3361</c:v>
                </c:pt>
                <c:pt idx="625">
                  <c:v>3275</c:v>
                </c:pt>
                <c:pt idx="626">
                  <c:v>3328</c:v>
                </c:pt>
                <c:pt idx="627">
                  <c:v>3335</c:v>
                </c:pt>
                <c:pt idx="628">
                  <c:v>3431</c:v>
                </c:pt>
                <c:pt idx="629">
                  <c:v>3422</c:v>
                </c:pt>
                <c:pt idx="630">
                  <c:v>3392</c:v>
                </c:pt>
                <c:pt idx="631">
                  <c:v>3338</c:v>
                </c:pt>
                <c:pt idx="632">
                  <c:v>3297</c:v>
                </c:pt>
                <c:pt idx="633">
                  <c:v>3350</c:v>
                </c:pt>
                <c:pt idx="634">
                  <c:v>3368</c:v>
                </c:pt>
                <c:pt idx="635">
                  <c:v>3406</c:v>
                </c:pt>
                <c:pt idx="636">
                  <c:v>3333</c:v>
                </c:pt>
                <c:pt idx="637">
                  <c:v>3387</c:v>
                </c:pt>
                <c:pt idx="638">
                  <c:v>3392</c:v>
                </c:pt>
                <c:pt idx="639">
                  <c:v>3399</c:v>
                </c:pt>
                <c:pt idx="640">
                  <c:v>3284</c:v>
                </c:pt>
                <c:pt idx="641">
                  <c:v>3431</c:v>
                </c:pt>
                <c:pt idx="642">
                  <c:v>3297</c:v>
                </c:pt>
                <c:pt idx="643">
                  <c:v>3368</c:v>
                </c:pt>
                <c:pt idx="644">
                  <c:v>3323</c:v>
                </c:pt>
                <c:pt idx="645">
                  <c:v>3346</c:v>
                </c:pt>
                <c:pt idx="646">
                  <c:v>3292</c:v>
                </c:pt>
                <c:pt idx="647">
                  <c:v>3336</c:v>
                </c:pt>
                <c:pt idx="648">
                  <c:v>3369</c:v>
                </c:pt>
                <c:pt idx="649">
                  <c:v>3360</c:v>
                </c:pt>
                <c:pt idx="650">
                  <c:v>3433</c:v>
                </c:pt>
                <c:pt idx="651">
                  <c:v>3258</c:v>
                </c:pt>
                <c:pt idx="652">
                  <c:v>3294</c:v>
                </c:pt>
                <c:pt idx="653">
                  <c:v>3331</c:v>
                </c:pt>
                <c:pt idx="654">
                  <c:v>3304</c:v>
                </c:pt>
                <c:pt idx="655">
                  <c:v>3320</c:v>
                </c:pt>
                <c:pt idx="656">
                  <c:v>3318</c:v>
                </c:pt>
                <c:pt idx="657">
                  <c:v>3327</c:v>
                </c:pt>
                <c:pt idx="658">
                  <c:v>3291</c:v>
                </c:pt>
                <c:pt idx="659">
                  <c:v>3353</c:v>
                </c:pt>
                <c:pt idx="660">
                  <c:v>3406</c:v>
                </c:pt>
                <c:pt idx="661">
                  <c:v>3326</c:v>
                </c:pt>
                <c:pt idx="662">
                  <c:v>3382</c:v>
                </c:pt>
                <c:pt idx="663">
                  <c:v>3334</c:v>
                </c:pt>
                <c:pt idx="664">
                  <c:v>3306</c:v>
                </c:pt>
                <c:pt idx="665">
                  <c:v>3343</c:v>
                </c:pt>
                <c:pt idx="666">
                  <c:v>3352</c:v>
                </c:pt>
                <c:pt idx="667">
                  <c:v>3419</c:v>
                </c:pt>
                <c:pt idx="668">
                  <c:v>3341</c:v>
                </c:pt>
                <c:pt idx="669">
                  <c:v>3280</c:v>
                </c:pt>
                <c:pt idx="670">
                  <c:v>3381</c:v>
                </c:pt>
                <c:pt idx="671">
                  <c:v>3290</c:v>
                </c:pt>
                <c:pt idx="672">
                  <c:v>3285</c:v>
                </c:pt>
                <c:pt idx="673">
                  <c:v>3373</c:v>
                </c:pt>
                <c:pt idx="674">
                  <c:v>3364</c:v>
                </c:pt>
                <c:pt idx="675">
                  <c:v>3369</c:v>
                </c:pt>
                <c:pt idx="676">
                  <c:v>3426</c:v>
                </c:pt>
                <c:pt idx="677">
                  <c:v>3341</c:v>
                </c:pt>
                <c:pt idx="678">
                  <c:v>3260</c:v>
                </c:pt>
                <c:pt idx="679">
                  <c:v>3415</c:v>
                </c:pt>
                <c:pt idx="680">
                  <c:v>3374</c:v>
                </c:pt>
                <c:pt idx="681">
                  <c:v>3433</c:v>
                </c:pt>
                <c:pt idx="682">
                  <c:v>3460</c:v>
                </c:pt>
                <c:pt idx="683">
                  <c:v>3464</c:v>
                </c:pt>
                <c:pt idx="684">
                  <c:v>3375</c:v>
                </c:pt>
                <c:pt idx="685">
                  <c:v>3508</c:v>
                </c:pt>
                <c:pt idx="686">
                  <c:v>3504</c:v>
                </c:pt>
                <c:pt idx="687">
                  <c:v>3491</c:v>
                </c:pt>
                <c:pt idx="688">
                  <c:v>3546</c:v>
                </c:pt>
                <c:pt idx="689">
                  <c:v>3600</c:v>
                </c:pt>
                <c:pt idx="690">
                  <c:v>3695</c:v>
                </c:pt>
                <c:pt idx="691">
                  <c:v>3652</c:v>
                </c:pt>
                <c:pt idx="692">
                  <c:v>3711</c:v>
                </c:pt>
                <c:pt idx="693">
                  <c:v>3670</c:v>
                </c:pt>
                <c:pt idx="694">
                  <c:v>3775</c:v>
                </c:pt>
                <c:pt idx="695">
                  <c:v>3909</c:v>
                </c:pt>
                <c:pt idx="696">
                  <c:v>3851</c:v>
                </c:pt>
                <c:pt idx="697">
                  <c:v>3905</c:v>
                </c:pt>
                <c:pt idx="698">
                  <c:v>3815</c:v>
                </c:pt>
                <c:pt idx="699">
                  <c:v>3799</c:v>
                </c:pt>
                <c:pt idx="700">
                  <c:v>3555</c:v>
                </c:pt>
                <c:pt idx="701">
                  <c:v>3553</c:v>
                </c:pt>
                <c:pt idx="702">
                  <c:v>3549</c:v>
                </c:pt>
                <c:pt idx="703">
                  <c:v>3575</c:v>
                </c:pt>
                <c:pt idx="704">
                  <c:v>3432</c:v>
                </c:pt>
                <c:pt idx="705">
                  <c:v>3441</c:v>
                </c:pt>
                <c:pt idx="706">
                  <c:v>3477</c:v>
                </c:pt>
                <c:pt idx="707">
                  <c:v>3578</c:v>
                </c:pt>
                <c:pt idx="708">
                  <c:v>3603</c:v>
                </c:pt>
                <c:pt idx="709">
                  <c:v>3524</c:v>
                </c:pt>
                <c:pt idx="710">
                  <c:v>3441</c:v>
                </c:pt>
                <c:pt idx="711">
                  <c:v>3534</c:v>
                </c:pt>
                <c:pt idx="712">
                  <c:v>3443</c:v>
                </c:pt>
                <c:pt idx="713">
                  <c:v>3541</c:v>
                </c:pt>
                <c:pt idx="714">
                  <c:v>3552</c:v>
                </c:pt>
                <c:pt idx="715">
                  <c:v>3607</c:v>
                </c:pt>
                <c:pt idx="716">
                  <c:v>3615</c:v>
                </c:pt>
                <c:pt idx="717">
                  <c:v>3650</c:v>
                </c:pt>
                <c:pt idx="718">
                  <c:v>3722</c:v>
                </c:pt>
                <c:pt idx="719">
                  <c:v>3719</c:v>
                </c:pt>
                <c:pt idx="720">
                  <c:v>3901</c:v>
                </c:pt>
                <c:pt idx="721">
                  <c:v>3972</c:v>
                </c:pt>
                <c:pt idx="722">
                  <c:v>3924</c:v>
                </c:pt>
                <c:pt idx="723">
                  <c:v>3851</c:v>
                </c:pt>
                <c:pt idx="724">
                  <c:v>4210</c:v>
                </c:pt>
                <c:pt idx="725">
                  <c:v>4198</c:v>
                </c:pt>
                <c:pt idx="726">
                  <c:v>4315</c:v>
                </c:pt>
                <c:pt idx="727">
                  <c:v>4472</c:v>
                </c:pt>
                <c:pt idx="728">
                  <c:v>4449</c:v>
                </c:pt>
                <c:pt idx="729">
                  <c:v>4530</c:v>
                </c:pt>
                <c:pt idx="730">
                  <c:v>4653</c:v>
                </c:pt>
                <c:pt idx="731">
                  <c:v>4786</c:v>
                </c:pt>
                <c:pt idx="732">
                  <c:v>4596</c:v>
                </c:pt>
                <c:pt idx="733">
                  <c:v>4640</c:v>
                </c:pt>
                <c:pt idx="734">
                  <c:v>4625</c:v>
                </c:pt>
                <c:pt idx="735">
                  <c:v>4730</c:v>
                </c:pt>
                <c:pt idx="736">
                  <c:v>4580</c:v>
                </c:pt>
                <c:pt idx="737">
                  <c:v>4383</c:v>
                </c:pt>
                <c:pt idx="738">
                  <c:v>4299</c:v>
                </c:pt>
                <c:pt idx="739">
                  <c:v>4151</c:v>
                </c:pt>
                <c:pt idx="740">
                  <c:v>4196</c:v>
                </c:pt>
                <c:pt idx="741">
                  <c:v>4012</c:v>
                </c:pt>
                <c:pt idx="742">
                  <c:v>3839</c:v>
                </c:pt>
                <c:pt idx="743">
                  <c:v>3642</c:v>
                </c:pt>
                <c:pt idx="744">
                  <c:v>3677</c:v>
                </c:pt>
                <c:pt idx="745">
                  <c:v>3591</c:v>
                </c:pt>
                <c:pt idx="746">
                  <c:v>3624</c:v>
                </c:pt>
                <c:pt idx="747">
                  <c:v>3555</c:v>
                </c:pt>
                <c:pt idx="748">
                  <c:v>3536</c:v>
                </c:pt>
                <c:pt idx="749">
                  <c:v>3414</c:v>
                </c:pt>
                <c:pt idx="750">
                  <c:v>3450</c:v>
                </c:pt>
                <c:pt idx="751">
                  <c:v>3525</c:v>
                </c:pt>
                <c:pt idx="752">
                  <c:v>3409</c:v>
                </c:pt>
                <c:pt idx="753">
                  <c:v>3420</c:v>
                </c:pt>
                <c:pt idx="754">
                  <c:v>3435</c:v>
                </c:pt>
                <c:pt idx="755">
                  <c:v>3394</c:v>
                </c:pt>
                <c:pt idx="756">
                  <c:v>3397</c:v>
                </c:pt>
                <c:pt idx="757">
                  <c:v>3377</c:v>
                </c:pt>
                <c:pt idx="758">
                  <c:v>3405</c:v>
                </c:pt>
                <c:pt idx="759">
                  <c:v>3322</c:v>
                </c:pt>
                <c:pt idx="760">
                  <c:v>3355</c:v>
                </c:pt>
                <c:pt idx="761">
                  <c:v>3257</c:v>
                </c:pt>
                <c:pt idx="762">
                  <c:v>3382</c:v>
                </c:pt>
                <c:pt idx="763">
                  <c:v>3360</c:v>
                </c:pt>
                <c:pt idx="764">
                  <c:v>3405</c:v>
                </c:pt>
                <c:pt idx="765">
                  <c:v>3382</c:v>
                </c:pt>
                <c:pt idx="766">
                  <c:v>3309</c:v>
                </c:pt>
                <c:pt idx="767">
                  <c:v>3314</c:v>
                </c:pt>
                <c:pt idx="768">
                  <c:v>3253</c:v>
                </c:pt>
                <c:pt idx="769">
                  <c:v>3226</c:v>
                </c:pt>
                <c:pt idx="770">
                  <c:v>3194</c:v>
                </c:pt>
                <c:pt idx="771">
                  <c:v>3337</c:v>
                </c:pt>
                <c:pt idx="772">
                  <c:v>3220</c:v>
                </c:pt>
                <c:pt idx="773">
                  <c:v>3301</c:v>
                </c:pt>
                <c:pt idx="774">
                  <c:v>3167</c:v>
                </c:pt>
                <c:pt idx="775">
                  <c:v>3149</c:v>
                </c:pt>
                <c:pt idx="776">
                  <c:v>3224</c:v>
                </c:pt>
                <c:pt idx="777">
                  <c:v>3316</c:v>
                </c:pt>
                <c:pt idx="778">
                  <c:v>3296</c:v>
                </c:pt>
                <c:pt idx="779">
                  <c:v>3178</c:v>
                </c:pt>
                <c:pt idx="780">
                  <c:v>3362</c:v>
                </c:pt>
                <c:pt idx="781">
                  <c:v>3250</c:v>
                </c:pt>
                <c:pt idx="782">
                  <c:v>3161</c:v>
                </c:pt>
                <c:pt idx="783">
                  <c:v>3286</c:v>
                </c:pt>
                <c:pt idx="784">
                  <c:v>3252</c:v>
                </c:pt>
                <c:pt idx="785">
                  <c:v>3171</c:v>
                </c:pt>
                <c:pt idx="786">
                  <c:v>3198</c:v>
                </c:pt>
                <c:pt idx="787">
                  <c:v>3253</c:v>
                </c:pt>
                <c:pt idx="788">
                  <c:v>3270</c:v>
                </c:pt>
                <c:pt idx="789">
                  <c:v>3199</c:v>
                </c:pt>
                <c:pt idx="790">
                  <c:v>3134</c:v>
                </c:pt>
                <c:pt idx="791">
                  <c:v>3258</c:v>
                </c:pt>
                <c:pt idx="792">
                  <c:v>3163</c:v>
                </c:pt>
                <c:pt idx="793">
                  <c:v>3194</c:v>
                </c:pt>
                <c:pt idx="794">
                  <c:v>3128</c:v>
                </c:pt>
                <c:pt idx="795">
                  <c:v>3154</c:v>
                </c:pt>
                <c:pt idx="796">
                  <c:v>3220</c:v>
                </c:pt>
                <c:pt idx="797">
                  <c:v>3245</c:v>
                </c:pt>
                <c:pt idx="798">
                  <c:v>3236</c:v>
                </c:pt>
                <c:pt idx="799">
                  <c:v>3178</c:v>
                </c:pt>
                <c:pt idx="800">
                  <c:v>3086</c:v>
                </c:pt>
                <c:pt idx="801">
                  <c:v>3147</c:v>
                </c:pt>
                <c:pt idx="802">
                  <c:v>3122</c:v>
                </c:pt>
                <c:pt idx="803">
                  <c:v>3035</c:v>
                </c:pt>
                <c:pt idx="804">
                  <c:v>3195</c:v>
                </c:pt>
                <c:pt idx="805">
                  <c:v>3197</c:v>
                </c:pt>
                <c:pt idx="806">
                  <c:v>3144</c:v>
                </c:pt>
                <c:pt idx="807">
                  <c:v>3007</c:v>
                </c:pt>
                <c:pt idx="808">
                  <c:v>3186</c:v>
                </c:pt>
                <c:pt idx="809">
                  <c:v>3118</c:v>
                </c:pt>
                <c:pt idx="810">
                  <c:v>3186</c:v>
                </c:pt>
                <c:pt idx="811">
                  <c:v>3179</c:v>
                </c:pt>
                <c:pt idx="812">
                  <c:v>3192</c:v>
                </c:pt>
                <c:pt idx="813">
                  <c:v>3137</c:v>
                </c:pt>
                <c:pt idx="814">
                  <c:v>3214</c:v>
                </c:pt>
                <c:pt idx="815">
                  <c:v>3066</c:v>
                </c:pt>
                <c:pt idx="816">
                  <c:v>3175</c:v>
                </c:pt>
                <c:pt idx="817">
                  <c:v>3076</c:v>
                </c:pt>
                <c:pt idx="818">
                  <c:v>3064</c:v>
                </c:pt>
                <c:pt idx="819">
                  <c:v>3206</c:v>
                </c:pt>
                <c:pt idx="820">
                  <c:v>3158</c:v>
                </c:pt>
                <c:pt idx="821">
                  <c:v>3211</c:v>
                </c:pt>
                <c:pt idx="822">
                  <c:v>3161</c:v>
                </c:pt>
                <c:pt idx="823">
                  <c:v>3129</c:v>
                </c:pt>
                <c:pt idx="824">
                  <c:v>3187</c:v>
                </c:pt>
                <c:pt idx="825">
                  <c:v>3222</c:v>
                </c:pt>
                <c:pt idx="826">
                  <c:v>3045</c:v>
                </c:pt>
                <c:pt idx="827">
                  <c:v>3161</c:v>
                </c:pt>
                <c:pt idx="828">
                  <c:v>3169</c:v>
                </c:pt>
                <c:pt idx="829">
                  <c:v>3235</c:v>
                </c:pt>
                <c:pt idx="830">
                  <c:v>3252</c:v>
                </c:pt>
                <c:pt idx="831">
                  <c:v>3227</c:v>
                </c:pt>
                <c:pt idx="832">
                  <c:v>3093</c:v>
                </c:pt>
                <c:pt idx="833">
                  <c:v>3142</c:v>
                </c:pt>
                <c:pt idx="834">
                  <c:v>3175</c:v>
                </c:pt>
                <c:pt idx="835">
                  <c:v>3204</c:v>
                </c:pt>
                <c:pt idx="836">
                  <c:v>3096</c:v>
                </c:pt>
                <c:pt idx="837">
                  <c:v>3177</c:v>
                </c:pt>
                <c:pt idx="838">
                  <c:v>3361</c:v>
                </c:pt>
                <c:pt idx="839">
                  <c:v>3235</c:v>
                </c:pt>
                <c:pt idx="840">
                  <c:v>3238</c:v>
                </c:pt>
                <c:pt idx="841">
                  <c:v>3142</c:v>
                </c:pt>
                <c:pt idx="842">
                  <c:v>3090</c:v>
                </c:pt>
                <c:pt idx="843">
                  <c:v>3155</c:v>
                </c:pt>
                <c:pt idx="844">
                  <c:v>3130</c:v>
                </c:pt>
                <c:pt idx="845">
                  <c:v>3169</c:v>
                </c:pt>
                <c:pt idx="846">
                  <c:v>3176</c:v>
                </c:pt>
                <c:pt idx="847">
                  <c:v>3232</c:v>
                </c:pt>
                <c:pt idx="848">
                  <c:v>3248</c:v>
                </c:pt>
                <c:pt idx="849">
                  <c:v>3143</c:v>
                </c:pt>
                <c:pt idx="850">
                  <c:v>3189</c:v>
                </c:pt>
                <c:pt idx="851">
                  <c:v>3315</c:v>
                </c:pt>
                <c:pt idx="852">
                  <c:v>3271</c:v>
                </c:pt>
                <c:pt idx="853">
                  <c:v>3121</c:v>
                </c:pt>
                <c:pt idx="854">
                  <c:v>3296</c:v>
                </c:pt>
                <c:pt idx="855">
                  <c:v>3354</c:v>
                </c:pt>
                <c:pt idx="856">
                  <c:v>3292</c:v>
                </c:pt>
                <c:pt idx="857">
                  <c:v>3225</c:v>
                </c:pt>
                <c:pt idx="858">
                  <c:v>3286</c:v>
                </c:pt>
                <c:pt idx="859">
                  <c:v>3419</c:v>
                </c:pt>
                <c:pt idx="860">
                  <c:v>3334</c:v>
                </c:pt>
                <c:pt idx="861">
                  <c:v>3406</c:v>
                </c:pt>
                <c:pt idx="862">
                  <c:v>3325</c:v>
                </c:pt>
                <c:pt idx="863">
                  <c:v>3340</c:v>
                </c:pt>
                <c:pt idx="864">
                  <c:v>3423</c:v>
                </c:pt>
                <c:pt idx="865">
                  <c:v>3392</c:v>
                </c:pt>
                <c:pt idx="866">
                  <c:v>3456</c:v>
                </c:pt>
                <c:pt idx="867">
                  <c:v>3434</c:v>
                </c:pt>
                <c:pt idx="868">
                  <c:v>3420</c:v>
                </c:pt>
                <c:pt idx="869">
                  <c:v>3465</c:v>
                </c:pt>
                <c:pt idx="870">
                  <c:v>3428</c:v>
                </c:pt>
                <c:pt idx="871">
                  <c:v>3586</c:v>
                </c:pt>
                <c:pt idx="872">
                  <c:v>3582</c:v>
                </c:pt>
                <c:pt idx="873">
                  <c:v>3555</c:v>
                </c:pt>
                <c:pt idx="874">
                  <c:v>3722</c:v>
                </c:pt>
                <c:pt idx="875">
                  <c:v>3648</c:v>
                </c:pt>
                <c:pt idx="876">
                  <c:v>3772</c:v>
                </c:pt>
                <c:pt idx="877">
                  <c:v>3840</c:v>
                </c:pt>
                <c:pt idx="878">
                  <c:v>3799</c:v>
                </c:pt>
                <c:pt idx="879">
                  <c:v>4008</c:v>
                </c:pt>
                <c:pt idx="880">
                  <c:v>4127</c:v>
                </c:pt>
                <c:pt idx="881">
                  <c:v>4195</c:v>
                </c:pt>
                <c:pt idx="882">
                  <c:v>4396</c:v>
                </c:pt>
                <c:pt idx="883">
                  <c:v>4408</c:v>
                </c:pt>
                <c:pt idx="884">
                  <c:v>4660</c:v>
                </c:pt>
                <c:pt idx="885">
                  <c:v>4803</c:v>
                </c:pt>
                <c:pt idx="886">
                  <c:v>4884</c:v>
                </c:pt>
                <c:pt idx="887">
                  <c:v>4905</c:v>
                </c:pt>
                <c:pt idx="888">
                  <c:v>5094</c:v>
                </c:pt>
                <c:pt idx="889">
                  <c:v>4896</c:v>
                </c:pt>
                <c:pt idx="890">
                  <c:v>4819</c:v>
                </c:pt>
                <c:pt idx="891">
                  <c:v>4721</c:v>
                </c:pt>
                <c:pt idx="892">
                  <c:v>4944</c:v>
                </c:pt>
                <c:pt idx="893">
                  <c:v>4853</c:v>
                </c:pt>
                <c:pt idx="894">
                  <c:v>4777</c:v>
                </c:pt>
                <c:pt idx="895">
                  <c:v>4908</c:v>
                </c:pt>
                <c:pt idx="896">
                  <c:v>4862</c:v>
                </c:pt>
                <c:pt idx="897">
                  <c:v>5203</c:v>
                </c:pt>
                <c:pt idx="898">
                  <c:v>5302</c:v>
                </c:pt>
                <c:pt idx="899">
                  <c:v>5653</c:v>
                </c:pt>
                <c:pt idx="900">
                  <c:v>5835</c:v>
                </c:pt>
                <c:pt idx="901">
                  <c:v>6424</c:v>
                </c:pt>
                <c:pt idx="902">
                  <c:v>6515</c:v>
                </c:pt>
                <c:pt idx="903">
                  <c:v>7076</c:v>
                </c:pt>
                <c:pt idx="904">
                  <c:v>7595</c:v>
                </c:pt>
                <c:pt idx="905">
                  <c:v>8134</c:v>
                </c:pt>
                <c:pt idx="906">
                  <c:v>8854</c:v>
                </c:pt>
                <c:pt idx="907">
                  <c:v>9622</c:v>
                </c:pt>
                <c:pt idx="908">
                  <c:v>10731</c:v>
                </c:pt>
                <c:pt idx="909">
                  <c:v>11553</c:v>
                </c:pt>
                <c:pt idx="910">
                  <c:v>12376</c:v>
                </c:pt>
                <c:pt idx="911">
                  <c:v>13467</c:v>
                </c:pt>
                <c:pt idx="912">
                  <c:v>14672</c:v>
                </c:pt>
                <c:pt idx="913">
                  <c:v>15637</c:v>
                </c:pt>
                <c:pt idx="914">
                  <c:v>16492</c:v>
                </c:pt>
                <c:pt idx="915">
                  <c:v>17714</c:v>
                </c:pt>
                <c:pt idx="916">
                  <c:v>18036</c:v>
                </c:pt>
                <c:pt idx="917">
                  <c:v>18748</c:v>
                </c:pt>
                <c:pt idx="918">
                  <c:v>18862</c:v>
                </c:pt>
                <c:pt idx="919">
                  <c:v>18720</c:v>
                </c:pt>
                <c:pt idx="920">
                  <c:v>17950</c:v>
                </c:pt>
                <c:pt idx="921">
                  <c:v>17126</c:v>
                </c:pt>
                <c:pt idx="922">
                  <c:v>16121</c:v>
                </c:pt>
                <c:pt idx="923">
                  <c:v>15038</c:v>
                </c:pt>
                <c:pt idx="924">
                  <c:v>13653</c:v>
                </c:pt>
                <c:pt idx="925">
                  <c:v>12388</c:v>
                </c:pt>
                <c:pt idx="926">
                  <c:v>11128</c:v>
                </c:pt>
                <c:pt idx="927">
                  <c:v>9996</c:v>
                </c:pt>
                <c:pt idx="928">
                  <c:v>9036</c:v>
                </c:pt>
                <c:pt idx="929">
                  <c:v>8223</c:v>
                </c:pt>
                <c:pt idx="930">
                  <c:v>7568</c:v>
                </c:pt>
                <c:pt idx="931">
                  <c:v>6962</c:v>
                </c:pt>
                <c:pt idx="932">
                  <c:v>6239</c:v>
                </c:pt>
                <c:pt idx="933">
                  <c:v>5885</c:v>
                </c:pt>
                <c:pt idx="934">
                  <c:v>5770</c:v>
                </c:pt>
                <c:pt idx="935">
                  <c:v>5246</c:v>
                </c:pt>
                <c:pt idx="936">
                  <c:v>5243</c:v>
                </c:pt>
                <c:pt idx="937">
                  <c:v>4988</c:v>
                </c:pt>
                <c:pt idx="938">
                  <c:v>4757</c:v>
                </c:pt>
                <c:pt idx="939">
                  <c:v>4660</c:v>
                </c:pt>
                <c:pt idx="940">
                  <c:v>4722</c:v>
                </c:pt>
                <c:pt idx="941">
                  <c:v>4458</c:v>
                </c:pt>
                <c:pt idx="942">
                  <c:v>4621</c:v>
                </c:pt>
                <c:pt idx="943">
                  <c:v>4512</c:v>
                </c:pt>
                <c:pt idx="944">
                  <c:v>4371</c:v>
                </c:pt>
                <c:pt idx="945">
                  <c:v>4378</c:v>
                </c:pt>
                <c:pt idx="946">
                  <c:v>4337</c:v>
                </c:pt>
                <c:pt idx="947">
                  <c:v>4254</c:v>
                </c:pt>
                <c:pt idx="948">
                  <c:v>4234</c:v>
                </c:pt>
                <c:pt idx="949">
                  <c:v>4120</c:v>
                </c:pt>
                <c:pt idx="950">
                  <c:v>4039</c:v>
                </c:pt>
                <c:pt idx="951">
                  <c:v>4015</c:v>
                </c:pt>
                <c:pt idx="952">
                  <c:v>3843</c:v>
                </c:pt>
                <c:pt idx="953">
                  <c:v>3692</c:v>
                </c:pt>
                <c:pt idx="954">
                  <c:v>3735</c:v>
                </c:pt>
                <c:pt idx="955">
                  <c:v>3616</c:v>
                </c:pt>
                <c:pt idx="956">
                  <c:v>3745</c:v>
                </c:pt>
                <c:pt idx="957">
                  <c:v>3673</c:v>
                </c:pt>
                <c:pt idx="958">
                  <c:v>3558</c:v>
                </c:pt>
                <c:pt idx="959">
                  <c:v>3446</c:v>
                </c:pt>
                <c:pt idx="960">
                  <c:v>3415</c:v>
                </c:pt>
                <c:pt idx="961">
                  <c:v>3447</c:v>
                </c:pt>
                <c:pt idx="962">
                  <c:v>3454</c:v>
                </c:pt>
                <c:pt idx="963">
                  <c:v>3431</c:v>
                </c:pt>
                <c:pt idx="964">
                  <c:v>3316</c:v>
                </c:pt>
                <c:pt idx="965">
                  <c:v>3317</c:v>
                </c:pt>
                <c:pt idx="966">
                  <c:v>3318</c:v>
                </c:pt>
                <c:pt idx="967">
                  <c:v>3305</c:v>
                </c:pt>
                <c:pt idx="968">
                  <c:v>3282</c:v>
                </c:pt>
                <c:pt idx="969">
                  <c:v>3263</c:v>
                </c:pt>
                <c:pt idx="970">
                  <c:v>3340</c:v>
                </c:pt>
                <c:pt idx="971">
                  <c:v>3294</c:v>
                </c:pt>
                <c:pt idx="972">
                  <c:v>3190</c:v>
                </c:pt>
                <c:pt idx="973">
                  <c:v>3208</c:v>
                </c:pt>
                <c:pt idx="974">
                  <c:v>3165</c:v>
                </c:pt>
                <c:pt idx="975">
                  <c:v>3348</c:v>
                </c:pt>
                <c:pt idx="976">
                  <c:v>3136</c:v>
                </c:pt>
                <c:pt idx="977">
                  <c:v>3240</c:v>
                </c:pt>
                <c:pt idx="978">
                  <c:v>3289</c:v>
                </c:pt>
                <c:pt idx="979">
                  <c:v>3087</c:v>
                </c:pt>
                <c:pt idx="980">
                  <c:v>3191</c:v>
                </c:pt>
                <c:pt idx="981">
                  <c:v>3129</c:v>
                </c:pt>
                <c:pt idx="982">
                  <c:v>3252</c:v>
                </c:pt>
                <c:pt idx="983">
                  <c:v>3123</c:v>
                </c:pt>
                <c:pt idx="984">
                  <c:v>3067</c:v>
                </c:pt>
                <c:pt idx="985">
                  <c:v>3221</c:v>
                </c:pt>
                <c:pt idx="986">
                  <c:v>3029</c:v>
                </c:pt>
                <c:pt idx="987">
                  <c:v>3169</c:v>
                </c:pt>
                <c:pt idx="988">
                  <c:v>3201</c:v>
                </c:pt>
                <c:pt idx="989">
                  <c:v>3167</c:v>
                </c:pt>
                <c:pt idx="990">
                  <c:v>3132</c:v>
                </c:pt>
                <c:pt idx="991">
                  <c:v>3131</c:v>
                </c:pt>
                <c:pt idx="992">
                  <c:v>3130</c:v>
                </c:pt>
                <c:pt idx="993">
                  <c:v>3082</c:v>
                </c:pt>
                <c:pt idx="994">
                  <c:v>3111</c:v>
                </c:pt>
                <c:pt idx="995">
                  <c:v>3054</c:v>
                </c:pt>
                <c:pt idx="996">
                  <c:v>3098</c:v>
                </c:pt>
                <c:pt idx="997">
                  <c:v>3118</c:v>
                </c:pt>
                <c:pt idx="998">
                  <c:v>3115</c:v>
                </c:pt>
                <c:pt idx="999">
                  <c:v>3252</c:v>
                </c:pt>
                <c:pt idx="1000">
                  <c:v>3230</c:v>
                </c:pt>
                <c:pt idx="1001">
                  <c:v>3160</c:v>
                </c:pt>
                <c:pt idx="1002">
                  <c:v>3066</c:v>
                </c:pt>
                <c:pt idx="1003">
                  <c:v>3024</c:v>
                </c:pt>
                <c:pt idx="1004">
                  <c:v>3040</c:v>
                </c:pt>
                <c:pt idx="1005">
                  <c:v>3084</c:v>
                </c:pt>
                <c:pt idx="1006">
                  <c:v>3073</c:v>
                </c:pt>
                <c:pt idx="1007">
                  <c:v>3102</c:v>
                </c:pt>
                <c:pt idx="1008">
                  <c:v>3062</c:v>
                </c:pt>
                <c:pt idx="1009">
                  <c:v>3037</c:v>
                </c:pt>
                <c:pt idx="1010">
                  <c:v>3146</c:v>
                </c:pt>
                <c:pt idx="1011">
                  <c:v>3058</c:v>
                </c:pt>
                <c:pt idx="1012">
                  <c:v>3130</c:v>
                </c:pt>
                <c:pt idx="1013">
                  <c:v>3095</c:v>
                </c:pt>
                <c:pt idx="1014">
                  <c:v>3091</c:v>
                </c:pt>
                <c:pt idx="1015">
                  <c:v>3084</c:v>
                </c:pt>
                <c:pt idx="1016">
                  <c:v>3153</c:v>
                </c:pt>
                <c:pt idx="1017">
                  <c:v>3095</c:v>
                </c:pt>
                <c:pt idx="1018">
                  <c:v>3131</c:v>
                </c:pt>
                <c:pt idx="1019">
                  <c:v>3089</c:v>
                </c:pt>
                <c:pt idx="1020">
                  <c:v>3043</c:v>
                </c:pt>
                <c:pt idx="1021">
                  <c:v>3101</c:v>
                </c:pt>
                <c:pt idx="1022">
                  <c:v>3100</c:v>
                </c:pt>
                <c:pt idx="1023">
                  <c:v>3221</c:v>
                </c:pt>
                <c:pt idx="1024">
                  <c:v>3147</c:v>
                </c:pt>
                <c:pt idx="1025">
                  <c:v>3220</c:v>
                </c:pt>
                <c:pt idx="1026">
                  <c:v>3224</c:v>
                </c:pt>
                <c:pt idx="1027">
                  <c:v>3067</c:v>
                </c:pt>
                <c:pt idx="1028">
                  <c:v>3244</c:v>
                </c:pt>
                <c:pt idx="1029">
                  <c:v>3144</c:v>
                </c:pt>
                <c:pt idx="1030">
                  <c:v>3247</c:v>
                </c:pt>
                <c:pt idx="1031">
                  <c:v>3295</c:v>
                </c:pt>
                <c:pt idx="1032">
                  <c:v>3365</c:v>
                </c:pt>
                <c:pt idx="1033">
                  <c:v>3449</c:v>
                </c:pt>
                <c:pt idx="1034">
                  <c:v>3408</c:v>
                </c:pt>
                <c:pt idx="1035">
                  <c:v>3512</c:v>
                </c:pt>
                <c:pt idx="1036">
                  <c:v>3583</c:v>
                </c:pt>
                <c:pt idx="1037">
                  <c:v>3512</c:v>
                </c:pt>
                <c:pt idx="1038">
                  <c:v>3562</c:v>
                </c:pt>
                <c:pt idx="1039">
                  <c:v>3669</c:v>
                </c:pt>
                <c:pt idx="1040">
                  <c:v>3507</c:v>
                </c:pt>
                <c:pt idx="1041">
                  <c:v>3372</c:v>
                </c:pt>
                <c:pt idx="1042">
                  <c:v>3483</c:v>
                </c:pt>
                <c:pt idx="1043">
                  <c:v>3584</c:v>
                </c:pt>
                <c:pt idx="1044">
                  <c:v>3549</c:v>
                </c:pt>
                <c:pt idx="1045">
                  <c:v>3617</c:v>
                </c:pt>
                <c:pt idx="1046">
                  <c:v>3572</c:v>
                </c:pt>
                <c:pt idx="1047">
                  <c:v>3345</c:v>
                </c:pt>
                <c:pt idx="1048">
                  <c:v>3315</c:v>
                </c:pt>
                <c:pt idx="1049">
                  <c:v>3379</c:v>
                </c:pt>
                <c:pt idx="1050">
                  <c:v>3349</c:v>
                </c:pt>
                <c:pt idx="1051">
                  <c:v>3256</c:v>
                </c:pt>
                <c:pt idx="1052">
                  <c:v>3113</c:v>
                </c:pt>
                <c:pt idx="1053">
                  <c:v>3155</c:v>
                </c:pt>
                <c:pt idx="1054">
                  <c:v>3057</c:v>
                </c:pt>
                <c:pt idx="1055">
                  <c:v>3107</c:v>
                </c:pt>
                <c:pt idx="1056">
                  <c:v>3065</c:v>
                </c:pt>
                <c:pt idx="1057">
                  <c:v>3142</c:v>
                </c:pt>
                <c:pt idx="1058">
                  <c:v>3130</c:v>
                </c:pt>
                <c:pt idx="1059">
                  <c:v>3051</c:v>
                </c:pt>
                <c:pt idx="1060">
                  <c:v>3050</c:v>
                </c:pt>
                <c:pt idx="1061">
                  <c:v>3177</c:v>
                </c:pt>
                <c:pt idx="1062">
                  <c:v>3053</c:v>
                </c:pt>
                <c:pt idx="1063">
                  <c:v>3053</c:v>
                </c:pt>
                <c:pt idx="1064">
                  <c:v>3080</c:v>
                </c:pt>
                <c:pt idx="1065">
                  <c:v>3101</c:v>
                </c:pt>
                <c:pt idx="1066">
                  <c:v>3065</c:v>
                </c:pt>
                <c:pt idx="1067">
                  <c:v>3099</c:v>
                </c:pt>
                <c:pt idx="1068">
                  <c:v>3097</c:v>
                </c:pt>
                <c:pt idx="1069">
                  <c:v>3126</c:v>
                </c:pt>
                <c:pt idx="1070">
                  <c:v>3076</c:v>
                </c:pt>
                <c:pt idx="1071">
                  <c:v>3090</c:v>
                </c:pt>
                <c:pt idx="1072">
                  <c:v>3003</c:v>
                </c:pt>
                <c:pt idx="1073">
                  <c:v>2973</c:v>
                </c:pt>
                <c:pt idx="1074">
                  <c:v>3069</c:v>
                </c:pt>
                <c:pt idx="1075">
                  <c:v>3045</c:v>
                </c:pt>
                <c:pt idx="1076">
                  <c:v>3054</c:v>
                </c:pt>
                <c:pt idx="1077">
                  <c:v>3055</c:v>
                </c:pt>
                <c:pt idx="1078">
                  <c:v>3203</c:v>
                </c:pt>
                <c:pt idx="1079">
                  <c:v>3067</c:v>
                </c:pt>
                <c:pt idx="1080">
                  <c:v>3087</c:v>
                </c:pt>
                <c:pt idx="1081">
                  <c:v>3053</c:v>
                </c:pt>
                <c:pt idx="1082">
                  <c:v>3296</c:v>
                </c:pt>
                <c:pt idx="1083">
                  <c:v>3121</c:v>
                </c:pt>
                <c:pt idx="1084">
                  <c:v>3027</c:v>
                </c:pt>
                <c:pt idx="1085">
                  <c:v>3032</c:v>
                </c:pt>
                <c:pt idx="1086">
                  <c:v>3098</c:v>
                </c:pt>
                <c:pt idx="1087">
                  <c:v>3085</c:v>
                </c:pt>
                <c:pt idx="1088">
                  <c:v>2954</c:v>
                </c:pt>
                <c:pt idx="1089">
                  <c:v>3098</c:v>
                </c:pt>
                <c:pt idx="1090">
                  <c:v>3027</c:v>
                </c:pt>
                <c:pt idx="1091">
                  <c:v>3046</c:v>
                </c:pt>
                <c:pt idx="1092">
                  <c:v>3063</c:v>
                </c:pt>
                <c:pt idx="1093">
                  <c:v>2975</c:v>
                </c:pt>
                <c:pt idx="1094">
                  <c:v>3055</c:v>
                </c:pt>
                <c:pt idx="1095">
                  <c:v>3019</c:v>
                </c:pt>
                <c:pt idx="1096">
                  <c:v>3130</c:v>
                </c:pt>
                <c:pt idx="1097">
                  <c:v>3096</c:v>
                </c:pt>
                <c:pt idx="1098">
                  <c:v>3166</c:v>
                </c:pt>
                <c:pt idx="1099">
                  <c:v>3063</c:v>
                </c:pt>
                <c:pt idx="1100">
                  <c:v>3088</c:v>
                </c:pt>
                <c:pt idx="1101">
                  <c:v>3133</c:v>
                </c:pt>
                <c:pt idx="1102">
                  <c:v>3147</c:v>
                </c:pt>
                <c:pt idx="1103">
                  <c:v>2968</c:v>
                </c:pt>
                <c:pt idx="1104">
                  <c:v>3014</c:v>
                </c:pt>
                <c:pt idx="1105">
                  <c:v>3142</c:v>
                </c:pt>
                <c:pt idx="1106">
                  <c:v>2993</c:v>
                </c:pt>
                <c:pt idx="1107">
                  <c:v>2965</c:v>
                </c:pt>
                <c:pt idx="1108">
                  <c:v>3121</c:v>
                </c:pt>
                <c:pt idx="1109">
                  <c:v>3124</c:v>
                </c:pt>
                <c:pt idx="1110">
                  <c:v>3084</c:v>
                </c:pt>
                <c:pt idx="1111">
                  <c:v>3194</c:v>
                </c:pt>
                <c:pt idx="1112">
                  <c:v>3076</c:v>
                </c:pt>
                <c:pt idx="1113">
                  <c:v>3130</c:v>
                </c:pt>
                <c:pt idx="1114">
                  <c:v>3293</c:v>
                </c:pt>
                <c:pt idx="1115">
                  <c:v>3155</c:v>
                </c:pt>
                <c:pt idx="1116">
                  <c:v>3270</c:v>
                </c:pt>
                <c:pt idx="1117">
                  <c:v>3337</c:v>
                </c:pt>
                <c:pt idx="1118">
                  <c:v>3362</c:v>
                </c:pt>
                <c:pt idx="1119">
                  <c:v>3520</c:v>
                </c:pt>
                <c:pt idx="1120">
                  <c:v>3522</c:v>
                </c:pt>
                <c:pt idx="1121">
                  <c:v>3791</c:v>
                </c:pt>
                <c:pt idx="1122">
                  <c:v>3718</c:v>
                </c:pt>
                <c:pt idx="1123">
                  <c:v>3858</c:v>
                </c:pt>
                <c:pt idx="1124">
                  <c:v>3984</c:v>
                </c:pt>
                <c:pt idx="1125">
                  <c:v>4286</c:v>
                </c:pt>
                <c:pt idx="1126">
                  <c:v>4352</c:v>
                </c:pt>
                <c:pt idx="1127">
                  <c:v>4247</c:v>
                </c:pt>
                <c:pt idx="1128">
                  <c:v>4244</c:v>
                </c:pt>
                <c:pt idx="1129">
                  <c:v>4046</c:v>
                </c:pt>
                <c:pt idx="1130">
                  <c:v>3914</c:v>
                </c:pt>
                <c:pt idx="1131">
                  <c:v>3962</c:v>
                </c:pt>
                <c:pt idx="1132">
                  <c:v>4087</c:v>
                </c:pt>
                <c:pt idx="1133">
                  <c:v>3812</c:v>
                </c:pt>
                <c:pt idx="1134">
                  <c:v>3889</c:v>
                </c:pt>
                <c:pt idx="1135">
                  <c:v>3767</c:v>
                </c:pt>
                <c:pt idx="1136">
                  <c:v>3851</c:v>
                </c:pt>
                <c:pt idx="1137">
                  <c:v>3845</c:v>
                </c:pt>
                <c:pt idx="1138">
                  <c:v>4096</c:v>
                </c:pt>
                <c:pt idx="1139">
                  <c:v>4175</c:v>
                </c:pt>
                <c:pt idx="1140">
                  <c:v>4166</c:v>
                </c:pt>
                <c:pt idx="1141">
                  <c:v>4263</c:v>
                </c:pt>
                <c:pt idx="1142">
                  <c:v>4490</c:v>
                </c:pt>
                <c:pt idx="1143">
                  <c:v>4466</c:v>
                </c:pt>
                <c:pt idx="1144">
                  <c:v>4293</c:v>
                </c:pt>
                <c:pt idx="1145">
                  <c:v>4307</c:v>
                </c:pt>
                <c:pt idx="1146">
                  <c:v>4205</c:v>
                </c:pt>
                <c:pt idx="1147">
                  <c:v>4251</c:v>
                </c:pt>
                <c:pt idx="1148">
                  <c:v>4127</c:v>
                </c:pt>
                <c:pt idx="1149">
                  <c:v>4022</c:v>
                </c:pt>
                <c:pt idx="1150">
                  <c:v>4013</c:v>
                </c:pt>
                <c:pt idx="1151">
                  <c:v>3913</c:v>
                </c:pt>
                <c:pt idx="1152">
                  <c:v>3813</c:v>
                </c:pt>
                <c:pt idx="1153">
                  <c:v>3788</c:v>
                </c:pt>
                <c:pt idx="1154">
                  <c:v>3809</c:v>
                </c:pt>
                <c:pt idx="1155">
                  <c:v>3741</c:v>
                </c:pt>
                <c:pt idx="1156">
                  <c:v>3748</c:v>
                </c:pt>
                <c:pt idx="1157">
                  <c:v>3625</c:v>
                </c:pt>
                <c:pt idx="1158">
                  <c:v>3589</c:v>
                </c:pt>
                <c:pt idx="1159">
                  <c:v>3498</c:v>
                </c:pt>
                <c:pt idx="1160">
                  <c:v>3432</c:v>
                </c:pt>
                <c:pt idx="1161">
                  <c:v>3490</c:v>
                </c:pt>
                <c:pt idx="1162">
                  <c:v>3372</c:v>
                </c:pt>
                <c:pt idx="1163">
                  <c:v>3357</c:v>
                </c:pt>
                <c:pt idx="1164">
                  <c:v>3364</c:v>
                </c:pt>
                <c:pt idx="1165">
                  <c:v>3288</c:v>
                </c:pt>
                <c:pt idx="1166">
                  <c:v>3096</c:v>
                </c:pt>
                <c:pt idx="1167">
                  <c:v>3204</c:v>
                </c:pt>
                <c:pt idx="1168">
                  <c:v>3258</c:v>
                </c:pt>
                <c:pt idx="1169">
                  <c:v>3122</c:v>
                </c:pt>
                <c:pt idx="1170">
                  <c:v>3105</c:v>
                </c:pt>
                <c:pt idx="1171">
                  <c:v>3185</c:v>
                </c:pt>
                <c:pt idx="1172">
                  <c:v>3105</c:v>
                </c:pt>
                <c:pt idx="1173">
                  <c:v>3041</c:v>
                </c:pt>
                <c:pt idx="1174">
                  <c:v>3210</c:v>
                </c:pt>
                <c:pt idx="1175">
                  <c:v>3071</c:v>
                </c:pt>
                <c:pt idx="1176">
                  <c:v>3203</c:v>
                </c:pt>
                <c:pt idx="1177">
                  <c:v>3241</c:v>
                </c:pt>
                <c:pt idx="1178">
                  <c:v>3372</c:v>
                </c:pt>
                <c:pt idx="1179">
                  <c:v>3264</c:v>
                </c:pt>
                <c:pt idx="1180">
                  <c:v>3265</c:v>
                </c:pt>
                <c:pt idx="1181">
                  <c:v>3225</c:v>
                </c:pt>
                <c:pt idx="1182">
                  <c:v>3193</c:v>
                </c:pt>
                <c:pt idx="1183">
                  <c:v>3321</c:v>
                </c:pt>
                <c:pt idx="1184">
                  <c:v>3223</c:v>
                </c:pt>
                <c:pt idx="1185">
                  <c:v>3131</c:v>
                </c:pt>
                <c:pt idx="1186">
                  <c:v>3138</c:v>
                </c:pt>
                <c:pt idx="1187">
                  <c:v>3229</c:v>
                </c:pt>
                <c:pt idx="1188">
                  <c:v>3243</c:v>
                </c:pt>
                <c:pt idx="1189">
                  <c:v>3238</c:v>
                </c:pt>
                <c:pt idx="1190">
                  <c:v>3205</c:v>
                </c:pt>
                <c:pt idx="1191">
                  <c:v>3157</c:v>
                </c:pt>
                <c:pt idx="1192">
                  <c:v>3112</c:v>
                </c:pt>
                <c:pt idx="1193">
                  <c:v>3222</c:v>
                </c:pt>
                <c:pt idx="1194">
                  <c:v>3202</c:v>
                </c:pt>
                <c:pt idx="1195">
                  <c:v>3189</c:v>
                </c:pt>
                <c:pt idx="1196">
                  <c:v>3283</c:v>
                </c:pt>
                <c:pt idx="1197">
                  <c:v>3143</c:v>
                </c:pt>
                <c:pt idx="1198">
                  <c:v>3264</c:v>
                </c:pt>
                <c:pt idx="1199">
                  <c:v>3213</c:v>
                </c:pt>
                <c:pt idx="1200">
                  <c:v>3271</c:v>
                </c:pt>
                <c:pt idx="1201">
                  <c:v>3239</c:v>
                </c:pt>
                <c:pt idx="1202">
                  <c:v>3135</c:v>
                </c:pt>
                <c:pt idx="1203">
                  <c:v>3245</c:v>
                </c:pt>
                <c:pt idx="1204">
                  <c:v>3137</c:v>
                </c:pt>
                <c:pt idx="1205">
                  <c:v>3172</c:v>
                </c:pt>
                <c:pt idx="1206">
                  <c:v>3218</c:v>
                </c:pt>
                <c:pt idx="1207">
                  <c:v>3167</c:v>
                </c:pt>
                <c:pt idx="1208">
                  <c:v>3182</c:v>
                </c:pt>
                <c:pt idx="1209">
                  <c:v>3179</c:v>
                </c:pt>
                <c:pt idx="1210">
                  <c:v>3044</c:v>
                </c:pt>
                <c:pt idx="1211">
                  <c:v>3095</c:v>
                </c:pt>
                <c:pt idx="1212">
                  <c:v>3129</c:v>
                </c:pt>
                <c:pt idx="1213">
                  <c:v>3224</c:v>
                </c:pt>
                <c:pt idx="1214">
                  <c:v>3096</c:v>
                </c:pt>
                <c:pt idx="1215">
                  <c:v>3095</c:v>
                </c:pt>
                <c:pt idx="1216">
                  <c:v>2982</c:v>
                </c:pt>
                <c:pt idx="1217">
                  <c:v>3090</c:v>
                </c:pt>
                <c:pt idx="1218">
                  <c:v>3077</c:v>
                </c:pt>
                <c:pt idx="1219">
                  <c:v>3109</c:v>
                </c:pt>
                <c:pt idx="1220">
                  <c:v>3189</c:v>
                </c:pt>
                <c:pt idx="1221">
                  <c:v>2986</c:v>
                </c:pt>
                <c:pt idx="1222">
                  <c:v>3040</c:v>
                </c:pt>
                <c:pt idx="1223">
                  <c:v>3019</c:v>
                </c:pt>
                <c:pt idx="1224">
                  <c:v>3048</c:v>
                </c:pt>
                <c:pt idx="1225">
                  <c:v>3036</c:v>
                </c:pt>
                <c:pt idx="1226">
                  <c:v>3096</c:v>
                </c:pt>
                <c:pt idx="1227">
                  <c:v>3087</c:v>
                </c:pt>
                <c:pt idx="1228">
                  <c:v>3166</c:v>
                </c:pt>
                <c:pt idx="1229">
                  <c:v>3189</c:v>
                </c:pt>
                <c:pt idx="1230">
                  <c:v>3203</c:v>
                </c:pt>
                <c:pt idx="1231">
                  <c:v>3245</c:v>
                </c:pt>
                <c:pt idx="1232">
                  <c:v>3317</c:v>
                </c:pt>
                <c:pt idx="1233">
                  <c:v>3344</c:v>
                </c:pt>
                <c:pt idx="1234">
                  <c:v>3442</c:v>
                </c:pt>
                <c:pt idx="1235">
                  <c:v>3525</c:v>
                </c:pt>
                <c:pt idx="1236">
                  <c:v>3689</c:v>
                </c:pt>
                <c:pt idx="1237">
                  <c:v>3820</c:v>
                </c:pt>
                <c:pt idx="1238">
                  <c:v>3981</c:v>
                </c:pt>
                <c:pt idx="1239">
                  <c:v>4339</c:v>
                </c:pt>
                <c:pt idx="1240">
                  <c:v>4678</c:v>
                </c:pt>
                <c:pt idx="1241">
                  <c:v>5025</c:v>
                </c:pt>
                <c:pt idx="1242">
                  <c:v>5404</c:v>
                </c:pt>
                <c:pt idx="1243">
                  <c:v>6119</c:v>
                </c:pt>
                <c:pt idx="1244">
                  <c:v>6670</c:v>
                </c:pt>
                <c:pt idx="1245">
                  <c:v>7154</c:v>
                </c:pt>
                <c:pt idx="1246">
                  <c:v>7523</c:v>
                </c:pt>
                <c:pt idx="1247">
                  <c:v>8072</c:v>
                </c:pt>
                <c:pt idx="1248">
                  <c:v>8161</c:v>
                </c:pt>
                <c:pt idx="1249">
                  <c:v>7887</c:v>
                </c:pt>
                <c:pt idx="1250">
                  <c:v>7468</c:v>
                </c:pt>
                <c:pt idx="1251">
                  <c:v>6685</c:v>
                </c:pt>
                <c:pt idx="1252">
                  <c:v>6137</c:v>
                </c:pt>
                <c:pt idx="1253">
                  <c:v>5716</c:v>
                </c:pt>
                <c:pt idx="1254">
                  <c:v>5252</c:v>
                </c:pt>
                <c:pt idx="1255">
                  <c:v>4778</c:v>
                </c:pt>
                <c:pt idx="1256">
                  <c:v>4350</c:v>
                </c:pt>
                <c:pt idx="1257">
                  <c:v>4032</c:v>
                </c:pt>
                <c:pt idx="1258">
                  <c:v>3794</c:v>
                </c:pt>
                <c:pt idx="1259">
                  <c:v>3720</c:v>
                </c:pt>
                <c:pt idx="1260">
                  <c:v>3638</c:v>
                </c:pt>
                <c:pt idx="1261">
                  <c:v>3693</c:v>
                </c:pt>
                <c:pt idx="1262">
                  <c:v>3495</c:v>
                </c:pt>
                <c:pt idx="1263">
                  <c:v>3526</c:v>
                </c:pt>
                <c:pt idx="1264">
                  <c:v>3340</c:v>
                </c:pt>
                <c:pt idx="1265">
                  <c:v>3230</c:v>
                </c:pt>
                <c:pt idx="1266">
                  <c:v>3173</c:v>
                </c:pt>
                <c:pt idx="1267">
                  <c:v>3198</c:v>
                </c:pt>
                <c:pt idx="1268">
                  <c:v>3134</c:v>
                </c:pt>
                <c:pt idx="1269">
                  <c:v>3065</c:v>
                </c:pt>
                <c:pt idx="1270">
                  <c:v>3045</c:v>
                </c:pt>
                <c:pt idx="1271">
                  <c:v>3032</c:v>
                </c:pt>
                <c:pt idx="1272">
                  <c:v>3030</c:v>
                </c:pt>
                <c:pt idx="1273">
                  <c:v>3088</c:v>
                </c:pt>
                <c:pt idx="1274">
                  <c:v>2956</c:v>
                </c:pt>
                <c:pt idx="1275">
                  <c:v>3134</c:v>
                </c:pt>
                <c:pt idx="1276">
                  <c:v>2951</c:v>
                </c:pt>
                <c:pt idx="1277">
                  <c:v>3054</c:v>
                </c:pt>
                <c:pt idx="1278">
                  <c:v>2998</c:v>
                </c:pt>
                <c:pt idx="1279">
                  <c:v>2997</c:v>
                </c:pt>
                <c:pt idx="1280">
                  <c:v>3026</c:v>
                </c:pt>
                <c:pt idx="1281">
                  <c:v>2951</c:v>
                </c:pt>
                <c:pt idx="1282">
                  <c:v>2909</c:v>
                </c:pt>
                <c:pt idx="1283">
                  <c:v>3005</c:v>
                </c:pt>
                <c:pt idx="1284">
                  <c:v>2935</c:v>
                </c:pt>
                <c:pt idx="1285">
                  <c:v>2984</c:v>
                </c:pt>
                <c:pt idx="1286">
                  <c:v>2952</c:v>
                </c:pt>
                <c:pt idx="1287">
                  <c:v>2951</c:v>
                </c:pt>
                <c:pt idx="1288">
                  <c:v>2869</c:v>
                </c:pt>
                <c:pt idx="1289">
                  <c:v>2926</c:v>
                </c:pt>
                <c:pt idx="1290">
                  <c:v>2984</c:v>
                </c:pt>
                <c:pt idx="1291">
                  <c:v>2900</c:v>
                </c:pt>
                <c:pt idx="1292">
                  <c:v>2834</c:v>
                </c:pt>
                <c:pt idx="1293">
                  <c:v>2902</c:v>
                </c:pt>
                <c:pt idx="1294">
                  <c:v>2988</c:v>
                </c:pt>
                <c:pt idx="1295">
                  <c:v>2944</c:v>
                </c:pt>
                <c:pt idx="1296">
                  <c:v>2919</c:v>
                </c:pt>
                <c:pt idx="1297">
                  <c:v>2940</c:v>
                </c:pt>
                <c:pt idx="1298">
                  <c:v>2988</c:v>
                </c:pt>
                <c:pt idx="1299">
                  <c:v>2953</c:v>
                </c:pt>
                <c:pt idx="1300">
                  <c:v>3012</c:v>
                </c:pt>
                <c:pt idx="1301">
                  <c:v>2981</c:v>
                </c:pt>
                <c:pt idx="1302">
                  <c:v>2969</c:v>
                </c:pt>
                <c:pt idx="1303">
                  <c:v>2946</c:v>
                </c:pt>
                <c:pt idx="1304">
                  <c:v>2907</c:v>
                </c:pt>
                <c:pt idx="1305">
                  <c:v>2922</c:v>
                </c:pt>
                <c:pt idx="1306">
                  <c:v>2998</c:v>
                </c:pt>
                <c:pt idx="1307">
                  <c:v>2914</c:v>
                </c:pt>
                <c:pt idx="1308">
                  <c:v>2894</c:v>
                </c:pt>
                <c:pt idx="1309">
                  <c:v>2935</c:v>
                </c:pt>
                <c:pt idx="1310">
                  <c:v>3003</c:v>
                </c:pt>
                <c:pt idx="1311">
                  <c:v>2946</c:v>
                </c:pt>
                <c:pt idx="1312">
                  <c:v>2950</c:v>
                </c:pt>
                <c:pt idx="1313">
                  <c:v>3142</c:v>
                </c:pt>
                <c:pt idx="1314">
                  <c:v>2954</c:v>
                </c:pt>
                <c:pt idx="1315">
                  <c:v>3003</c:v>
                </c:pt>
                <c:pt idx="1316">
                  <c:v>3040</c:v>
                </c:pt>
                <c:pt idx="1317">
                  <c:v>3064</c:v>
                </c:pt>
                <c:pt idx="1318">
                  <c:v>3128</c:v>
                </c:pt>
                <c:pt idx="1319">
                  <c:v>3122</c:v>
                </c:pt>
                <c:pt idx="1320">
                  <c:v>3113</c:v>
                </c:pt>
                <c:pt idx="1321">
                  <c:v>3171</c:v>
                </c:pt>
                <c:pt idx="1322">
                  <c:v>3094</c:v>
                </c:pt>
                <c:pt idx="1323">
                  <c:v>3149</c:v>
                </c:pt>
                <c:pt idx="1324">
                  <c:v>3306</c:v>
                </c:pt>
                <c:pt idx="1325">
                  <c:v>3139</c:v>
                </c:pt>
                <c:pt idx="1326">
                  <c:v>3215</c:v>
                </c:pt>
                <c:pt idx="1327">
                  <c:v>3350</c:v>
                </c:pt>
                <c:pt idx="1328">
                  <c:v>3421</c:v>
                </c:pt>
                <c:pt idx="1329">
                  <c:v>3308</c:v>
                </c:pt>
                <c:pt idx="1330">
                  <c:v>3339</c:v>
                </c:pt>
                <c:pt idx="1331">
                  <c:v>3375</c:v>
                </c:pt>
                <c:pt idx="1332">
                  <c:v>3554</c:v>
                </c:pt>
                <c:pt idx="1333">
                  <c:v>3586</c:v>
                </c:pt>
                <c:pt idx="1334">
                  <c:v>3652</c:v>
                </c:pt>
                <c:pt idx="1335">
                  <c:v>3779</c:v>
                </c:pt>
                <c:pt idx="1336">
                  <c:v>3845</c:v>
                </c:pt>
                <c:pt idx="1337">
                  <c:v>3821</c:v>
                </c:pt>
                <c:pt idx="1338">
                  <c:v>3882</c:v>
                </c:pt>
                <c:pt idx="1339">
                  <c:v>4037</c:v>
                </c:pt>
                <c:pt idx="1340">
                  <c:v>3954</c:v>
                </c:pt>
                <c:pt idx="1341">
                  <c:v>4096</c:v>
                </c:pt>
                <c:pt idx="1342">
                  <c:v>4341</c:v>
                </c:pt>
                <c:pt idx="1343">
                  <c:v>4256</c:v>
                </c:pt>
                <c:pt idx="1344">
                  <c:v>4208</c:v>
                </c:pt>
                <c:pt idx="1345">
                  <c:v>4525</c:v>
                </c:pt>
                <c:pt idx="1346">
                  <c:v>4567</c:v>
                </c:pt>
                <c:pt idx="1347">
                  <c:v>4553</c:v>
                </c:pt>
                <c:pt idx="1348">
                  <c:v>4677</c:v>
                </c:pt>
                <c:pt idx="1349">
                  <c:v>4662</c:v>
                </c:pt>
                <c:pt idx="1350">
                  <c:v>4678</c:v>
                </c:pt>
                <c:pt idx="1351">
                  <c:v>4860</c:v>
                </c:pt>
                <c:pt idx="1352">
                  <c:v>4930</c:v>
                </c:pt>
                <c:pt idx="1353">
                  <c:v>4908</c:v>
                </c:pt>
                <c:pt idx="1354">
                  <c:v>4746</c:v>
                </c:pt>
                <c:pt idx="1355">
                  <c:v>4843</c:v>
                </c:pt>
                <c:pt idx="1356">
                  <c:v>4745</c:v>
                </c:pt>
                <c:pt idx="1357">
                  <c:v>4756</c:v>
                </c:pt>
                <c:pt idx="1358">
                  <c:v>4614</c:v>
                </c:pt>
                <c:pt idx="1359">
                  <c:v>4573</c:v>
                </c:pt>
                <c:pt idx="1360">
                  <c:v>4488</c:v>
                </c:pt>
                <c:pt idx="1361">
                  <c:v>4487</c:v>
                </c:pt>
                <c:pt idx="1362">
                  <c:v>4255</c:v>
                </c:pt>
                <c:pt idx="1363">
                  <c:v>4229</c:v>
                </c:pt>
                <c:pt idx="1364">
                  <c:v>4178</c:v>
                </c:pt>
                <c:pt idx="1365">
                  <c:v>4039</c:v>
                </c:pt>
                <c:pt idx="1366">
                  <c:v>3979</c:v>
                </c:pt>
                <c:pt idx="1367">
                  <c:v>3944</c:v>
                </c:pt>
                <c:pt idx="1368">
                  <c:v>3792</c:v>
                </c:pt>
                <c:pt idx="1369">
                  <c:v>3786</c:v>
                </c:pt>
                <c:pt idx="1370">
                  <c:v>3595</c:v>
                </c:pt>
                <c:pt idx="1371">
                  <c:v>3640</c:v>
                </c:pt>
                <c:pt idx="1372">
                  <c:v>3436</c:v>
                </c:pt>
                <c:pt idx="1373">
                  <c:v>3395</c:v>
                </c:pt>
                <c:pt idx="1374">
                  <c:v>3347</c:v>
                </c:pt>
                <c:pt idx="1375">
                  <c:v>3382</c:v>
                </c:pt>
                <c:pt idx="1376">
                  <c:v>3271</c:v>
                </c:pt>
                <c:pt idx="1377">
                  <c:v>3257</c:v>
                </c:pt>
                <c:pt idx="1378">
                  <c:v>3309</c:v>
                </c:pt>
                <c:pt idx="1379">
                  <c:v>3230</c:v>
                </c:pt>
                <c:pt idx="1380">
                  <c:v>3225</c:v>
                </c:pt>
                <c:pt idx="1381">
                  <c:v>3143</c:v>
                </c:pt>
                <c:pt idx="1382">
                  <c:v>3222</c:v>
                </c:pt>
                <c:pt idx="1383">
                  <c:v>3155</c:v>
                </c:pt>
                <c:pt idx="1384">
                  <c:v>3001</c:v>
                </c:pt>
                <c:pt idx="1385">
                  <c:v>3029</c:v>
                </c:pt>
                <c:pt idx="1386">
                  <c:v>3088</c:v>
                </c:pt>
                <c:pt idx="1387">
                  <c:v>3088</c:v>
                </c:pt>
                <c:pt idx="1388">
                  <c:v>3073</c:v>
                </c:pt>
                <c:pt idx="1389">
                  <c:v>3108</c:v>
                </c:pt>
                <c:pt idx="1390">
                  <c:v>2990</c:v>
                </c:pt>
                <c:pt idx="1391">
                  <c:v>2941</c:v>
                </c:pt>
                <c:pt idx="1392">
                  <c:v>2928</c:v>
                </c:pt>
                <c:pt idx="1393">
                  <c:v>2975</c:v>
                </c:pt>
                <c:pt idx="1394">
                  <c:v>2912</c:v>
                </c:pt>
                <c:pt idx="1395">
                  <c:v>2914</c:v>
                </c:pt>
                <c:pt idx="1396">
                  <c:v>2977</c:v>
                </c:pt>
                <c:pt idx="1397">
                  <c:v>3006</c:v>
                </c:pt>
                <c:pt idx="1398">
                  <c:v>2960</c:v>
                </c:pt>
                <c:pt idx="1399">
                  <c:v>2905</c:v>
                </c:pt>
                <c:pt idx="1400">
                  <c:v>2969</c:v>
                </c:pt>
                <c:pt idx="1401">
                  <c:v>2904</c:v>
                </c:pt>
                <c:pt idx="1402">
                  <c:v>2984</c:v>
                </c:pt>
                <c:pt idx="1403">
                  <c:v>2934</c:v>
                </c:pt>
                <c:pt idx="1404">
                  <c:v>2857</c:v>
                </c:pt>
                <c:pt idx="1405">
                  <c:v>2943</c:v>
                </c:pt>
                <c:pt idx="1406">
                  <c:v>2932</c:v>
                </c:pt>
                <c:pt idx="1407">
                  <c:v>2910</c:v>
                </c:pt>
                <c:pt idx="1408">
                  <c:v>2896</c:v>
                </c:pt>
                <c:pt idx="1409">
                  <c:v>2783</c:v>
                </c:pt>
                <c:pt idx="1410">
                  <c:v>2827</c:v>
                </c:pt>
                <c:pt idx="1411">
                  <c:v>2879</c:v>
                </c:pt>
                <c:pt idx="1412">
                  <c:v>2891</c:v>
                </c:pt>
                <c:pt idx="1413">
                  <c:v>3002</c:v>
                </c:pt>
                <c:pt idx="1414">
                  <c:v>2918</c:v>
                </c:pt>
                <c:pt idx="1415">
                  <c:v>2826</c:v>
                </c:pt>
                <c:pt idx="1416">
                  <c:v>2833</c:v>
                </c:pt>
                <c:pt idx="1417">
                  <c:v>2935</c:v>
                </c:pt>
                <c:pt idx="1418">
                  <c:v>3012</c:v>
                </c:pt>
                <c:pt idx="1419">
                  <c:v>2811</c:v>
                </c:pt>
                <c:pt idx="1420">
                  <c:v>2998</c:v>
                </c:pt>
                <c:pt idx="1421">
                  <c:v>2942</c:v>
                </c:pt>
                <c:pt idx="1422">
                  <c:v>2930</c:v>
                </c:pt>
                <c:pt idx="1423">
                  <c:v>3015</c:v>
                </c:pt>
                <c:pt idx="1424">
                  <c:v>2934</c:v>
                </c:pt>
                <c:pt idx="1425">
                  <c:v>2835</c:v>
                </c:pt>
                <c:pt idx="1426">
                  <c:v>2928</c:v>
                </c:pt>
                <c:pt idx="1427">
                  <c:v>2943</c:v>
                </c:pt>
                <c:pt idx="1428">
                  <c:v>2965</c:v>
                </c:pt>
                <c:pt idx="1429">
                  <c:v>3074</c:v>
                </c:pt>
                <c:pt idx="1430">
                  <c:v>2977</c:v>
                </c:pt>
                <c:pt idx="1431">
                  <c:v>3002</c:v>
                </c:pt>
                <c:pt idx="1432">
                  <c:v>3070</c:v>
                </c:pt>
                <c:pt idx="1433">
                  <c:v>3073</c:v>
                </c:pt>
                <c:pt idx="1434">
                  <c:v>3004</c:v>
                </c:pt>
                <c:pt idx="1435">
                  <c:v>2998</c:v>
                </c:pt>
                <c:pt idx="1436">
                  <c:v>2960</c:v>
                </c:pt>
                <c:pt idx="1437">
                  <c:v>2941</c:v>
                </c:pt>
                <c:pt idx="1438">
                  <c:v>3104</c:v>
                </c:pt>
                <c:pt idx="1439">
                  <c:v>2978</c:v>
                </c:pt>
                <c:pt idx="1440">
                  <c:v>3007</c:v>
                </c:pt>
                <c:pt idx="1441">
                  <c:v>2884</c:v>
                </c:pt>
                <c:pt idx="1442">
                  <c:v>2810</c:v>
                </c:pt>
                <c:pt idx="1443">
                  <c:v>2829</c:v>
                </c:pt>
                <c:pt idx="1444">
                  <c:v>2733</c:v>
                </c:pt>
                <c:pt idx="1445">
                  <c:v>2824</c:v>
                </c:pt>
                <c:pt idx="1446">
                  <c:v>2885</c:v>
                </c:pt>
                <c:pt idx="1447">
                  <c:v>2855</c:v>
                </c:pt>
                <c:pt idx="1448">
                  <c:v>2774</c:v>
                </c:pt>
                <c:pt idx="1449">
                  <c:v>2816</c:v>
                </c:pt>
                <c:pt idx="1450">
                  <c:v>2799</c:v>
                </c:pt>
                <c:pt idx="1451">
                  <c:v>2830</c:v>
                </c:pt>
                <c:pt idx="1452">
                  <c:v>2823</c:v>
                </c:pt>
                <c:pt idx="1453">
                  <c:v>2846</c:v>
                </c:pt>
                <c:pt idx="1454">
                  <c:v>2865</c:v>
                </c:pt>
                <c:pt idx="1455">
                  <c:v>2842</c:v>
                </c:pt>
                <c:pt idx="1456">
                  <c:v>2795</c:v>
                </c:pt>
                <c:pt idx="1457">
                  <c:v>2853</c:v>
                </c:pt>
                <c:pt idx="1458">
                  <c:v>2774</c:v>
                </c:pt>
                <c:pt idx="1459">
                  <c:v>2724</c:v>
                </c:pt>
                <c:pt idx="1460">
                  <c:v>2767</c:v>
                </c:pt>
                <c:pt idx="1461">
                  <c:v>2785</c:v>
                </c:pt>
                <c:pt idx="1462">
                  <c:v>2807</c:v>
                </c:pt>
                <c:pt idx="1463">
                  <c:v>2721</c:v>
                </c:pt>
                <c:pt idx="1464">
                  <c:v>2711</c:v>
                </c:pt>
                <c:pt idx="1465">
                  <c:v>2880</c:v>
                </c:pt>
                <c:pt idx="1466">
                  <c:v>2773</c:v>
                </c:pt>
                <c:pt idx="1467">
                  <c:v>2844</c:v>
                </c:pt>
                <c:pt idx="1468">
                  <c:v>2796</c:v>
                </c:pt>
                <c:pt idx="1469">
                  <c:v>2832</c:v>
                </c:pt>
                <c:pt idx="1470">
                  <c:v>2925</c:v>
                </c:pt>
                <c:pt idx="1471">
                  <c:v>2906</c:v>
                </c:pt>
                <c:pt idx="1472">
                  <c:v>2807</c:v>
                </c:pt>
                <c:pt idx="1473">
                  <c:v>2828</c:v>
                </c:pt>
                <c:pt idx="1474">
                  <c:v>2769</c:v>
                </c:pt>
                <c:pt idx="1475">
                  <c:v>2848</c:v>
                </c:pt>
                <c:pt idx="1476">
                  <c:v>2898</c:v>
                </c:pt>
                <c:pt idx="1477">
                  <c:v>2805</c:v>
                </c:pt>
                <c:pt idx="1478">
                  <c:v>2849</c:v>
                </c:pt>
                <c:pt idx="1479">
                  <c:v>2830</c:v>
                </c:pt>
                <c:pt idx="1480">
                  <c:v>2834</c:v>
                </c:pt>
                <c:pt idx="1481">
                  <c:v>2819</c:v>
                </c:pt>
                <c:pt idx="1482">
                  <c:v>2774</c:v>
                </c:pt>
                <c:pt idx="1483">
                  <c:v>2905</c:v>
                </c:pt>
                <c:pt idx="1484">
                  <c:v>2917</c:v>
                </c:pt>
                <c:pt idx="1485">
                  <c:v>2891</c:v>
                </c:pt>
                <c:pt idx="1486">
                  <c:v>2825</c:v>
                </c:pt>
                <c:pt idx="1487">
                  <c:v>2951</c:v>
                </c:pt>
                <c:pt idx="1488">
                  <c:v>2838</c:v>
                </c:pt>
                <c:pt idx="1489">
                  <c:v>2743</c:v>
                </c:pt>
                <c:pt idx="1490">
                  <c:v>2882</c:v>
                </c:pt>
                <c:pt idx="1491">
                  <c:v>2864</c:v>
                </c:pt>
                <c:pt idx="1492">
                  <c:v>2918</c:v>
                </c:pt>
                <c:pt idx="1493">
                  <c:v>2945</c:v>
                </c:pt>
                <c:pt idx="1494">
                  <c:v>2797</c:v>
                </c:pt>
                <c:pt idx="1495">
                  <c:v>2870</c:v>
                </c:pt>
                <c:pt idx="1496">
                  <c:v>2904</c:v>
                </c:pt>
                <c:pt idx="1497">
                  <c:v>2781</c:v>
                </c:pt>
                <c:pt idx="1498">
                  <c:v>2877</c:v>
                </c:pt>
                <c:pt idx="1499">
                  <c:v>2770</c:v>
                </c:pt>
                <c:pt idx="1500">
                  <c:v>2839</c:v>
                </c:pt>
                <c:pt idx="1501">
                  <c:v>2738</c:v>
                </c:pt>
                <c:pt idx="1502">
                  <c:v>2861</c:v>
                </c:pt>
                <c:pt idx="1503">
                  <c:v>2900</c:v>
                </c:pt>
                <c:pt idx="1504">
                  <c:v>2699</c:v>
                </c:pt>
                <c:pt idx="1505">
                  <c:v>2788</c:v>
                </c:pt>
                <c:pt idx="1506">
                  <c:v>2841</c:v>
                </c:pt>
                <c:pt idx="1507">
                  <c:v>2885</c:v>
                </c:pt>
                <c:pt idx="1508">
                  <c:v>2669</c:v>
                </c:pt>
                <c:pt idx="1509">
                  <c:v>2839</c:v>
                </c:pt>
                <c:pt idx="1510">
                  <c:v>3000</c:v>
                </c:pt>
                <c:pt idx="1511">
                  <c:v>2788</c:v>
                </c:pt>
                <c:pt idx="1512">
                  <c:v>2848</c:v>
                </c:pt>
                <c:pt idx="1513">
                  <c:v>2972</c:v>
                </c:pt>
                <c:pt idx="1514">
                  <c:v>3088</c:v>
                </c:pt>
                <c:pt idx="1515">
                  <c:v>3026</c:v>
                </c:pt>
                <c:pt idx="1516">
                  <c:v>3078</c:v>
                </c:pt>
                <c:pt idx="1517">
                  <c:v>3065</c:v>
                </c:pt>
                <c:pt idx="1518">
                  <c:v>3071</c:v>
                </c:pt>
                <c:pt idx="1519">
                  <c:v>3185</c:v>
                </c:pt>
                <c:pt idx="1520">
                  <c:v>3167</c:v>
                </c:pt>
                <c:pt idx="1521">
                  <c:v>3150</c:v>
                </c:pt>
                <c:pt idx="1522">
                  <c:v>3093</c:v>
                </c:pt>
                <c:pt idx="1523">
                  <c:v>3014</c:v>
                </c:pt>
                <c:pt idx="1524">
                  <c:v>2965</c:v>
                </c:pt>
                <c:pt idx="1525">
                  <c:v>3031</c:v>
                </c:pt>
                <c:pt idx="1526">
                  <c:v>3056</c:v>
                </c:pt>
                <c:pt idx="1527">
                  <c:v>3037</c:v>
                </c:pt>
                <c:pt idx="1528">
                  <c:v>2963</c:v>
                </c:pt>
                <c:pt idx="1529">
                  <c:v>3005</c:v>
                </c:pt>
                <c:pt idx="1530">
                  <c:v>2973</c:v>
                </c:pt>
                <c:pt idx="1531">
                  <c:v>3014</c:v>
                </c:pt>
                <c:pt idx="1532">
                  <c:v>2941</c:v>
                </c:pt>
                <c:pt idx="1533">
                  <c:v>2955</c:v>
                </c:pt>
                <c:pt idx="1534">
                  <c:v>3096</c:v>
                </c:pt>
                <c:pt idx="1535">
                  <c:v>2953</c:v>
                </c:pt>
                <c:pt idx="1536">
                  <c:v>3051</c:v>
                </c:pt>
                <c:pt idx="1537">
                  <c:v>2893</c:v>
                </c:pt>
                <c:pt idx="1538">
                  <c:v>2993</c:v>
                </c:pt>
                <c:pt idx="1539">
                  <c:v>3087</c:v>
                </c:pt>
                <c:pt idx="1540">
                  <c:v>3031</c:v>
                </c:pt>
                <c:pt idx="1541">
                  <c:v>3014</c:v>
                </c:pt>
                <c:pt idx="1542">
                  <c:v>3037</c:v>
                </c:pt>
                <c:pt idx="1543">
                  <c:v>2978</c:v>
                </c:pt>
                <c:pt idx="1544">
                  <c:v>2990</c:v>
                </c:pt>
                <c:pt idx="1545">
                  <c:v>3048</c:v>
                </c:pt>
                <c:pt idx="1546">
                  <c:v>3180</c:v>
                </c:pt>
                <c:pt idx="1547">
                  <c:v>3123</c:v>
                </c:pt>
                <c:pt idx="1548">
                  <c:v>3164</c:v>
                </c:pt>
                <c:pt idx="1549">
                  <c:v>3242</c:v>
                </c:pt>
                <c:pt idx="1550">
                  <c:v>3307</c:v>
                </c:pt>
                <c:pt idx="1551">
                  <c:v>3409</c:v>
                </c:pt>
                <c:pt idx="1552">
                  <c:v>3457</c:v>
                </c:pt>
                <c:pt idx="1553">
                  <c:v>3568</c:v>
                </c:pt>
                <c:pt idx="1554">
                  <c:v>3632</c:v>
                </c:pt>
                <c:pt idx="1555">
                  <c:v>3810</c:v>
                </c:pt>
                <c:pt idx="1556">
                  <c:v>3896</c:v>
                </c:pt>
                <c:pt idx="1557">
                  <c:v>4092</c:v>
                </c:pt>
                <c:pt idx="1558">
                  <c:v>4309</c:v>
                </c:pt>
                <c:pt idx="1559">
                  <c:v>4710</c:v>
                </c:pt>
                <c:pt idx="1560">
                  <c:v>4880</c:v>
                </c:pt>
                <c:pt idx="1561">
                  <c:v>5247</c:v>
                </c:pt>
                <c:pt idx="1562">
                  <c:v>5675</c:v>
                </c:pt>
                <c:pt idx="1563">
                  <c:v>6209</c:v>
                </c:pt>
                <c:pt idx="1564">
                  <c:v>6561</c:v>
                </c:pt>
                <c:pt idx="1565">
                  <c:v>6810</c:v>
                </c:pt>
                <c:pt idx="1566">
                  <c:v>7022</c:v>
                </c:pt>
                <c:pt idx="1567">
                  <c:v>7202</c:v>
                </c:pt>
                <c:pt idx="1568">
                  <c:v>7145</c:v>
                </c:pt>
                <c:pt idx="1569">
                  <c:v>7034</c:v>
                </c:pt>
                <c:pt idx="1570">
                  <c:v>6579</c:v>
                </c:pt>
                <c:pt idx="1571">
                  <c:v>6396</c:v>
                </c:pt>
                <c:pt idx="1572">
                  <c:v>6137</c:v>
                </c:pt>
                <c:pt idx="1573">
                  <c:v>5977</c:v>
                </c:pt>
                <c:pt idx="1574">
                  <c:v>5904</c:v>
                </c:pt>
                <c:pt idx="1575">
                  <c:v>5623</c:v>
                </c:pt>
                <c:pt idx="1576">
                  <c:v>5376</c:v>
                </c:pt>
                <c:pt idx="1577">
                  <c:v>5039</c:v>
                </c:pt>
                <c:pt idx="1578">
                  <c:v>4691</c:v>
                </c:pt>
                <c:pt idx="1579">
                  <c:v>4405</c:v>
                </c:pt>
                <c:pt idx="1580">
                  <c:v>4212</c:v>
                </c:pt>
                <c:pt idx="1581">
                  <c:v>4125</c:v>
                </c:pt>
                <c:pt idx="1582">
                  <c:v>3902</c:v>
                </c:pt>
                <c:pt idx="1583">
                  <c:v>3916</c:v>
                </c:pt>
                <c:pt idx="1584">
                  <c:v>3754</c:v>
                </c:pt>
                <c:pt idx="1585">
                  <c:v>3581</c:v>
                </c:pt>
                <c:pt idx="1586">
                  <c:v>3436</c:v>
                </c:pt>
                <c:pt idx="1587">
                  <c:v>3308</c:v>
                </c:pt>
                <c:pt idx="1588">
                  <c:v>3404</c:v>
                </c:pt>
                <c:pt idx="1589">
                  <c:v>3194</c:v>
                </c:pt>
                <c:pt idx="1590">
                  <c:v>3330</c:v>
                </c:pt>
                <c:pt idx="1591">
                  <c:v>3218</c:v>
                </c:pt>
                <c:pt idx="1592">
                  <c:v>3164</c:v>
                </c:pt>
                <c:pt idx="1593">
                  <c:v>3143</c:v>
                </c:pt>
                <c:pt idx="1594">
                  <c:v>3045</c:v>
                </c:pt>
                <c:pt idx="1595">
                  <c:v>3156</c:v>
                </c:pt>
                <c:pt idx="1596">
                  <c:v>3138</c:v>
                </c:pt>
                <c:pt idx="1597">
                  <c:v>3016</c:v>
                </c:pt>
                <c:pt idx="1598">
                  <c:v>3143</c:v>
                </c:pt>
                <c:pt idx="1599">
                  <c:v>3218</c:v>
                </c:pt>
                <c:pt idx="1600">
                  <c:v>3120</c:v>
                </c:pt>
                <c:pt idx="1601">
                  <c:v>3138</c:v>
                </c:pt>
                <c:pt idx="1602">
                  <c:v>3069</c:v>
                </c:pt>
                <c:pt idx="1603">
                  <c:v>3180</c:v>
                </c:pt>
                <c:pt idx="1604">
                  <c:v>3219</c:v>
                </c:pt>
                <c:pt idx="1605">
                  <c:v>3312</c:v>
                </c:pt>
                <c:pt idx="1606">
                  <c:v>3246</c:v>
                </c:pt>
                <c:pt idx="1607">
                  <c:v>3218</c:v>
                </c:pt>
                <c:pt idx="1608">
                  <c:v>3282</c:v>
                </c:pt>
                <c:pt idx="1609">
                  <c:v>3375</c:v>
                </c:pt>
                <c:pt idx="1610">
                  <c:v>3418</c:v>
                </c:pt>
                <c:pt idx="1611">
                  <c:v>3305</c:v>
                </c:pt>
                <c:pt idx="1612">
                  <c:v>3357</c:v>
                </c:pt>
                <c:pt idx="1613">
                  <c:v>3378</c:v>
                </c:pt>
                <c:pt idx="1614">
                  <c:v>3391</c:v>
                </c:pt>
                <c:pt idx="1615">
                  <c:v>3254</c:v>
                </c:pt>
                <c:pt idx="1616">
                  <c:v>3246</c:v>
                </c:pt>
                <c:pt idx="1617">
                  <c:v>3208</c:v>
                </c:pt>
                <c:pt idx="1618">
                  <c:v>3295</c:v>
                </c:pt>
                <c:pt idx="1619">
                  <c:v>3164</c:v>
                </c:pt>
                <c:pt idx="1620">
                  <c:v>2981</c:v>
                </c:pt>
                <c:pt idx="1621">
                  <c:v>3114</c:v>
                </c:pt>
                <c:pt idx="1622">
                  <c:v>3033</c:v>
                </c:pt>
                <c:pt idx="1623">
                  <c:v>3000</c:v>
                </c:pt>
                <c:pt idx="1624">
                  <c:v>3009</c:v>
                </c:pt>
                <c:pt idx="1625">
                  <c:v>2997</c:v>
                </c:pt>
                <c:pt idx="1626">
                  <c:v>3067</c:v>
                </c:pt>
                <c:pt idx="1627">
                  <c:v>3032</c:v>
                </c:pt>
                <c:pt idx="1628">
                  <c:v>2983</c:v>
                </c:pt>
                <c:pt idx="1629">
                  <c:v>2988</c:v>
                </c:pt>
                <c:pt idx="1630">
                  <c:v>3094</c:v>
                </c:pt>
                <c:pt idx="1631">
                  <c:v>2936</c:v>
                </c:pt>
                <c:pt idx="1632">
                  <c:v>3035</c:v>
                </c:pt>
                <c:pt idx="1633">
                  <c:v>3042</c:v>
                </c:pt>
                <c:pt idx="1634">
                  <c:v>3005</c:v>
                </c:pt>
                <c:pt idx="1635">
                  <c:v>2970</c:v>
                </c:pt>
                <c:pt idx="1636">
                  <c:v>3012</c:v>
                </c:pt>
                <c:pt idx="1637">
                  <c:v>2976</c:v>
                </c:pt>
                <c:pt idx="1638">
                  <c:v>2982</c:v>
                </c:pt>
                <c:pt idx="1639">
                  <c:v>3086</c:v>
                </c:pt>
                <c:pt idx="1640">
                  <c:v>3022</c:v>
                </c:pt>
                <c:pt idx="1641">
                  <c:v>2969</c:v>
                </c:pt>
                <c:pt idx="1642">
                  <c:v>2952</c:v>
                </c:pt>
                <c:pt idx="1643">
                  <c:v>3020</c:v>
                </c:pt>
                <c:pt idx="1644">
                  <c:v>3088</c:v>
                </c:pt>
                <c:pt idx="1645">
                  <c:v>2958</c:v>
                </c:pt>
                <c:pt idx="1646">
                  <c:v>3064</c:v>
                </c:pt>
                <c:pt idx="1647">
                  <c:v>3019</c:v>
                </c:pt>
                <c:pt idx="1648">
                  <c:v>3143</c:v>
                </c:pt>
                <c:pt idx="1649">
                  <c:v>3122</c:v>
                </c:pt>
                <c:pt idx="1650">
                  <c:v>3024</c:v>
                </c:pt>
                <c:pt idx="1651">
                  <c:v>3228</c:v>
                </c:pt>
                <c:pt idx="1652">
                  <c:v>3190</c:v>
                </c:pt>
                <c:pt idx="1653">
                  <c:v>3346</c:v>
                </c:pt>
                <c:pt idx="1654">
                  <c:v>3332</c:v>
                </c:pt>
                <c:pt idx="1655">
                  <c:v>3260</c:v>
                </c:pt>
                <c:pt idx="1656">
                  <c:v>3377</c:v>
                </c:pt>
                <c:pt idx="1657">
                  <c:v>3574</c:v>
                </c:pt>
                <c:pt idx="1658">
                  <c:v>3590</c:v>
                </c:pt>
                <c:pt idx="1659">
                  <c:v>3674</c:v>
                </c:pt>
                <c:pt idx="1660">
                  <c:v>3839</c:v>
                </c:pt>
                <c:pt idx="1661">
                  <c:v>4086</c:v>
                </c:pt>
                <c:pt idx="1662">
                  <c:v>4082</c:v>
                </c:pt>
                <c:pt idx="1663">
                  <c:v>4329</c:v>
                </c:pt>
                <c:pt idx="1664">
                  <c:v>4293</c:v>
                </c:pt>
                <c:pt idx="1665">
                  <c:v>4388</c:v>
                </c:pt>
                <c:pt idx="1666">
                  <c:v>4566</c:v>
                </c:pt>
                <c:pt idx="1667">
                  <c:v>4475</c:v>
                </c:pt>
                <c:pt idx="1668">
                  <c:v>4400</c:v>
                </c:pt>
                <c:pt idx="1669">
                  <c:v>4118</c:v>
                </c:pt>
                <c:pt idx="1670">
                  <c:v>4261</c:v>
                </c:pt>
                <c:pt idx="1671">
                  <c:v>4099</c:v>
                </c:pt>
                <c:pt idx="1672">
                  <c:v>3947</c:v>
                </c:pt>
                <c:pt idx="1673">
                  <c:v>4001</c:v>
                </c:pt>
                <c:pt idx="1674">
                  <c:v>3698</c:v>
                </c:pt>
                <c:pt idx="1675">
                  <c:v>3879</c:v>
                </c:pt>
                <c:pt idx="1676">
                  <c:v>3802</c:v>
                </c:pt>
                <c:pt idx="1677">
                  <c:v>3709</c:v>
                </c:pt>
                <c:pt idx="1678">
                  <c:v>3653</c:v>
                </c:pt>
                <c:pt idx="1679">
                  <c:v>3661</c:v>
                </c:pt>
                <c:pt idx="1680">
                  <c:v>3670</c:v>
                </c:pt>
                <c:pt idx="1681">
                  <c:v>3724</c:v>
                </c:pt>
                <c:pt idx="1682">
                  <c:v>3767</c:v>
                </c:pt>
                <c:pt idx="1683">
                  <c:v>3718</c:v>
                </c:pt>
                <c:pt idx="1684">
                  <c:v>3814</c:v>
                </c:pt>
                <c:pt idx="1685">
                  <c:v>3779</c:v>
                </c:pt>
                <c:pt idx="1686">
                  <c:v>3828</c:v>
                </c:pt>
                <c:pt idx="1687">
                  <c:v>3725</c:v>
                </c:pt>
                <c:pt idx="1688">
                  <c:v>3677</c:v>
                </c:pt>
                <c:pt idx="1689">
                  <c:v>3583</c:v>
                </c:pt>
                <c:pt idx="1690">
                  <c:v>3554</c:v>
                </c:pt>
                <c:pt idx="1691">
                  <c:v>3563</c:v>
                </c:pt>
                <c:pt idx="1692">
                  <c:v>3647</c:v>
                </c:pt>
                <c:pt idx="1693">
                  <c:v>3472</c:v>
                </c:pt>
                <c:pt idx="1694">
                  <c:v>3393</c:v>
                </c:pt>
                <c:pt idx="1695">
                  <c:v>3375</c:v>
                </c:pt>
                <c:pt idx="1696">
                  <c:v>3230</c:v>
                </c:pt>
                <c:pt idx="1697">
                  <c:v>3308</c:v>
                </c:pt>
                <c:pt idx="1698">
                  <c:v>3243</c:v>
                </c:pt>
                <c:pt idx="1699">
                  <c:v>3151</c:v>
                </c:pt>
                <c:pt idx="1700">
                  <c:v>3136</c:v>
                </c:pt>
                <c:pt idx="1701">
                  <c:v>3066</c:v>
                </c:pt>
                <c:pt idx="1702">
                  <c:v>3102</c:v>
                </c:pt>
                <c:pt idx="1703">
                  <c:v>3163</c:v>
                </c:pt>
                <c:pt idx="1704">
                  <c:v>3042</c:v>
                </c:pt>
                <c:pt idx="1705">
                  <c:v>2981</c:v>
                </c:pt>
                <c:pt idx="1706">
                  <c:v>3066</c:v>
                </c:pt>
                <c:pt idx="1707">
                  <c:v>2957</c:v>
                </c:pt>
                <c:pt idx="1708">
                  <c:v>3026</c:v>
                </c:pt>
                <c:pt idx="1709">
                  <c:v>2947</c:v>
                </c:pt>
                <c:pt idx="1710">
                  <c:v>3087</c:v>
                </c:pt>
                <c:pt idx="1711">
                  <c:v>2859</c:v>
                </c:pt>
                <c:pt idx="1712">
                  <c:v>2915</c:v>
                </c:pt>
                <c:pt idx="1713">
                  <c:v>3028</c:v>
                </c:pt>
                <c:pt idx="1714">
                  <c:v>2924</c:v>
                </c:pt>
                <c:pt idx="1715">
                  <c:v>3012</c:v>
                </c:pt>
                <c:pt idx="1716">
                  <c:v>3004</c:v>
                </c:pt>
                <c:pt idx="1717">
                  <c:v>2921</c:v>
                </c:pt>
                <c:pt idx="1718">
                  <c:v>3014</c:v>
                </c:pt>
                <c:pt idx="1719">
                  <c:v>2965</c:v>
                </c:pt>
                <c:pt idx="1720">
                  <c:v>2953</c:v>
                </c:pt>
                <c:pt idx="1721">
                  <c:v>2879</c:v>
                </c:pt>
                <c:pt idx="1722">
                  <c:v>2825</c:v>
                </c:pt>
                <c:pt idx="1723">
                  <c:v>2870</c:v>
                </c:pt>
                <c:pt idx="1724">
                  <c:v>2950</c:v>
                </c:pt>
                <c:pt idx="1725">
                  <c:v>3103</c:v>
                </c:pt>
                <c:pt idx="1726">
                  <c:v>3045</c:v>
                </c:pt>
                <c:pt idx="1727">
                  <c:v>2902</c:v>
                </c:pt>
                <c:pt idx="1728">
                  <c:v>3035</c:v>
                </c:pt>
                <c:pt idx="1729">
                  <c:v>3051</c:v>
                </c:pt>
                <c:pt idx="1730">
                  <c:v>3014</c:v>
                </c:pt>
                <c:pt idx="1731">
                  <c:v>3051</c:v>
                </c:pt>
                <c:pt idx="1732">
                  <c:v>3189</c:v>
                </c:pt>
                <c:pt idx="1733">
                  <c:v>3047</c:v>
                </c:pt>
                <c:pt idx="1734">
                  <c:v>3056</c:v>
                </c:pt>
                <c:pt idx="1735">
                  <c:v>2988</c:v>
                </c:pt>
                <c:pt idx="1736">
                  <c:v>3066</c:v>
                </c:pt>
                <c:pt idx="1737">
                  <c:v>3084</c:v>
                </c:pt>
                <c:pt idx="1738">
                  <c:v>3127</c:v>
                </c:pt>
                <c:pt idx="1739">
                  <c:v>3359</c:v>
                </c:pt>
                <c:pt idx="1740">
                  <c:v>3340</c:v>
                </c:pt>
                <c:pt idx="1741">
                  <c:v>3403</c:v>
                </c:pt>
                <c:pt idx="1742">
                  <c:v>3408</c:v>
                </c:pt>
                <c:pt idx="1743">
                  <c:v>3424</c:v>
                </c:pt>
                <c:pt idx="1744">
                  <c:v>3627</c:v>
                </c:pt>
                <c:pt idx="1745">
                  <c:v>3587</c:v>
                </c:pt>
                <c:pt idx="1746">
                  <c:v>3567</c:v>
                </c:pt>
                <c:pt idx="1747">
                  <c:v>3471</c:v>
                </c:pt>
                <c:pt idx="1748">
                  <c:v>3328</c:v>
                </c:pt>
                <c:pt idx="1749">
                  <c:v>3294</c:v>
                </c:pt>
                <c:pt idx="1750">
                  <c:v>3280</c:v>
                </c:pt>
                <c:pt idx="1751">
                  <c:v>3257</c:v>
                </c:pt>
                <c:pt idx="1752">
                  <c:v>3107</c:v>
                </c:pt>
                <c:pt idx="1753">
                  <c:v>3193</c:v>
                </c:pt>
                <c:pt idx="1754">
                  <c:v>3238</c:v>
                </c:pt>
                <c:pt idx="1755">
                  <c:v>3165</c:v>
                </c:pt>
                <c:pt idx="1756">
                  <c:v>3123</c:v>
                </c:pt>
                <c:pt idx="1757">
                  <c:v>3095</c:v>
                </c:pt>
                <c:pt idx="1758">
                  <c:v>3029</c:v>
                </c:pt>
                <c:pt idx="1759">
                  <c:v>3097</c:v>
                </c:pt>
                <c:pt idx="1760">
                  <c:v>3077</c:v>
                </c:pt>
                <c:pt idx="1761">
                  <c:v>3199</c:v>
                </c:pt>
                <c:pt idx="1762">
                  <c:v>3193</c:v>
                </c:pt>
                <c:pt idx="1763">
                  <c:v>3156</c:v>
                </c:pt>
                <c:pt idx="1764">
                  <c:v>3259</c:v>
                </c:pt>
                <c:pt idx="1765">
                  <c:v>3193</c:v>
                </c:pt>
                <c:pt idx="1766">
                  <c:v>3322</c:v>
                </c:pt>
                <c:pt idx="1767">
                  <c:v>3287</c:v>
                </c:pt>
                <c:pt idx="1768">
                  <c:v>3292</c:v>
                </c:pt>
                <c:pt idx="1769">
                  <c:v>3370</c:v>
                </c:pt>
                <c:pt idx="1770">
                  <c:v>3457</c:v>
                </c:pt>
                <c:pt idx="1771">
                  <c:v>3536</c:v>
                </c:pt>
                <c:pt idx="1772">
                  <c:v>3468</c:v>
                </c:pt>
                <c:pt idx="1773">
                  <c:v>3561</c:v>
                </c:pt>
                <c:pt idx="1774">
                  <c:v>3560</c:v>
                </c:pt>
                <c:pt idx="1775">
                  <c:v>3614</c:v>
                </c:pt>
                <c:pt idx="1776">
                  <c:v>3679</c:v>
                </c:pt>
                <c:pt idx="1777">
                  <c:v>3706</c:v>
                </c:pt>
                <c:pt idx="1778">
                  <c:v>3758</c:v>
                </c:pt>
                <c:pt idx="1779">
                  <c:v>3675</c:v>
                </c:pt>
                <c:pt idx="1780">
                  <c:v>3624</c:v>
                </c:pt>
                <c:pt idx="1781">
                  <c:v>3585</c:v>
                </c:pt>
                <c:pt idx="1782">
                  <c:v>3576</c:v>
                </c:pt>
                <c:pt idx="1783">
                  <c:v>3465</c:v>
                </c:pt>
                <c:pt idx="1784">
                  <c:v>3473</c:v>
                </c:pt>
                <c:pt idx="1785">
                  <c:v>3508</c:v>
                </c:pt>
                <c:pt idx="1786">
                  <c:v>3526</c:v>
                </c:pt>
                <c:pt idx="1787">
                  <c:v>3499</c:v>
                </c:pt>
                <c:pt idx="1788">
                  <c:v>3467</c:v>
                </c:pt>
                <c:pt idx="1789">
                  <c:v>3459</c:v>
                </c:pt>
                <c:pt idx="1790">
                  <c:v>3493</c:v>
                </c:pt>
                <c:pt idx="1791">
                  <c:v>3572</c:v>
                </c:pt>
                <c:pt idx="1792">
                  <c:v>3672</c:v>
                </c:pt>
                <c:pt idx="1793">
                  <c:v>3688</c:v>
                </c:pt>
                <c:pt idx="1794">
                  <c:v>3798</c:v>
                </c:pt>
                <c:pt idx="1795">
                  <c:v>3788</c:v>
                </c:pt>
                <c:pt idx="1796">
                  <c:v>3807</c:v>
                </c:pt>
                <c:pt idx="1797">
                  <c:v>4010</c:v>
                </c:pt>
                <c:pt idx="1798">
                  <c:v>3987</c:v>
                </c:pt>
                <c:pt idx="1799">
                  <c:v>4046</c:v>
                </c:pt>
                <c:pt idx="1800">
                  <c:v>4076</c:v>
                </c:pt>
                <c:pt idx="1801">
                  <c:v>4053</c:v>
                </c:pt>
                <c:pt idx="1802">
                  <c:v>4192</c:v>
                </c:pt>
                <c:pt idx="1803">
                  <c:v>4209</c:v>
                </c:pt>
                <c:pt idx="1804">
                  <c:v>4433</c:v>
                </c:pt>
                <c:pt idx="1805">
                  <c:v>4377</c:v>
                </c:pt>
                <c:pt idx="1806">
                  <c:v>4335</c:v>
                </c:pt>
                <c:pt idx="1807">
                  <c:v>4292</c:v>
                </c:pt>
                <c:pt idx="1808">
                  <c:v>4442</c:v>
                </c:pt>
                <c:pt idx="1809">
                  <c:v>4222</c:v>
                </c:pt>
                <c:pt idx="1810">
                  <c:v>4466</c:v>
                </c:pt>
                <c:pt idx="1811">
                  <c:v>4442</c:v>
                </c:pt>
                <c:pt idx="1812">
                  <c:v>4446</c:v>
                </c:pt>
                <c:pt idx="1813">
                  <c:v>4492</c:v>
                </c:pt>
                <c:pt idx="1814">
                  <c:v>4309</c:v>
                </c:pt>
                <c:pt idx="1815">
                  <c:v>4269</c:v>
                </c:pt>
                <c:pt idx="1816">
                  <c:v>4236</c:v>
                </c:pt>
                <c:pt idx="1817">
                  <c:v>4251</c:v>
                </c:pt>
                <c:pt idx="1818">
                  <c:v>4176</c:v>
                </c:pt>
                <c:pt idx="1819">
                  <c:v>4025</c:v>
                </c:pt>
                <c:pt idx="1820">
                  <c:v>4059</c:v>
                </c:pt>
                <c:pt idx="1821">
                  <c:v>3990</c:v>
                </c:pt>
                <c:pt idx="1822">
                  <c:v>3951</c:v>
                </c:pt>
                <c:pt idx="1823">
                  <c:v>3797</c:v>
                </c:pt>
                <c:pt idx="1824">
                  <c:v>3714</c:v>
                </c:pt>
                <c:pt idx="1825">
                  <c:v>3683</c:v>
                </c:pt>
                <c:pt idx="1826">
                  <c:v>3634</c:v>
                </c:pt>
                <c:pt idx="1827">
                  <c:v>3396</c:v>
                </c:pt>
                <c:pt idx="1828">
                  <c:v>3513</c:v>
                </c:pt>
                <c:pt idx="1829">
                  <c:v>3464</c:v>
                </c:pt>
                <c:pt idx="1830">
                  <c:v>3473</c:v>
                </c:pt>
                <c:pt idx="1831">
                  <c:v>3350</c:v>
                </c:pt>
                <c:pt idx="1832">
                  <c:v>3310</c:v>
                </c:pt>
                <c:pt idx="1833">
                  <c:v>3318</c:v>
                </c:pt>
                <c:pt idx="1834">
                  <c:v>3367</c:v>
                </c:pt>
                <c:pt idx="1835">
                  <c:v>3325</c:v>
                </c:pt>
                <c:pt idx="1836">
                  <c:v>3210</c:v>
                </c:pt>
                <c:pt idx="1837">
                  <c:v>3153</c:v>
                </c:pt>
                <c:pt idx="1838">
                  <c:v>3324</c:v>
                </c:pt>
                <c:pt idx="1839">
                  <c:v>3377</c:v>
                </c:pt>
                <c:pt idx="1840">
                  <c:v>3406</c:v>
                </c:pt>
                <c:pt idx="1841">
                  <c:v>3318</c:v>
                </c:pt>
                <c:pt idx="1842">
                  <c:v>3292</c:v>
                </c:pt>
                <c:pt idx="1843">
                  <c:v>3352</c:v>
                </c:pt>
                <c:pt idx="1844">
                  <c:v>3419</c:v>
                </c:pt>
                <c:pt idx="1845">
                  <c:v>3404</c:v>
                </c:pt>
                <c:pt idx="1846">
                  <c:v>3389</c:v>
                </c:pt>
                <c:pt idx="1847">
                  <c:v>3424</c:v>
                </c:pt>
                <c:pt idx="1848">
                  <c:v>3319</c:v>
                </c:pt>
                <c:pt idx="1849">
                  <c:v>3582</c:v>
                </c:pt>
                <c:pt idx="1850">
                  <c:v>3588</c:v>
                </c:pt>
                <c:pt idx="1851">
                  <c:v>3632</c:v>
                </c:pt>
                <c:pt idx="1852">
                  <c:v>3657</c:v>
                </c:pt>
                <c:pt idx="1853">
                  <c:v>3574</c:v>
                </c:pt>
                <c:pt idx="1854">
                  <c:v>3590</c:v>
                </c:pt>
                <c:pt idx="1855">
                  <c:v>3584</c:v>
                </c:pt>
                <c:pt idx="1856">
                  <c:v>3661</c:v>
                </c:pt>
                <c:pt idx="1857">
                  <c:v>3622</c:v>
                </c:pt>
                <c:pt idx="1858">
                  <c:v>3550</c:v>
                </c:pt>
                <c:pt idx="1859">
                  <c:v>3639</c:v>
                </c:pt>
                <c:pt idx="1860">
                  <c:v>3660</c:v>
                </c:pt>
                <c:pt idx="1861">
                  <c:v>3502</c:v>
                </c:pt>
                <c:pt idx="1862">
                  <c:v>3682</c:v>
                </c:pt>
                <c:pt idx="1863">
                  <c:v>3587</c:v>
                </c:pt>
                <c:pt idx="1864">
                  <c:v>3572</c:v>
                </c:pt>
                <c:pt idx="1865">
                  <c:v>3550</c:v>
                </c:pt>
                <c:pt idx="1866">
                  <c:v>3544</c:v>
                </c:pt>
                <c:pt idx="1867">
                  <c:v>3439</c:v>
                </c:pt>
                <c:pt idx="1868">
                  <c:v>3442</c:v>
                </c:pt>
                <c:pt idx="1869">
                  <c:v>3382</c:v>
                </c:pt>
                <c:pt idx="1870">
                  <c:v>3358</c:v>
                </c:pt>
                <c:pt idx="1871">
                  <c:v>3285</c:v>
                </c:pt>
                <c:pt idx="1872">
                  <c:v>3229</c:v>
                </c:pt>
                <c:pt idx="1873">
                  <c:v>3080</c:v>
                </c:pt>
                <c:pt idx="1874">
                  <c:v>3161</c:v>
                </c:pt>
                <c:pt idx="1875">
                  <c:v>3114</c:v>
                </c:pt>
                <c:pt idx="1876">
                  <c:v>3065</c:v>
                </c:pt>
                <c:pt idx="1877">
                  <c:v>3134</c:v>
                </c:pt>
                <c:pt idx="1878">
                  <c:v>2943</c:v>
                </c:pt>
                <c:pt idx="1879">
                  <c:v>2991</c:v>
                </c:pt>
                <c:pt idx="1880">
                  <c:v>3082</c:v>
                </c:pt>
                <c:pt idx="1881">
                  <c:v>2965</c:v>
                </c:pt>
                <c:pt idx="1882">
                  <c:v>2955</c:v>
                </c:pt>
                <c:pt idx="1883">
                  <c:v>2876</c:v>
                </c:pt>
                <c:pt idx="1884">
                  <c:v>2929</c:v>
                </c:pt>
                <c:pt idx="1885">
                  <c:v>3004</c:v>
                </c:pt>
                <c:pt idx="1886">
                  <c:v>2846</c:v>
                </c:pt>
                <c:pt idx="1887">
                  <c:v>2812</c:v>
                </c:pt>
                <c:pt idx="1888">
                  <c:v>2818</c:v>
                </c:pt>
                <c:pt idx="1889">
                  <c:v>2861</c:v>
                </c:pt>
                <c:pt idx="1890">
                  <c:v>2921</c:v>
                </c:pt>
                <c:pt idx="1891">
                  <c:v>2819</c:v>
                </c:pt>
                <c:pt idx="1892">
                  <c:v>2833</c:v>
                </c:pt>
                <c:pt idx="1893">
                  <c:v>2926</c:v>
                </c:pt>
                <c:pt idx="1894">
                  <c:v>2982</c:v>
                </c:pt>
                <c:pt idx="1895">
                  <c:v>2855</c:v>
                </c:pt>
                <c:pt idx="1896">
                  <c:v>2905</c:v>
                </c:pt>
                <c:pt idx="1897">
                  <c:v>2879</c:v>
                </c:pt>
                <c:pt idx="1898">
                  <c:v>3028</c:v>
                </c:pt>
                <c:pt idx="1899">
                  <c:v>2940</c:v>
                </c:pt>
                <c:pt idx="1900">
                  <c:v>2931</c:v>
                </c:pt>
                <c:pt idx="1901">
                  <c:v>2926</c:v>
                </c:pt>
                <c:pt idx="1902">
                  <c:v>2870</c:v>
                </c:pt>
                <c:pt idx="1903">
                  <c:v>2859</c:v>
                </c:pt>
                <c:pt idx="1904">
                  <c:v>2931</c:v>
                </c:pt>
                <c:pt idx="1905">
                  <c:v>2981</c:v>
                </c:pt>
                <c:pt idx="1906">
                  <c:v>2880</c:v>
                </c:pt>
                <c:pt idx="1907">
                  <c:v>3000</c:v>
                </c:pt>
                <c:pt idx="1908">
                  <c:v>2861</c:v>
                </c:pt>
                <c:pt idx="1909">
                  <c:v>3070</c:v>
                </c:pt>
                <c:pt idx="1910">
                  <c:v>3039</c:v>
                </c:pt>
                <c:pt idx="1911">
                  <c:v>3013</c:v>
                </c:pt>
                <c:pt idx="1912">
                  <c:v>3021</c:v>
                </c:pt>
                <c:pt idx="1913">
                  <c:v>3051</c:v>
                </c:pt>
                <c:pt idx="1914">
                  <c:v>2988</c:v>
                </c:pt>
                <c:pt idx="1915">
                  <c:v>2981</c:v>
                </c:pt>
                <c:pt idx="1916">
                  <c:v>3241</c:v>
                </c:pt>
                <c:pt idx="1917">
                  <c:v>3055</c:v>
                </c:pt>
                <c:pt idx="1918">
                  <c:v>3012</c:v>
                </c:pt>
                <c:pt idx="1919">
                  <c:v>2965</c:v>
                </c:pt>
                <c:pt idx="1920">
                  <c:v>3166</c:v>
                </c:pt>
                <c:pt idx="1921">
                  <c:v>3017</c:v>
                </c:pt>
                <c:pt idx="1922">
                  <c:v>3087</c:v>
                </c:pt>
                <c:pt idx="1923">
                  <c:v>3047</c:v>
                </c:pt>
                <c:pt idx="1924">
                  <c:v>3069</c:v>
                </c:pt>
                <c:pt idx="1925">
                  <c:v>3040</c:v>
                </c:pt>
                <c:pt idx="1926">
                  <c:v>3072</c:v>
                </c:pt>
                <c:pt idx="1927">
                  <c:v>3127</c:v>
                </c:pt>
                <c:pt idx="1928">
                  <c:v>3117</c:v>
                </c:pt>
                <c:pt idx="1929">
                  <c:v>3109</c:v>
                </c:pt>
                <c:pt idx="1930">
                  <c:v>3065</c:v>
                </c:pt>
                <c:pt idx="1931">
                  <c:v>3170</c:v>
                </c:pt>
                <c:pt idx="1932">
                  <c:v>3177</c:v>
                </c:pt>
                <c:pt idx="1933">
                  <c:v>3354</c:v>
                </c:pt>
                <c:pt idx="1934">
                  <c:v>3316</c:v>
                </c:pt>
                <c:pt idx="1935">
                  <c:v>3242</c:v>
                </c:pt>
                <c:pt idx="1936">
                  <c:v>3200</c:v>
                </c:pt>
                <c:pt idx="1937">
                  <c:v>3264</c:v>
                </c:pt>
                <c:pt idx="1938">
                  <c:v>3315</c:v>
                </c:pt>
                <c:pt idx="1939">
                  <c:v>3442</c:v>
                </c:pt>
                <c:pt idx="1940">
                  <c:v>3375</c:v>
                </c:pt>
                <c:pt idx="1941">
                  <c:v>3397</c:v>
                </c:pt>
                <c:pt idx="1942">
                  <c:v>3481</c:v>
                </c:pt>
                <c:pt idx="1943">
                  <c:v>3566</c:v>
                </c:pt>
                <c:pt idx="1944">
                  <c:v>3544</c:v>
                </c:pt>
                <c:pt idx="1945">
                  <c:v>3524</c:v>
                </c:pt>
                <c:pt idx="1946">
                  <c:v>3586</c:v>
                </c:pt>
                <c:pt idx="1947">
                  <c:v>3579</c:v>
                </c:pt>
                <c:pt idx="1948">
                  <c:v>3516</c:v>
                </c:pt>
                <c:pt idx="1949">
                  <c:v>3499</c:v>
                </c:pt>
                <c:pt idx="1950">
                  <c:v>3633</c:v>
                </c:pt>
                <c:pt idx="1951">
                  <c:v>3546</c:v>
                </c:pt>
                <c:pt idx="1952">
                  <c:v>3598</c:v>
                </c:pt>
                <c:pt idx="1953">
                  <c:v>3575</c:v>
                </c:pt>
                <c:pt idx="1954">
                  <c:v>3617</c:v>
                </c:pt>
                <c:pt idx="1955">
                  <c:v>3576</c:v>
                </c:pt>
                <c:pt idx="1956">
                  <c:v>3608</c:v>
                </c:pt>
                <c:pt idx="1957">
                  <c:v>3496</c:v>
                </c:pt>
                <c:pt idx="1958">
                  <c:v>3521</c:v>
                </c:pt>
                <c:pt idx="1959">
                  <c:v>3348</c:v>
                </c:pt>
                <c:pt idx="1960">
                  <c:v>3330</c:v>
                </c:pt>
                <c:pt idx="1961">
                  <c:v>3549</c:v>
                </c:pt>
                <c:pt idx="1962">
                  <c:v>3368</c:v>
                </c:pt>
                <c:pt idx="1963">
                  <c:v>3481</c:v>
                </c:pt>
                <c:pt idx="1964">
                  <c:v>3499</c:v>
                </c:pt>
                <c:pt idx="1965">
                  <c:v>3579</c:v>
                </c:pt>
                <c:pt idx="1966">
                  <c:v>3397</c:v>
                </c:pt>
                <c:pt idx="1967">
                  <c:v>3606</c:v>
                </c:pt>
                <c:pt idx="1968">
                  <c:v>3622</c:v>
                </c:pt>
                <c:pt idx="1969">
                  <c:v>3609</c:v>
                </c:pt>
                <c:pt idx="1970">
                  <c:v>3792</c:v>
                </c:pt>
                <c:pt idx="1971">
                  <c:v>3775</c:v>
                </c:pt>
                <c:pt idx="1972">
                  <c:v>3996</c:v>
                </c:pt>
                <c:pt idx="1973">
                  <c:v>3839</c:v>
                </c:pt>
                <c:pt idx="1974">
                  <c:v>3869</c:v>
                </c:pt>
                <c:pt idx="1975">
                  <c:v>3912</c:v>
                </c:pt>
                <c:pt idx="1976">
                  <c:v>3990</c:v>
                </c:pt>
                <c:pt idx="1977">
                  <c:v>4146</c:v>
                </c:pt>
                <c:pt idx="1978">
                  <c:v>4181</c:v>
                </c:pt>
                <c:pt idx="1979">
                  <c:v>4394</c:v>
                </c:pt>
                <c:pt idx="1980">
                  <c:v>4618</c:v>
                </c:pt>
                <c:pt idx="1981">
                  <c:v>4589</c:v>
                </c:pt>
                <c:pt idx="1982">
                  <c:v>4839</c:v>
                </c:pt>
                <c:pt idx="1983">
                  <c:v>5041</c:v>
                </c:pt>
                <c:pt idx="1984">
                  <c:v>5263</c:v>
                </c:pt>
                <c:pt idx="1985">
                  <c:v>5624</c:v>
                </c:pt>
                <c:pt idx="1986">
                  <c:v>5933</c:v>
                </c:pt>
                <c:pt idx="1987">
                  <c:v>6058</c:v>
                </c:pt>
                <c:pt idx="1988">
                  <c:v>6457</c:v>
                </c:pt>
                <c:pt idx="1989">
                  <c:v>7008</c:v>
                </c:pt>
                <c:pt idx="1990">
                  <c:v>7246</c:v>
                </c:pt>
                <c:pt idx="1991">
                  <c:v>7532</c:v>
                </c:pt>
                <c:pt idx="1992">
                  <c:v>7686</c:v>
                </c:pt>
                <c:pt idx="1993">
                  <c:v>7958</c:v>
                </c:pt>
                <c:pt idx="1994">
                  <c:v>8484</c:v>
                </c:pt>
                <c:pt idx="1995">
                  <c:v>8961</c:v>
                </c:pt>
                <c:pt idx="1996">
                  <c:v>9805</c:v>
                </c:pt>
                <c:pt idx="1997">
                  <c:v>10429</c:v>
                </c:pt>
                <c:pt idx="1998">
                  <c:v>11225</c:v>
                </c:pt>
                <c:pt idx="1999">
                  <c:v>11975</c:v>
                </c:pt>
                <c:pt idx="2000">
                  <c:v>12864</c:v>
                </c:pt>
                <c:pt idx="2001">
                  <c:v>13720</c:v>
                </c:pt>
                <c:pt idx="2002">
                  <c:v>14805</c:v>
                </c:pt>
                <c:pt idx="2003">
                  <c:v>15756</c:v>
                </c:pt>
                <c:pt idx="2004">
                  <c:v>16988</c:v>
                </c:pt>
                <c:pt idx="2005">
                  <c:v>18259</c:v>
                </c:pt>
                <c:pt idx="2006">
                  <c:v>19137</c:v>
                </c:pt>
                <c:pt idx="2007">
                  <c:v>20075</c:v>
                </c:pt>
                <c:pt idx="2008">
                  <c:v>20544</c:v>
                </c:pt>
                <c:pt idx="2009">
                  <c:v>21202</c:v>
                </c:pt>
                <c:pt idx="2010">
                  <c:v>21358</c:v>
                </c:pt>
                <c:pt idx="2011">
                  <c:v>21417</c:v>
                </c:pt>
                <c:pt idx="2012">
                  <c:v>21280</c:v>
                </c:pt>
                <c:pt idx="2013">
                  <c:v>20869</c:v>
                </c:pt>
                <c:pt idx="2014">
                  <c:v>20419</c:v>
                </c:pt>
                <c:pt idx="2015">
                  <c:v>19551</c:v>
                </c:pt>
                <c:pt idx="2016">
                  <c:v>18509</c:v>
                </c:pt>
                <c:pt idx="2017">
                  <c:v>17473</c:v>
                </c:pt>
                <c:pt idx="2018">
                  <c:v>16543</c:v>
                </c:pt>
                <c:pt idx="2019">
                  <c:v>15698</c:v>
                </c:pt>
                <c:pt idx="2020">
                  <c:v>14608</c:v>
                </c:pt>
                <c:pt idx="2021">
                  <c:v>13516</c:v>
                </c:pt>
                <c:pt idx="2022">
                  <c:v>12635</c:v>
                </c:pt>
                <c:pt idx="2023">
                  <c:v>11725</c:v>
                </c:pt>
                <c:pt idx="2024">
                  <c:v>10595</c:v>
                </c:pt>
                <c:pt idx="2025">
                  <c:v>9890</c:v>
                </c:pt>
                <c:pt idx="2026">
                  <c:v>9107</c:v>
                </c:pt>
                <c:pt idx="2027">
                  <c:v>8493</c:v>
                </c:pt>
                <c:pt idx="2028">
                  <c:v>7873</c:v>
                </c:pt>
                <c:pt idx="2029">
                  <c:v>7239</c:v>
                </c:pt>
                <c:pt idx="2030">
                  <c:v>6935</c:v>
                </c:pt>
                <c:pt idx="2031">
                  <c:v>6542</c:v>
                </c:pt>
                <c:pt idx="2032">
                  <c:v>6284</c:v>
                </c:pt>
                <c:pt idx="2033">
                  <c:v>5819</c:v>
                </c:pt>
                <c:pt idx="2034">
                  <c:v>5679</c:v>
                </c:pt>
                <c:pt idx="2035">
                  <c:v>5649</c:v>
                </c:pt>
                <c:pt idx="2036">
                  <c:v>5288</c:v>
                </c:pt>
                <c:pt idx="2037">
                  <c:v>5426</c:v>
                </c:pt>
                <c:pt idx="2038">
                  <c:v>5366</c:v>
                </c:pt>
                <c:pt idx="2039">
                  <c:v>5294</c:v>
                </c:pt>
                <c:pt idx="2040">
                  <c:v>5440</c:v>
                </c:pt>
                <c:pt idx="2041">
                  <c:v>5664</c:v>
                </c:pt>
                <c:pt idx="2042">
                  <c:v>5671</c:v>
                </c:pt>
                <c:pt idx="2043">
                  <c:v>6088</c:v>
                </c:pt>
                <c:pt idx="2044">
                  <c:v>6383</c:v>
                </c:pt>
                <c:pt idx="2045">
                  <c:v>7035</c:v>
                </c:pt>
                <c:pt idx="2046">
                  <c:v>7114</c:v>
                </c:pt>
                <c:pt idx="2047">
                  <c:v>7578</c:v>
                </c:pt>
                <c:pt idx="2048">
                  <c:v>7690</c:v>
                </c:pt>
                <c:pt idx="2049">
                  <c:v>7459</c:v>
                </c:pt>
                <c:pt idx="2050">
                  <c:v>6896</c:v>
                </c:pt>
                <c:pt idx="2051">
                  <c:v>6321</c:v>
                </c:pt>
                <c:pt idx="2052">
                  <c:v>5873</c:v>
                </c:pt>
                <c:pt idx="2053">
                  <c:v>5629</c:v>
                </c:pt>
                <c:pt idx="2054">
                  <c:v>5551</c:v>
                </c:pt>
                <c:pt idx="2055">
                  <c:v>5345</c:v>
                </c:pt>
                <c:pt idx="2056">
                  <c:v>5133</c:v>
                </c:pt>
                <c:pt idx="2057">
                  <c:v>4874</c:v>
                </c:pt>
                <c:pt idx="2058">
                  <c:v>4452</c:v>
                </c:pt>
                <c:pt idx="2059">
                  <c:v>4162</c:v>
                </c:pt>
                <c:pt idx="2060">
                  <c:v>3868</c:v>
                </c:pt>
                <c:pt idx="2061">
                  <c:v>3770</c:v>
                </c:pt>
                <c:pt idx="2062">
                  <c:v>3622</c:v>
                </c:pt>
                <c:pt idx="2063">
                  <c:v>3567</c:v>
                </c:pt>
                <c:pt idx="2064">
                  <c:v>3617</c:v>
                </c:pt>
                <c:pt idx="2065">
                  <c:v>3664</c:v>
                </c:pt>
                <c:pt idx="2066">
                  <c:v>3816</c:v>
                </c:pt>
                <c:pt idx="2067">
                  <c:v>3913</c:v>
                </c:pt>
                <c:pt idx="2068">
                  <c:v>3853</c:v>
                </c:pt>
                <c:pt idx="2069">
                  <c:v>3824</c:v>
                </c:pt>
                <c:pt idx="2070">
                  <c:v>3645</c:v>
                </c:pt>
                <c:pt idx="2071">
                  <c:v>3777</c:v>
                </c:pt>
                <c:pt idx="2072">
                  <c:v>3733</c:v>
                </c:pt>
                <c:pt idx="2073">
                  <c:v>3719</c:v>
                </c:pt>
                <c:pt idx="2074">
                  <c:v>3983</c:v>
                </c:pt>
                <c:pt idx="2075">
                  <c:v>4093</c:v>
                </c:pt>
                <c:pt idx="2076">
                  <c:v>4155</c:v>
                </c:pt>
                <c:pt idx="2077">
                  <c:v>4171</c:v>
                </c:pt>
                <c:pt idx="2078">
                  <c:v>4298</c:v>
                </c:pt>
                <c:pt idx="2079">
                  <c:v>4286</c:v>
                </c:pt>
                <c:pt idx="2080">
                  <c:v>4279</c:v>
                </c:pt>
                <c:pt idx="2081">
                  <c:v>4306</c:v>
                </c:pt>
                <c:pt idx="2082">
                  <c:v>3993</c:v>
                </c:pt>
                <c:pt idx="2083">
                  <c:v>3810</c:v>
                </c:pt>
                <c:pt idx="2084">
                  <c:v>3758</c:v>
                </c:pt>
                <c:pt idx="2085">
                  <c:v>3781</c:v>
                </c:pt>
                <c:pt idx="2086">
                  <c:v>3687</c:v>
                </c:pt>
                <c:pt idx="2087">
                  <c:v>3663</c:v>
                </c:pt>
                <c:pt idx="2088">
                  <c:v>3591</c:v>
                </c:pt>
                <c:pt idx="2089">
                  <c:v>3437</c:v>
                </c:pt>
                <c:pt idx="2090">
                  <c:v>3402</c:v>
                </c:pt>
                <c:pt idx="2091">
                  <c:v>3266</c:v>
                </c:pt>
                <c:pt idx="2092">
                  <c:v>3306</c:v>
                </c:pt>
                <c:pt idx="2093">
                  <c:v>3195</c:v>
                </c:pt>
                <c:pt idx="2094">
                  <c:v>3171</c:v>
                </c:pt>
                <c:pt idx="2095">
                  <c:v>3095</c:v>
                </c:pt>
                <c:pt idx="2096">
                  <c:v>3191</c:v>
                </c:pt>
                <c:pt idx="2097">
                  <c:v>3080</c:v>
                </c:pt>
                <c:pt idx="2098">
                  <c:v>3017</c:v>
                </c:pt>
                <c:pt idx="2099">
                  <c:v>3075</c:v>
                </c:pt>
                <c:pt idx="2100">
                  <c:v>3062</c:v>
                </c:pt>
                <c:pt idx="2101">
                  <c:v>3059</c:v>
                </c:pt>
                <c:pt idx="2102">
                  <c:v>2935</c:v>
                </c:pt>
                <c:pt idx="2103">
                  <c:v>3019</c:v>
                </c:pt>
                <c:pt idx="2104">
                  <c:v>2953</c:v>
                </c:pt>
                <c:pt idx="2105">
                  <c:v>2999</c:v>
                </c:pt>
                <c:pt idx="2106">
                  <c:v>2979</c:v>
                </c:pt>
                <c:pt idx="2107">
                  <c:v>2947</c:v>
                </c:pt>
                <c:pt idx="2108">
                  <c:v>2915</c:v>
                </c:pt>
                <c:pt idx="2109">
                  <c:v>3033</c:v>
                </c:pt>
                <c:pt idx="2110">
                  <c:v>3028</c:v>
                </c:pt>
                <c:pt idx="2111">
                  <c:v>2888</c:v>
                </c:pt>
                <c:pt idx="2112">
                  <c:v>2911</c:v>
                </c:pt>
                <c:pt idx="2113">
                  <c:v>2826</c:v>
                </c:pt>
                <c:pt idx="2114">
                  <c:v>2870</c:v>
                </c:pt>
                <c:pt idx="2115">
                  <c:v>2876</c:v>
                </c:pt>
                <c:pt idx="2116">
                  <c:v>2909</c:v>
                </c:pt>
                <c:pt idx="2117">
                  <c:v>2758</c:v>
                </c:pt>
                <c:pt idx="2118">
                  <c:v>2823</c:v>
                </c:pt>
                <c:pt idx="2119">
                  <c:v>2970</c:v>
                </c:pt>
                <c:pt idx="2120">
                  <c:v>2826</c:v>
                </c:pt>
                <c:pt idx="2121">
                  <c:v>2915</c:v>
                </c:pt>
                <c:pt idx="2122">
                  <c:v>2832</c:v>
                </c:pt>
                <c:pt idx="2123">
                  <c:v>2875</c:v>
                </c:pt>
                <c:pt idx="2124">
                  <c:v>2923</c:v>
                </c:pt>
                <c:pt idx="2125">
                  <c:v>2828</c:v>
                </c:pt>
                <c:pt idx="2126">
                  <c:v>2935</c:v>
                </c:pt>
                <c:pt idx="2127">
                  <c:v>2899</c:v>
                </c:pt>
                <c:pt idx="2128">
                  <c:v>2916</c:v>
                </c:pt>
                <c:pt idx="2129">
                  <c:v>2959</c:v>
                </c:pt>
                <c:pt idx="2130">
                  <c:v>2934</c:v>
                </c:pt>
                <c:pt idx="2131">
                  <c:v>2855</c:v>
                </c:pt>
                <c:pt idx="2132">
                  <c:v>2775</c:v>
                </c:pt>
                <c:pt idx="2133">
                  <c:v>2942</c:v>
                </c:pt>
                <c:pt idx="2134">
                  <c:v>2902</c:v>
                </c:pt>
                <c:pt idx="2135">
                  <c:v>2887</c:v>
                </c:pt>
                <c:pt idx="2136">
                  <c:v>2853</c:v>
                </c:pt>
                <c:pt idx="2137">
                  <c:v>2939</c:v>
                </c:pt>
                <c:pt idx="2138">
                  <c:v>2949</c:v>
                </c:pt>
                <c:pt idx="2139">
                  <c:v>2845</c:v>
                </c:pt>
                <c:pt idx="2140">
                  <c:v>2929</c:v>
                </c:pt>
                <c:pt idx="2141">
                  <c:v>2925</c:v>
                </c:pt>
                <c:pt idx="2142">
                  <c:v>2974</c:v>
                </c:pt>
                <c:pt idx="2143">
                  <c:v>2981</c:v>
                </c:pt>
                <c:pt idx="2144">
                  <c:v>3001</c:v>
                </c:pt>
                <c:pt idx="2145">
                  <c:v>3036</c:v>
                </c:pt>
                <c:pt idx="2146">
                  <c:v>3025</c:v>
                </c:pt>
                <c:pt idx="2147">
                  <c:v>3098</c:v>
                </c:pt>
                <c:pt idx="2148">
                  <c:v>3096</c:v>
                </c:pt>
                <c:pt idx="2149">
                  <c:v>3103</c:v>
                </c:pt>
                <c:pt idx="2150">
                  <c:v>3306</c:v>
                </c:pt>
                <c:pt idx="2151">
                  <c:v>3263</c:v>
                </c:pt>
                <c:pt idx="2152">
                  <c:v>3218</c:v>
                </c:pt>
                <c:pt idx="2153">
                  <c:v>3128</c:v>
                </c:pt>
                <c:pt idx="2154">
                  <c:v>3248</c:v>
                </c:pt>
                <c:pt idx="2155">
                  <c:v>3094</c:v>
                </c:pt>
                <c:pt idx="2156">
                  <c:v>3165</c:v>
                </c:pt>
                <c:pt idx="2157">
                  <c:v>3143</c:v>
                </c:pt>
                <c:pt idx="2158">
                  <c:v>3170</c:v>
                </c:pt>
                <c:pt idx="2159">
                  <c:v>3158</c:v>
                </c:pt>
                <c:pt idx="2160">
                  <c:v>3223</c:v>
                </c:pt>
                <c:pt idx="2161">
                  <c:v>3262</c:v>
                </c:pt>
                <c:pt idx="2162">
                  <c:v>3243</c:v>
                </c:pt>
                <c:pt idx="2163">
                  <c:v>3237</c:v>
                </c:pt>
                <c:pt idx="2164">
                  <c:v>3298</c:v>
                </c:pt>
                <c:pt idx="2165">
                  <c:v>3328</c:v>
                </c:pt>
                <c:pt idx="2166">
                  <c:v>3298</c:v>
                </c:pt>
                <c:pt idx="2167">
                  <c:v>3546</c:v>
                </c:pt>
                <c:pt idx="2168">
                  <c:v>3377</c:v>
                </c:pt>
                <c:pt idx="2169">
                  <c:v>3477</c:v>
                </c:pt>
                <c:pt idx="2170">
                  <c:v>3452</c:v>
                </c:pt>
                <c:pt idx="2171">
                  <c:v>3531</c:v>
                </c:pt>
                <c:pt idx="2172">
                  <c:v>3606</c:v>
                </c:pt>
                <c:pt idx="2173">
                  <c:v>3794</c:v>
                </c:pt>
                <c:pt idx="2174">
                  <c:v>3934</c:v>
                </c:pt>
                <c:pt idx="2175">
                  <c:v>4045</c:v>
                </c:pt>
                <c:pt idx="2176">
                  <c:v>4266</c:v>
                </c:pt>
                <c:pt idx="2177">
                  <c:v>4450</c:v>
                </c:pt>
                <c:pt idx="2178">
                  <c:v>4871</c:v>
                </c:pt>
                <c:pt idx="2179">
                  <c:v>5231</c:v>
                </c:pt>
                <c:pt idx="2180">
                  <c:v>5323</c:v>
                </c:pt>
                <c:pt idx="2181">
                  <c:v>5588</c:v>
                </c:pt>
                <c:pt idx="2182">
                  <c:v>5724</c:v>
                </c:pt>
                <c:pt idx="2183">
                  <c:v>6007</c:v>
                </c:pt>
                <c:pt idx="2184">
                  <c:v>5974</c:v>
                </c:pt>
                <c:pt idx="2185">
                  <c:v>5812</c:v>
                </c:pt>
                <c:pt idx="2186">
                  <c:v>5690</c:v>
                </c:pt>
                <c:pt idx="2187">
                  <c:v>5399</c:v>
                </c:pt>
                <c:pt idx="2188">
                  <c:v>5303</c:v>
                </c:pt>
                <c:pt idx="2189">
                  <c:v>5124</c:v>
                </c:pt>
                <c:pt idx="2190">
                  <c:v>4945</c:v>
                </c:pt>
                <c:pt idx="2191">
                  <c:v>4736</c:v>
                </c:pt>
                <c:pt idx="2192">
                  <c:v>4617</c:v>
                </c:pt>
                <c:pt idx="2193">
                  <c:v>4420</c:v>
                </c:pt>
                <c:pt idx="2194">
                  <c:v>4196</c:v>
                </c:pt>
                <c:pt idx="2195">
                  <c:v>4055</c:v>
                </c:pt>
                <c:pt idx="2196">
                  <c:v>3775</c:v>
                </c:pt>
                <c:pt idx="2197">
                  <c:v>3789</c:v>
                </c:pt>
                <c:pt idx="2198">
                  <c:v>3460</c:v>
                </c:pt>
                <c:pt idx="2199">
                  <c:v>3526</c:v>
                </c:pt>
                <c:pt idx="2200">
                  <c:v>3404</c:v>
                </c:pt>
                <c:pt idx="2201">
                  <c:v>3231</c:v>
                </c:pt>
                <c:pt idx="2202">
                  <c:v>3267</c:v>
                </c:pt>
                <c:pt idx="2203">
                  <c:v>3200</c:v>
                </c:pt>
                <c:pt idx="2204">
                  <c:v>3246</c:v>
                </c:pt>
                <c:pt idx="2205">
                  <c:v>3077</c:v>
                </c:pt>
                <c:pt idx="2206">
                  <c:v>3000</c:v>
                </c:pt>
                <c:pt idx="2207">
                  <c:v>2975</c:v>
                </c:pt>
                <c:pt idx="2208">
                  <c:v>2952</c:v>
                </c:pt>
                <c:pt idx="2209">
                  <c:v>3045</c:v>
                </c:pt>
                <c:pt idx="2210">
                  <c:v>3085</c:v>
                </c:pt>
                <c:pt idx="2211">
                  <c:v>3002</c:v>
                </c:pt>
                <c:pt idx="2212">
                  <c:v>2965</c:v>
                </c:pt>
                <c:pt idx="2213">
                  <c:v>3098</c:v>
                </c:pt>
                <c:pt idx="2214">
                  <c:v>2962</c:v>
                </c:pt>
                <c:pt idx="2215">
                  <c:v>2948</c:v>
                </c:pt>
                <c:pt idx="2216">
                  <c:v>2924</c:v>
                </c:pt>
                <c:pt idx="2217">
                  <c:v>3006</c:v>
                </c:pt>
                <c:pt idx="2218">
                  <c:v>2959</c:v>
                </c:pt>
                <c:pt idx="2219">
                  <c:v>2877</c:v>
                </c:pt>
                <c:pt idx="2220">
                  <c:v>2970</c:v>
                </c:pt>
                <c:pt idx="2221">
                  <c:v>3017</c:v>
                </c:pt>
                <c:pt idx="2222">
                  <c:v>3025</c:v>
                </c:pt>
                <c:pt idx="2223">
                  <c:v>2998</c:v>
                </c:pt>
                <c:pt idx="2224">
                  <c:v>2985</c:v>
                </c:pt>
                <c:pt idx="2225">
                  <c:v>3005</c:v>
                </c:pt>
                <c:pt idx="2226">
                  <c:v>3064</c:v>
                </c:pt>
                <c:pt idx="2227">
                  <c:v>2977</c:v>
                </c:pt>
                <c:pt idx="2228">
                  <c:v>3117</c:v>
                </c:pt>
                <c:pt idx="2229">
                  <c:v>3114</c:v>
                </c:pt>
                <c:pt idx="2230">
                  <c:v>2983</c:v>
                </c:pt>
                <c:pt idx="2231">
                  <c:v>3044</c:v>
                </c:pt>
                <c:pt idx="2232">
                  <c:v>3085</c:v>
                </c:pt>
                <c:pt idx="2233">
                  <c:v>3117</c:v>
                </c:pt>
                <c:pt idx="2234">
                  <c:v>3109</c:v>
                </c:pt>
                <c:pt idx="2235">
                  <c:v>3300</c:v>
                </c:pt>
                <c:pt idx="2236">
                  <c:v>3214</c:v>
                </c:pt>
                <c:pt idx="2237">
                  <c:v>3150</c:v>
                </c:pt>
                <c:pt idx="2238">
                  <c:v>3283</c:v>
                </c:pt>
                <c:pt idx="2239">
                  <c:v>3325</c:v>
                </c:pt>
                <c:pt idx="2240">
                  <c:v>3352</c:v>
                </c:pt>
                <c:pt idx="2241">
                  <c:v>3389</c:v>
                </c:pt>
                <c:pt idx="2242">
                  <c:v>3488</c:v>
                </c:pt>
                <c:pt idx="2243">
                  <c:v>3670</c:v>
                </c:pt>
                <c:pt idx="2244">
                  <c:v>3796</c:v>
                </c:pt>
                <c:pt idx="2245">
                  <c:v>3969</c:v>
                </c:pt>
                <c:pt idx="2246">
                  <c:v>4110</c:v>
                </c:pt>
                <c:pt idx="2247">
                  <c:v>4296</c:v>
                </c:pt>
                <c:pt idx="2248">
                  <c:v>4462</c:v>
                </c:pt>
                <c:pt idx="2249">
                  <c:v>4642</c:v>
                </c:pt>
                <c:pt idx="2250">
                  <c:v>4863</c:v>
                </c:pt>
                <c:pt idx="2251">
                  <c:v>4910</c:v>
                </c:pt>
                <c:pt idx="2252">
                  <c:v>4876</c:v>
                </c:pt>
                <c:pt idx="2253">
                  <c:v>4853</c:v>
                </c:pt>
                <c:pt idx="2254">
                  <c:v>4794</c:v>
                </c:pt>
                <c:pt idx="2255">
                  <c:v>4640</c:v>
                </c:pt>
                <c:pt idx="2256">
                  <c:v>4477</c:v>
                </c:pt>
                <c:pt idx="2257">
                  <c:v>4634</c:v>
                </c:pt>
                <c:pt idx="2258">
                  <c:v>4678</c:v>
                </c:pt>
                <c:pt idx="2259">
                  <c:v>4465</c:v>
                </c:pt>
                <c:pt idx="2260">
                  <c:v>4351</c:v>
                </c:pt>
                <c:pt idx="2261">
                  <c:v>4237</c:v>
                </c:pt>
                <c:pt idx="2262">
                  <c:v>4241</c:v>
                </c:pt>
                <c:pt idx="2263">
                  <c:v>4130</c:v>
                </c:pt>
                <c:pt idx="2264">
                  <c:v>4134</c:v>
                </c:pt>
                <c:pt idx="2265">
                  <c:v>3943</c:v>
                </c:pt>
                <c:pt idx="2266">
                  <c:v>3950</c:v>
                </c:pt>
                <c:pt idx="2267">
                  <c:v>3795</c:v>
                </c:pt>
                <c:pt idx="2268">
                  <c:v>3715</c:v>
                </c:pt>
                <c:pt idx="2269">
                  <c:v>3759</c:v>
                </c:pt>
                <c:pt idx="2270">
                  <c:v>3687</c:v>
                </c:pt>
                <c:pt idx="2271">
                  <c:v>3760</c:v>
                </c:pt>
                <c:pt idx="2272">
                  <c:v>3681</c:v>
                </c:pt>
                <c:pt idx="2273">
                  <c:v>3678</c:v>
                </c:pt>
                <c:pt idx="2274">
                  <c:v>3717</c:v>
                </c:pt>
                <c:pt idx="2275">
                  <c:v>3679</c:v>
                </c:pt>
                <c:pt idx="2276">
                  <c:v>3507</c:v>
                </c:pt>
                <c:pt idx="2277">
                  <c:v>3477</c:v>
                </c:pt>
                <c:pt idx="2278">
                  <c:v>3473</c:v>
                </c:pt>
                <c:pt idx="2279">
                  <c:v>3462</c:v>
                </c:pt>
                <c:pt idx="2280">
                  <c:v>3312</c:v>
                </c:pt>
                <c:pt idx="2281">
                  <c:v>3291</c:v>
                </c:pt>
                <c:pt idx="2282">
                  <c:v>3310</c:v>
                </c:pt>
                <c:pt idx="2283">
                  <c:v>3229</c:v>
                </c:pt>
                <c:pt idx="2284">
                  <c:v>3239</c:v>
                </c:pt>
                <c:pt idx="2285">
                  <c:v>3110</c:v>
                </c:pt>
                <c:pt idx="2286">
                  <c:v>3080</c:v>
                </c:pt>
                <c:pt idx="2287">
                  <c:v>2996</c:v>
                </c:pt>
                <c:pt idx="2288">
                  <c:v>3094</c:v>
                </c:pt>
                <c:pt idx="2289">
                  <c:v>3032</c:v>
                </c:pt>
                <c:pt idx="2290">
                  <c:v>2984</c:v>
                </c:pt>
                <c:pt idx="2291">
                  <c:v>2925</c:v>
                </c:pt>
                <c:pt idx="2292">
                  <c:v>2976</c:v>
                </c:pt>
                <c:pt idx="2293">
                  <c:v>2820</c:v>
                </c:pt>
                <c:pt idx="2294">
                  <c:v>2862</c:v>
                </c:pt>
                <c:pt idx="2295">
                  <c:v>2846</c:v>
                </c:pt>
                <c:pt idx="2296">
                  <c:v>2855</c:v>
                </c:pt>
                <c:pt idx="2297">
                  <c:v>2841</c:v>
                </c:pt>
                <c:pt idx="2298">
                  <c:v>2785</c:v>
                </c:pt>
                <c:pt idx="2299">
                  <c:v>2851</c:v>
                </c:pt>
                <c:pt idx="2300">
                  <c:v>2796</c:v>
                </c:pt>
                <c:pt idx="2301">
                  <c:v>2837</c:v>
                </c:pt>
                <c:pt idx="2302">
                  <c:v>2848</c:v>
                </c:pt>
                <c:pt idx="2303">
                  <c:v>2795</c:v>
                </c:pt>
                <c:pt idx="2304">
                  <c:v>2822</c:v>
                </c:pt>
                <c:pt idx="2305">
                  <c:v>2840</c:v>
                </c:pt>
                <c:pt idx="2306">
                  <c:v>2856</c:v>
                </c:pt>
                <c:pt idx="2307">
                  <c:v>2821</c:v>
                </c:pt>
                <c:pt idx="2308">
                  <c:v>2800</c:v>
                </c:pt>
                <c:pt idx="2309">
                  <c:v>2678</c:v>
                </c:pt>
                <c:pt idx="2310">
                  <c:v>2838</c:v>
                </c:pt>
                <c:pt idx="2311">
                  <c:v>2930</c:v>
                </c:pt>
                <c:pt idx="2312">
                  <c:v>2828</c:v>
                </c:pt>
                <c:pt idx="2313">
                  <c:v>2861</c:v>
                </c:pt>
                <c:pt idx="2314">
                  <c:v>2747</c:v>
                </c:pt>
                <c:pt idx="2315">
                  <c:v>2855</c:v>
                </c:pt>
                <c:pt idx="2316">
                  <c:v>2801</c:v>
                </c:pt>
                <c:pt idx="2317">
                  <c:v>2784</c:v>
                </c:pt>
                <c:pt idx="2318">
                  <c:v>2867</c:v>
                </c:pt>
                <c:pt idx="2319">
                  <c:v>2831</c:v>
                </c:pt>
                <c:pt idx="2320">
                  <c:v>2796</c:v>
                </c:pt>
                <c:pt idx="2321">
                  <c:v>2754</c:v>
                </c:pt>
                <c:pt idx="2322">
                  <c:v>2863</c:v>
                </c:pt>
                <c:pt idx="2323">
                  <c:v>2857</c:v>
                </c:pt>
                <c:pt idx="2324">
                  <c:v>2916</c:v>
                </c:pt>
                <c:pt idx="2325">
                  <c:v>2929</c:v>
                </c:pt>
                <c:pt idx="2326">
                  <c:v>2906</c:v>
                </c:pt>
                <c:pt idx="2327">
                  <c:v>3003</c:v>
                </c:pt>
                <c:pt idx="2328">
                  <c:v>3017</c:v>
                </c:pt>
                <c:pt idx="2329">
                  <c:v>3085</c:v>
                </c:pt>
                <c:pt idx="2330">
                  <c:v>3022</c:v>
                </c:pt>
                <c:pt idx="2331">
                  <c:v>3240</c:v>
                </c:pt>
                <c:pt idx="2332">
                  <c:v>3222</c:v>
                </c:pt>
                <c:pt idx="2333">
                  <c:v>3309</c:v>
                </c:pt>
                <c:pt idx="2334">
                  <c:v>3514</c:v>
                </c:pt>
                <c:pt idx="2335">
                  <c:v>3435</c:v>
                </c:pt>
                <c:pt idx="2336">
                  <c:v>3502</c:v>
                </c:pt>
                <c:pt idx="2337">
                  <c:v>3647</c:v>
                </c:pt>
                <c:pt idx="2338">
                  <c:v>3573</c:v>
                </c:pt>
                <c:pt idx="2339">
                  <c:v>3537</c:v>
                </c:pt>
                <c:pt idx="2340">
                  <c:v>3527</c:v>
                </c:pt>
                <c:pt idx="2341">
                  <c:v>3528</c:v>
                </c:pt>
                <c:pt idx="2342">
                  <c:v>3392</c:v>
                </c:pt>
                <c:pt idx="2343">
                  <c:v>3345</c:v>
                </c:pt>
                <c:pt idx="2344">
                  <c:v>3480</c:v>
                </c:pt>
                <c:pt idx="2345">
                  <c:v>3399</c:v>
                </c:pt>
                <c:pt idx="2346">
                  <c:v>3358</c:v>
                </c:pt>
                <c:pt idx="2347">
                  <c:v>3376</c:v>
                </c:pt>
                <c:pt idx="2348">
                  <c:v>3162</c:v>
                </c:pt>
                <c:pt idx="2349">
                  <c:v>3191</c:v>
                </c:pt>
                <c:pt idx="2350">
                  <c:v>3142</c:v>
                </c:pt>
                <c:pt idx="2351">
                  <c:v>3112</c:v>
                </c:pt>
                <c:pt idx="2352">
                  <c:v>3190</c:v>
                </c:pt>
                <c:pt idx="2353">
                  <c:v>3174</c:v>
                </c:pt>
                <c:pt idx="2354">
                  <c:v>3188</c:v>
                </c:pt>
                <c:pt idx="2355">
                  <c:v>3299</c:v>
                </c:pt>
                <c:pt idx="2356">
                  <c:v>3088</c:v>
                </c:pt>
                <c:pt idx="2357">
                  <c:v>3195</c:v>
                </c:pt>
                <c:pt idx="2358">
                  <c:v>3160</c:v>
                </c:pt>
                <c:pt idx="2359">
                  <c:v>3038</c:v>
                </c:pt>
                <c:pt idx="2360">
                  <c:v>3185</c:v>
                </c:pt>
                <c:pt idx="2361">
                  <c:v>3038</c:v>
                </c:pt>
                <c:pt idx="2362">
                  <c:v>3062</c:v>
                </c:pt>
                <c:pt idx="2363">
                  <c:v>3077</c:v>
                </c:pt>
                <c:pt idx="2364">
                  <c:v>3035</c:v>
                </c:pt>
                <c:pt idx="2365">
                  <c:v>2965</c:v>
                </c:pt>
                <c:pt idx="2366">
                  <c:v>2986</c:v>
                </c:pt>
                <c:pt idx="2367">
                  <c:v>2991</c:v>
                </c:pt>
                <c:pt idx="2368">
                  <c:v>2987</c:v>
                </c:pt>
                <c:pt idx="2369">
                  <c:v>2873</c:v>
                </c:pt>
                <c:pt idx="2370">
                  <c:v>2931</c:v>
                </c:pt>
                <c:pt idx="2371">
                  <c:v>3046</c:v>
                </c:pt>
                <c:pt idx="2372">
                  <c:v>2936</c:v>
                </c:pt>
                <c:pt idx="2373">
                  <c:v>2963</c:v>
                </c:pt>
                <c:pt idx="2374">
                  <c:v>2860</c:v>
                </c:pt>
                <c:pt idx="2375">
                  <c:v>2915</c:v>
                </c:pt>
                <c:pt idx="2376">
                  <c:v>2996</c:v>
                </c:pt>
                <c:pt idx="2377">
                  <c:v>2942</c:v>
                </c:pt>
                <c:pt idx="2378">
                  <c:v>2946</c:v>
                </c:pt>
                <c:pt idx="2379">
                  <c:v>2947</c:v>
                </c:pt>
                <c:pt idx="2380">
                  <c:v>2970</c:v>
                </c:pt>
                <c:pt idx="2381">
                  <c:v>2918</c:v>
                </c:pt>
                <c:pt idx="2382">
                  <c:v>2943</c:v>
                </c:pt>
                <c:pt idx="2383">
                  <c:v>2962</c:v>
                </c:pt>
                <c:pt idx="2384">
                  <c:v>2937</c:v>
                </c:pt>
                <c:pt idx="2385">
                  <c:v>2931</c:v>
                </c:pt>
                <c:pt idx="2386">
                  <c:v>2901</c:v>
                </c:pt>
                <c:pt idx="2387">
                  <c:v>2905</c:v>
                </c:pt>
                <c:pt idx="2388">
                  <c:v>2909</c:v>
                </c:pt>
                <c:pt idx="2389">
                  <c:v>2925</c:v>
                </c:pt>
                <c:pt idx="2390">
                  <c:v>2934</c:v>
                </c:pt>
                <c:pt idx="2391">
                  <c:v>2818</c:v>
                </c:pt>
                <c:pt idx="2392">
                  <c:v>2871</c:v>
                </c:pt>
                <c:pt idx="2393">
                  <c:v>2976</c:v>
                </c:pt>
                <c:pt idx="2394">
                  <c:v>2806</c:v>
                </c:pt>
                <c:pt idx="2395">
                  <c:v>2925</c:v>
                </c:pt>
                <c:pt idx="2396">
                  <c:v>2990</c:v>
                </c:pt>
                <c:pt idx="2397">
                  <c:v>2978</c:v>
                </c:pt>
                <c:pt idx="2398">
                  <c:v>3080</c:v>
                </c:pt>
                <c:pt idx="2399">
                  <c:v>2960</c:v>
                </c:pt>
                <c:pt idx="2400">
                  <c:v>3093</c:v>
                </c:pt>
                <c:pt idx="2401">
                  <c:v>3055</c:v>
                </c:pt>
                <c:pt idx="2402">
                  <c:v>3031</c:v>
                </c:pt>
                <c:pt idx="2403">
                  <c:v>3101</c:v>
                </c:pt>
                <c:pt idx="2404">
                  <c:v>2975</c:v>
                </c:pt>
                <c:pt idx="2405">
                  <c:v>3044</c:v>
                </c:pt>
                <c:pt idx="2406">
                  <c:v>3035</c:v>
                </c:pt>
                <c:pt idx="2407">
                  <c:v>2947</c:v>
                </c:pt>
                <c:pt idx="2408">
                  <c:v>2919</c:v>
                </c:pt>
                <c:pt idx="2409">
                  <c:v>2943</c:v>
                </c:pt>
                <c:pt idx="2410">
                  <c:v>3008</c:v>
                </c:pt>
                <c:pt idx="2411">
                  <c:v>2918</c:v>
                </c:pt>
                <c:pt idx="2412">
                  <c:v>3006</c:v>
                </c:pt>
                <c:pt idx="2413">
                  <c:v>2991</c:v>
                </c:pt>
                <c:pt idx="2414">
                  <c:v>2840</c:v>
                </c:pt>
                <c:pt idx="2415">
                  <c:v>2825</c:v>
                </c:pt>
                <c:pt idx="2416">
                  <c:v>2903</c:v>
                </c:pt>
                <c:pt idx="2417">
                  <c:v>2851</c:v>
                </c:pt>
                <c:pt idx="2418">
                  <c:v>2822</c:v>
                </c:pt>
                <c:pt idx="2419">
                  <c:v>2767</c:v>
                </c:pt>
                <c:pt idx="2420">
                  <c:v>2848</c:v>
                </c:pt>
                <c:pt idx="2421">
                  <c:v>2781</c:v>
                </c:pt>
                <c:pt idx="2422">
                  <c:v>2627</c:v>
                </c:pt>
                <c:pt idx="2423">
                  <c:v>2758</c:v>
                </c:pt>
                <c:pt idx="2424">
                  <c:v>2782</c:v>
                </c:pt>
                <c:pt idx="2425">
                  <c:v>2694</c:v>
                </c:pt>
                <c:pt idx="2426">
                  <c:v>2836</c:v>
                </c:pt>
                <c:pt idx="2427">
                  <c:v>2709</c:v>
                </c:pt>
                <c:pt idx="2428">
                  <c:v>2823</c:v>
                </c:pt>
                <c:pt idx="2429">
                  <c:v>2849</c:v>
                </c:pt>
                <c:pt idx="2430">
                  <c:v>2796</c:v>
                </c:pt>
                <c:pt idx="2431">
                  <c:v>2752</c:v>
                </c:pt>
                <c:pt idx="2432">
                  <c:v>2767</c:v>
                </c:pt>
                <c:pt idx="2433">
                  <c:v>2666</c:v>
                </c:pt>
                <c:pt idx="2434">
                  <c:v>2768</c:v>
                </c:pt>
                <c:pt idx="2435">
                  <c:v>2800</c:v>
                </c:pt>
                <c:pt idx="2436">
                  <c:v>2799</c:v>
                </c:pt>
                <c:pt idx="2437">
                  <c:v>2735</c:v>
                </c:pt>
                <c:pt idx="2438">
                  <c:v>2906</c:v>
                </c:pt>
                <c:pt idx="2439">
                  <c:v>2871</c:v>
                </c:pt>
                <c:pt idx="2440">
                  <c:v>2884</c:v>
                </c:pt>
                <c:pt idx="2441">
                  <c:v>2841</c:v>
                </c:pt>
                <c:pt idx="2442">
                  <c:v>2871</c:v>
                </c:pt>
                <c:pt idx="2443">
                  <c:v>2878</c:v>
                </c:pt>
                <c:pt idx="2444">
                  <c:v>2865</c:v>
                </c:pt>
                <c:pt idx="2445">
                  <c:v>2821</c:v>
                </c:pt>
                <c:pt idx="2446">
                  <c:v>2975</c:v>
                </c:pt>
                <c:pt idx="2447">
                  <c:v>2906</c:v>
                </c:pt>
                <c:pt idx="2448">
                  <c:v>2800</c:v>
                </c:pt>
                <c:pt idx="2449">
                  <c:v>2894</c:v>
                </c:pt>
                <c:pt idx="2450">
                  <c:v>2800</c:v>
                </c:pt>
                <c:pt idx="2451">
                  <c:v>2892</c:v>
                </c:pt>
                <c:pt idx="2452">
                  <c:v>2801</c:v>
                </c:pt>
                <c:pt idx="2453">
                  <c:v>2932</c:v>
                </c:pt>
                <c:pt idx="2454">
                  <c:v>2880</c:v>
                </c:pt>
                <c:pt idx="2455">
                  <c:v>2905</c:v>
                </c:pt>
                <c:pt idx="2456">
                  <c:v>2862</c:v>
                </c:pt>
                <c:pt idx="2457">
                  <c:v>2826</c:v>
                </c:pt>
                <c:pt idx="2458">
                  <c:v>2908</c:v>
                </c:pt>
                <c:pt idx="2459">
                  <c:v>2875</c:v>
                </c:pt>
                <c:pt idx="2460">
                  <c:v>2821</c:v>
                </c:pt>
                <c:pt idx="2461">
                  <c:v>2846</c:v>
                </c:pt>
                <c:pt idx="2462">
                  <c:v>2887</c:v>
                </c:pt>
                <c:pt idx="2463">
                  <c:v>2869</c:v>
                </c:pt>
                <c:pt idx="2464">
                  <c:v>2960</c:v>
                </c:pt>
                <c:pt idx="2465">
                  <c:v>2873</c:v>
                </c:pt>
                <c:pt idx="2466">
                  <c:v>2977</c:v>
                </c:pt>
                <c:pt idx="2467">
                  <c:v>2925</c:v>
                </c:pt>
                <c:pt idx="2468">
                  <c:v>2958</c:v>
                </c:pt>
                <c:pt idx="2469">
                  <c:v>2905</c:v>
                </c:pt>
                <c:pt idx="2470">
                  <c:v>2934</c:v>
                </c:pt>
                <c:pt idx="2471">
                  <c:v>2941</c:v>
                </c:pt>
                <c:pt idx="2472">
                  <c:v>3065</c:v>
                </c:pt>
                <c:pt idx="2473">
                  <c:v>2961</c:v>
                </c:pt>
                <c:pt idx="2474">
                  <c:v>3258</c:v>
                </c:pt>
                <c:pt idx="2475">
                  <c:v>3140</c:v>
                </c:pt>
                <c:pt idx="2476">
                  <c:v>3110</c:v>
                </c:pt>
                <c:pt idx="2477">
                  <c:v>3132</c:v>
                </c:pt>
                <c:pt idx="2478">
                  <c:v>3244</c:v>
                </c:pt>
                <c:pt idx="2479">
                  <c:v>3282</c:v>
                </c:pt>
                <c:pt idx="2480">
                  <c:v>3374</c:v>
                </c:pt>
                <c:pt idx="2481">
                  <c:v>3383</c:v>
                </c:pt>
                <c:pt idx="2482">
                  <c:v>3429</c:v>
                </c:pt>
                <c:pt idx="2483">
                  <c:v>3568</c:v>
                </c:pt>
                <c:pt idx="2484">
                  <c:v>3648</c:v>
                </c:pt>
                <c:pt idx="2485">
                  <c:v>3773</c:v>
                </c:pt>
                <c:pt idx="2486">
                  <c:v>3934</c:v>
                </c:pt>
                <c:pt idx="2487">
                  <c:v>3952</c:v>
                </c:pt>
                <c:pt idx="2488">
                  <c:v>4068</c:v>
                </c:pt>
                <c:pt idx="2489">
                  <c:v>4142</c:v>
                </c:pt>
                <c:pt idx="2490">
                  <c:v>4221</c:v>
                </c:pt>
                <c:pt idx="2491">
                  <c:v>4570</c:v>
                </c:pt>
                <c:pt idx="2492">
                  <c:v>4779</c:v>
                </c:pt>
                <c:pt idx="2493">
                  <c:v>4745</c:v>
                </c:pt>
                <c:pt idx="2494">
                  <c:v>4966</c:v>
                </c:pt>
                <c:pt idx="2495">
                  <c:v>5247</c:v>
                </c:pt>
                <c:pt idx="2496">
                  <c:v>5494</c:v>
                </c:pt>
                <c:pt idx="2497">
                  <c:v>5692</c:v>
                </c:pt>
                <c:pt idx="2498">
                  <c:v>6005</c:v>
                </c:pt>
                <c:pt idx="2499">
                  <c:v>6256</c:v>
                </c:pt>
                <c:pt idx="2500">
                  <c:v>6405</c:v>
                </c:pt>
                <c:pt idx="2501">
                  <c:v>6675</c:v>
                </c:pt>
                <c:pt idx="2502">
                  <c:v>7172</c:v>
                </c:pt>
                <c:pt idx="2503">
                  <c:v>7590</c:v>
                </c:pt>
                <c:pt idx="2504">
                  <c:v>7894</c:v>
                </c:pt>
                <c:pt idx="2505">
                  <c:v>8457</c:v>
                </c:pt>
                <c:pt idx="2506">
                  <c:v>8542</c:v>
                </c:pt>
                <c:pt idx="2507">
                  <c:v>9095</c:v>
                </c:pt>
                <c:pt idx="2508">
                  <c:v>9290</c:v>
                </c:pt>
                <c:pt idx="2509">
                  <c:v>9561</c:v>
                </c:pt>
                <c:pt idx="2510">
                  <c:v>9645</c:v>
                </c:pt>
                <c:pt idx="2511">
                  <c:v>9606</c:v>
                </c:pt>
                <c:pt idx="2512">
                  <c:v>9664</c:v>
                </c:pt>
                <c:pt idx="2513">
                  <c:v>9494</c:v>
                </c:pt>
                <c:pt idx="2514">
                  <c:v>9362</c:v>
                </c:pt>
                <c:pt idx="2515">
                  <c:v>9439</c:v>
                </c:pt>
                <c:pt idx="2516">
                  <c:v>9141</c:v>
                </c:pt>
                <c:pt idx="2517">
                  <c:v>8687</c:v>
                </c:pt>
                <c:pt idx="2518">
                  <c:v>8576</c:v>
                </c:pt>
                <c:pt idx="2519">
                  <c:v>8128</c:v>
                </c:pt>
                <c:pt idx="2520">
                  <c:v>7710</c:v>
                </c:pt>
                <c:pt idx="2521">
                  <c:v>7491</c:v>
                </c:pt>
                <c:pt idx="2522">
                  <c:v>6960</c:v>
                </c:pt>
                <c:pt idx="2523">
                  <c:v>6639</c:v>
                </c:pt>
                <c:pt idx="2524">
                  <c:v>6221</c:v>
                </c:pt>
                <c:pt idx="2525">
                  <c:v>5945</c:v>
                </c:pt>
                <c:pt idx="2526">
                  <c:v>5640</c:v>
                </c:pt>
                <c:pt idx="2527">
                  <c:v>5326</c:v>
                </c:pt>
                <c:pt idx="2528">
                  <c:v>5076</c:v>
                </c:pt>
                <c:pt idx="2529">
                  <c:v>4884</c:v>
                </c:pt>
                <c:pt idx="2530">
                  <c:v>4573</c:v>
                </c:pt>
                <c:pt idx="2531">
                  <c:v>4441</c:v>
                </c:pt>
                <c:pt idx="2532">
                  <c:v>4269</c:v>
                </c:pt>
                <c:pt idx="2533">
                  <c:v>4143</c:v>
                </c:pt>
                <c:pt idx="2534">
                  <c:v>4112</c:v>
                </c:pt>
                <c:pt idx="2535">
                  <c:v>3953</c:v>
                </c:pt>
                <c:pt idx="2536">
                  <c:v>3775</c:v>
                </c:pt>
                <c:pt idx="2537">
                  <c:v>3741</c:v>
                </c:pt>
                <c:pt idx="2538">
                  <c:v>3732</c:v>
                </c:pt>
                <c:pt idx="2539">
                  <c:v>3805</c:v>
                </c:pt>
                <c:pt idx="2540">
                  <c:v>3719</c:v>
                </c:pt>
                <c:pt idx="2541">
                  <c:v>3861</c:v>
                </c:pt>
                <c:pt idx="2542">
                  <c:v>3837</c:v>
                </c:pt>
                <c:pt idx="2543">
                  <c:v>3782</c:v>
                </c:pt>
                <c:pt idx="2544">
                  <c:v>3982</c:v>
                </c:pt>
                <c:pt idx="2545">
                  <c:v>3939</c:v>
                </c:pt>
                <c:pt idx="2546">
                  <c:v>4090</c:v>
                </c:pt>
                <c:pt idx="2547">
                  <c:v>4103</c:v>
                </c:pt>
                <c:pt idx="2548">
                  <c:v>4159</c:v>
                </c:pt>
                <c:pt idx="2549">
                  <c:v>4278</c:v>
                </c:pt>
                <c:pt idx="2550">
                  <c:v>4090</c:v>
                </c:pt>
                <c:pt idx="2551">
                  <c:v>3999</c:v>
                </c:pt>
                <c:pt idx="2552">
                  <c:v>4041</c:v>
                </c:pt>
                <c:pt idx="2553">
                  <c:v>4159</c:v>
                </c:pt>
                <c:pt idx="2554">
                  <c:v>4056</c:v>
                </c:pt>
                <c:pt idx="2555">
                  <c:v>4137</c:v>
                </c:pt>
                <c:pt idx="2556">
                  <c:v>4378</c:v>
                </c:pt>
                <c:pt idx="2557">
                  <c:v>4678</c:v>
                </c:pt>
                <c:pt idx="2558">
                  <c:v>4823</c:v>
                </c:pt>
                <c:pt idx="2559">
                  <c:v>4910</c:v>
                </c:pt>
                <c:pt idx="2560">
                  <c:v>5241</c:v>
                </c:pt>
                <c:pt idx="2561">
                  <c:v>5257</c:v>
                </c:pt>
                <c:pt idx="2562">
                  <c:v>5306</c:v>
                </c:pt>
                <c:pt idx="2563">
                  <c:v>5030</c:v>
                </c:pt>
                <c:pt idx="2564">
                  <c:v>4582</c:v>
                </c:pt>
                <c:pt idx="2565">
                  <c:v>4340</c:v>
                </c:pt>
                <c:pt idx="2566">
                  <c:v>4202</c:v>
                </c:pt>
                <c:pt idx="2567">
                  <c:v>4202</c:v>
                </c:pt>
                <c:pt idx="2568">
                  <c:v>4158</c:v>
                </c:pt>
                <c:pt idx="2569">
                  <c:v>4039</c:v>
                </c:pt>
                <c:pt idx="2570">
                  <c:v>4213</c:v>
                </c:pt>
                <c:pt idx="2571">
                  <c:v>3939</c:v>
                </c:pt>
                <c:pt idx="2572">
                  <c:v>3916</c:v>
                </c:pt>
                <c:pt idx="2573">
                  <c:v>3628</c:v>
                </c:pt>
                <c:pt idx="2574">
                  <c:v>3436</c:v>
                </c:pt>
                <c:pt idx="2575">
                  <c:v>3217</c:v>
                </c:pt>
                <c:pt idx="2576">
                  <c:v>3060</c:v>
                </c:pt>
                <c:pt idx="2577">
                  <c:v>3161</c:v>
                </c:pt>
                <c:pt idx="2578">
                  <c:v>2940</c:v>
                </c:pt>
                <c:pt idx="2579">
                  <c:v>3003</c:v>
                </c:pt>
                <c:pt idx="2580">
                  <c:v>3052</c:v>
                </c:pt>
                <c:pt idx="2581">
                  <c:v>2861</c:v>
                </c:pt>
                <c:pt idx="2582">
                  <c:v>2898</c:v>
                </c:pt>
                <c:pt idx="2583">
                  <c:v>2902</c:v>
                </c:pt>
                <c:pt idx="2584">
                  <c:v>2939</c:v>
                </c:pt>
                <c:pt idx="2585">
                  <c:v>2879</c:v>
                </c:pt>
                <c:pt idx="2586">
                  <c:v>2986</c:v>
                </c:pt>
                <c:pt idx="2587">
                  <c:v>2862</c:v>
                </c:pt>
                <c:pt idx="2588">
                  <c:v>2958</c:v>
                </c:pt>
                <c:pt idx="2589">
                  <c:v>2978</c:v>
                </c:pt>
                <c:pt idx="2590">
                  <c:v>2963</c:v>
                </c:pt>
                <c:pt idx="2591">
                  <c:v>3093</c:v>
                </c:pt>
                <c:pt idx="2592">
                  <c:v>2979</c:v>
                </c:pt>
                <c:pt idx="2593">
                  <c:v>2929</c:v>
                </c:pt>
                <c:pt idx="2594">
                  <c:v>3038</c:v>
                </c:pt>
                <c:pt idx="2595">
                  <c:v>3103</c:v>
                </c:pt>
                <c:pt idx="2596">
                  <c:v>3146</c:v>
                </c:pt>
                <c:pt idx="2597">
                  <c:v>3000</c:v>
                </c:pt>
                <c:pt idx="2598">
                  <c:v>3055</c:v>
                </c:pt>
                <c:pt idx="2599">
                  <c:v>2955</c:v>
                </c:pt>
                <c:pt idx="2600">
                  <c:v>3011</c:v>
                </c:pt>
                <c:pt idx="2601">
                  <c:v>2932</c:v>
                </c:pt>
                <c:pt idx="2602">
                  <c:v>3038</c:v>
                </c:pt>
                <c:pt idx="2603">
                  <c:v>3113</c:v>
                </c:pt>
                <c:pt idx="2604">
                  <c:v>3064</c:v>
                </c:pt>
                <c:pt idx="2605">
                  <c:v>3026</c:v>
                </c:pt>
                <c:pt idx="2606">
                  <c:v>3041</c:v>
                </c:pt>
                <c:pt idx="2607">
                  <c:v>3153</c:v>
                </c:pt>
                <c:pt idx="2608">
                  <c:v>3105</c:v>
                </c:pt>
                <c:pt idx="2609">
                  <c:v>3045</c:v>
                </c:pt>
                <c:pt idx="2610">
                  <c:v>3204</c:v>
                </c:pt>
                <c:pt idx="2611">
                  <c:v>3275</c:v>
                </c:pt>
                <c:pt idx="2612">
                  <c:v>3133</c:v>
                </c:pt>
                <c:pt idx="2613">
                  <c:v>3302</c:v>
                </c:pt>
                <c:pt idx="2614">
                  <c:v>3106</c:v>
                </c:pt>
                <c:pt idx="2615">
                  <c:v>2991</c:v>
                </c:pt>
                <c:pt idx="2616">
                  <c:v>2940</c:v>
                </c:pt>
                <c:pt idx="2617">
                  <c:v>2957</c:v>
                </c:pt>
                <c:pt idx="2618">
                  <c:v>2953</c:v>
                </c:pt>
                <c:pt idx="2619">
                  <c:v>2933</c:v>
                </c:pt>
                <c:pt idx="2620">
                  <c:v>2933</c:v>
                </c:pt>
                <c:pt idx="2621">
                  <c:v>2954</c:v>
                </c:pt>
                <c:pt idx="2622">
                  <c:v>2957</c:v>
                </c:pt>
                <c:pt idx="2623">
                  <c:v>2908</c:v>
                </c:pt>
                <c:pt idx="2624">
                  <c:v>2838</c:v>
                </c:pt>
                <c:pt idx="2625">
                  <c:v>2879</c:v>
                </c:pt>
                <c:pt idx="2626">
                  <c:v>2845</c:v>
                </c:pt>
                <c:pt idx="2627">
                  <c:v>2800</c:v>
                </c:pt>
                <c:pt idx="2628">
                  <c:v>2902</c:v>
                </c:pt>
                <c:pt idx="2629">
                  <c:v>2965</c:v>
                </c:pt>
                <c:pt idx="2630">
                  <c:v>2926</c:v>
                </c:pt>
                <c:pt idx="2631">
                  <c:v>2809</c:v>
                </c:pt>
                <c:pt idx="2632">
                  <c:v>3013</c:v>
                </c:pt>
                <c:pt idx="2633">
                  <c:v>2948</c:v>
                </c:pt>
                <c:pt idx="2634">
                  <c:v>2982</c:v>
                </c:pt>
                <c:pt idx="2635">
                  <c:v>3019</c:v>
                </c:pt>
                <c:pt idx="2636">
                  <c:v>2934</c:v>
                </c:pt>
                <c:pt idx="2637">
                  <c:v>3056</c:v>
                </c:pt>
                <c:pt idx="2638">
                  <c:v>3201</c:v>
                </c:pt>
                <c:pt idx="2639">
                  <c:v>3107</c:v>
                </c:pt>
                <c:pt idx="2640">
                  <c:v>3192</c:v>
                </c:pt>
                <c:pt idx="2641">
                  <c:v>3260</c:v>
                </c:pt>
                <c:pt idx="2642">
                  <c:v>3247</c:v>
                </c:pt>
                <c:pt idx="2643">
                  <c:v>3190</c:v>
                </c:pt>
                <c:pt idx="2644">
                  <c:v>3246</c:v>
                </c:pt>
                <c:pt idx="2645">
                  <c:v>3406</c:v>
                </c:pt>
                <c:pt idx="2646">
                  <c:v>3389</c:v>
                </c:pt>
                <c:pt idx="2647">
                  <c:v>3233</c:v>
                </c:pt>
                <c:pt idx="2648">
                  <c:v>3279</c:v>
                </c:pt>
                <c:pt idx="2649">
                  <c:v>3447</c:v>
                </c:pt>
                <c:pt idx="2650">
                  <c:v>3433</c:v>
                </c:pt>
                <c:pt idx="2651">
                  <c:v>3320</c:v>
                </c:pt>
                <c:pt idx="2652">
                  <c:v>3314</c:v>
                </c:pt>
                <c:pt idx="2653">
                  <c:v>3437</c:v>
                </c:pt>
                <c:pt idx="2654">
                  <c:v>3354</c:v>
                </c:pt>
                <c:pt idx="2655">
                  <c:v>3375</c:v>
                </c:pt>
                <c:pt idx="2656">
                  <c:v>3366</c:v>
                </c:pt>
                <c:pt idx="2657">
                  <c:v>3053</c:v>
                </c:pt>
                <c:pt idx="2658">
                  <c:v>3270</c:v>
                </c:pt>
                <c:pt idx="2659">
                  <c:v>3214</c:v>
                </c:pt>
                <c:pt idx="2660">
                  <c:v>3157</c:v>
                </c:pt>
                <c:pt idx="2661">
                  <c:v>3327</c:v>
                </c:pt>
                <c:pt idx="2662">
                  <c:v>3129</c:v>
                </c:pt>
                <c:pt idx="2663">
                  <c:v>3153</c:v>
                </c:pt>
                <c:pt idx="2664">
                  <c:v>3082</c:v>
                </c:pt>
                <c:pt idx="2665">
                  <c:v>3227</c:v>
                </c:pt>
                <c:pt idx="2666">
                  <c:v>3024</c:v>
                </c:pt>
                <c:pt idx="2667">
                  <c:v>3004</c:v>
                </c:pt>
                <c:pt idx="2668">
                  <c:v>3035</c:v>
                </c:pt>
                <c:pt idx="2669">
                  <c:v>3096</c:v>
                </c:pt>
                <c:pt idx="2670">
                  <c:v>3037</c:v>
                </c:pt>
                <c:pt idx="2671">
                  <c:v>2955</c:v>
                </c:pt>
                <c:pt idx="2672">
                  <c:v>3060</c:v>
                </c:pt>
                <c:pt idx="2673">
                  <c:v>3009</c:v>
                </c:pt>
                <c:pt idx="2674">
                  <c:v>2885</c:v>
                </c:pt>
                <c:pt idx="2675">
                  <c:v>2885</c:v>
                </c:pt>
                <c:pt idx="2676">
                  <c:v>2950</c:v>
                </c:pt>
                <c:pt idx="2677">
                  <c:v>2917</c:v>
                </c:pt>
                <c:pt idx="2678">
                  <c:v>2808</c:v>
                </c:pt>
                <c:pt idx="2679">
                  <c:v>2899</c:v>
                </c:pt>
                <c:pt idx="2680">
                  <c:v>2873</c:v>
                </c:pt>
                <c:pt idx="2681">
                  <c:v>2852</c:v>
                </c:pt>
                <c:pt idx="2682">
                  <c:v>2836</c:v>
                </c:pt>
                <c:pt idx="2683">
                  <c:v>3002</c:v>
                </c:pt>
                <c:pt idx="2684">
                  <c:v>3005</c:v>
                </c:pt>
                <c:pt idx="2685">
                  <c:v>3017</c:v>
                </c:pt>
                <c:pt idx="2686">
                  <c:v>3170</c:v>
                </c:pt>
                <c:pt idx="2687">
                  <c:v>3050</c:v>
                </c:pt>
                <c:pt idx="2688">
                  <c:v>3158</c:v>
                </c:pt>
                <c:pt idx="2689">
                  <c:v>3075</c:v>
                </c:pt>
                <c:pt idx="2690">
                  <c:v>3001</c:v>
                </c:pt>
                <c:pt idx="2691">
                  <c:v>3029</c:v>
                </c:pt>
                <c:pt idx="2692">
                  <c:v>3084</c:v>
                </c:pt>
                <c:pt idx="2693">
                  <c:v>3049</c:v>
                </c:pt>
                <c:pt idx="2694">
                  <c:v>3083</c:v>
                </c:pt>
                <c:pt idx="2695">
                  <c:v>3102</c:v>
                </c:pt>
                <c:pt idx="2696">
                  <c:v>3055</c:v>
                </c:pt>
                <c:pt idx="2697">
                  <c:v>2931</c:v>
                </c:pt>
                <c:pt idx="2698">
                  <c:v>3001</c:v>
                </c:pt>
                <c:pt idx="2699">
                  <c:v>3039</c:v>
                </c:pt>
                <c:pt idx="2700">
                  <c:v>3057</c:v>
                </c:pt>
                <c:pt idx="2701">
                  <c:v>3046</c:v>
                </c:pt>
                <c:pt idx="2702">
                  <c:v>3084</c:v>
                </c:pt>
                <c:pt idx="2703">
                  <c:v>2987</c:v>
                </c:pt>
                <c:pt idx="2704">
                  <c:v>2943</c:v>
                </c:pt>
                <c:pt idx="2705">
                  <c:v>2864</c:v>
                </c:pt>
                <c:pt idx="2706">
                  <c:v>2862</c:v>
                </c:pt>
                <c:pt idx="2707">
                  <c:v>2890</c:v>
                </c:pt>
                <c:pt idx="2708">
                  <c:v>2847</c:v>
                </c:pt>
                <c:pt idx="2709">
                  <c:v>2857</c:v>
                </c:pt>
                <c:pt idx="2710">
                  <c:v>2919</c:v>
                </c:pt>
                <c:pt idx="2711">
                  <c:v>2892</c:v>
                </c:pt>
                <c:pt idx="2712">
                  <c:v>2885</c:v>
                </c:pt>
                <c:pt idx="2713">
                  <c:v>2847</c:v>
                </c:pt>
                <c:pt idx="2714">
                  <c:v>2921</c:v>
                </c:pt>
                <c:pt idx="2715">
                  <c:v>2805</c:v>
                </c:pt>
                <c:pt idx="2716">
                  <c:v>2864</c:v>
                </c:pt>
                <c:pt idx="2717">
                  <c:v>2755</c:v>
                </c:pt>
                <c:pt idx="2718">
                  <c:v>2832</c:v>
                </c:pt>
                <c:pt idx="2719">
                  <c:v>2800</c:v>
                </c:pt>
                <c:pt idx="2720">
                  <c:v>2794</c:v>
                </c:pt>
                <c:pt idx="2721">
                  <c:v>2869</c:v>
                </c:pt>
                <c:pt idx="2722">
                  <c:v>2905</c:v>
                </c:pt>
                <c:pt idx="2723">
                  <c:v>2856</c:v>
                </c:pt>
                <c:pt idx="2724">
                  <c:v>2840</c:v>
                </c:pt>
                <c:pt idx="2725">
                  <c:v>2859</c:v>
                </c:pt>
                <c:pt idx="2726">
                  <c:v>2898</c:v>
                </c:pt>
                <c:pt idx="2727">
                  <c:v>2890</c:v>
                </c:pt>
                <c:pt idx="2728">
                  <c:v>2907</c:v>
                </c:pt>
                <c:pt idx="2729">
                  <c:v>2918</c:v>
                </c:pt>
                <c:pt idx="2730">
                  <c:v>2879</c:v>
                </c:pt>
                <c:pt idx="2731">
                  <c:v>2883</c:v>
                </c:pt>
                <c:pt idx="2732">
                  <c:v>2802</c:v>
                </c:pt>
                <c:pt idx="2733">
                  <c:v>2905</c:v>
                </c:pt>
                <c:pt idx="2734">
                  <c:v>2902</c:v>
                </c:pt>
                <c:pt idx="2735">
                  <c:v>2927</c:v>
                </c:pt>
                <c:pt idx="2736">
                  <c:v>2915</c:v>
                </c:pt>
                <c:pt idx="2737">
                  <c:v>2810</c:v>
                </c:pt>
                <c:pt idx="2738">
                  <c:v>2899</c:v>
                </c:pt>
                <c:pt idx="2739">
                  <c:v>2877</c:v>
                </c:pt>
                <c:pt idx="2740">
                  <c:v>2885</c:v>
                </c:pt>
                <c:pt idx="2741">
                  <c:v>2964</c:v>
                </c:pt>
                <c:pt idx="2742">
                  <c:v>2896</c:v>
                </c:pt>
                <c:pt idx="2743">
                  <c:v>3090</c:v>
                </c:pt>
                <c:pt idx="2744">
                  <c:v>2883</c:v>
                </c:pt>
                <c:pt idx="2745">
                  <c:v>3012</c:v>
                </c:pt>
                <c:pt idx="2746">
                  <c:v>3015</c:v>
                </c:pt>
                <c:pt idx="2747">
                  <c:v>3061</c:v>
                </c:pt>
                <c:pt idx="2748">
                  <c:v>3095</c:v>
                </c:pt>
                <c:pt idx="2749">
                  <c:v>3030</c:v>
                </c:pt>
                <c:pt idx="2750">
                  <c:v>3071</c:v>
                </c:pt>
                <c:pt idx="2751">
                  <c:v>3151</c:v>
                </c:pt>
                <c:pt idx="2752">
                  <c:v>3235</c:v>
                </c:pt>
                <c:pt idx="2753">
                  <c:v>3171</c:v>
                </c:pt>
                <c:pt idx="2754">
                  <c:v>3142</c:v>
                </c:pt>
                <c:pt idx="2755">
                  <c:v>3125</c:v>
                </c:pt>
                <c:pt idx="2756">
                  <c:v>3178</c:v>
                </c:pt>
                <c:pt idx="2757">
                  <c:v>3122</c:v>
                </c:pt>
                <c:pt idx="2758">
                  <c:v>3066</c:v>
                </c:pt>
                <c:pt idx="2759">
                  <c:v>3132</c:v>
                </c:pt>
                <c:pt idx="2760">
                  <c:v>3100</c:v>
                </c:pt>
                <c:pt idx="2761">
                  <c:v>3054</c:v>
                </c:pt>
                <c:pt idx="2762">
                  <c:v>3033</c:v>
                </c:pt>
                <c:pt idx="2763">
                  <c:v>3040</c:v>
                </c:pt>
                <c:pt idx="2764">
                  <c:v>3000</c:v>
                </c:pt>
                <c:pt idx="2765">
                  <c:v>3034</c:v>
                </c:pt>
                <c:pt idx="2766">
                  <c:v>3027</c:v>
                </c:pt>
                <c:pt idx="2767">
                  <c:v>3019</c:v>
                </c:pt>
                <c:pt idx="2768">
                  <c:v>2954</c:v>
                </c:pt>
                <c:pt idx="2769">
                  <c:v>2925</c:v>
                </c:pt>
                <c:pt idx="2770">
                  <c:v>3114</c:v>
                </c:pt>
                <c:pt idx="2771">
                  <c:v>2893</c:v>
                </c:pt>
                <c:pt idx="2772">
                  <c:v>2847</c:v>
                </c:pt>
                <c:pt idx="2773">
                  <c:v>2884</c:v>
                </c:pt>
                <c:pt idx="2774">
                  <c:v>3032</c:v>
                </c:pt>
                <c:pt idx="2775">
                  <c:v>2884</c:v>
                </c:pt>
                <c:pt idx="2776">
                  <c:v>2840</c:v>
                </c:pt>
                <c:pt idx="2777">
                  <c:v>2901</c:v>
                </c:pt>
                <c:pt idx="2778">
                  <c:v>2912</c:v>
                </c:pt>
                <c:pt idx="2779">
                  <c:v>2835</c:v>
                </c:pt>
                <c:pt idx="2780">
                  <c:v>2755</c:v>
                </c:pt>
                <c:pt idx="2781">
                  <c:v>2797</c:v>
                </c:pt>
                <c:pt idx="2782">
                  <c:v>2815</c:v>
                </c:pt>
                <c:pt idx="2783">
                  <c:v>2761</c:v>
                </c:pt>
                <c:pt idx="2784">
                  <c:v>2819</c:v>
                </c:pt>
                <c:pt idx="2785">
                  <c:v>2771</c:v>
                </c:pt>
                <c:pt idx="2786">
                  <c:v>2762</c:v>
                </c:pt>
                <c:pt idx="2787">
                  <c:v>2786</c:v>
                </c:pt>
                <c:pt idx="2788">
                  <c:v>2864</c:v>
                </c:pt>
                <c:pt idx="2789">
                  <c:v>2757</c:v>
                </c:pt>
                <c:pt idx="2790">
                  <c:v>2810</c:v>
                </c:pt>
                <c:pt idx="2791">
                  <c:v>2836</c:v>
                </c:pt>
                <c:pt idx="2792">
                  <c:v>2682</c:v>
                </c:pt>
                <c:pt idx="2793">
                  <c:v>2777</c:v>
                </c:pt>
                <c:pt idx="2794">
                  <c:v>2920</c:v>
                </c:pt>
                <c:pt idx="2795">
                  <c:v>2876</c:v>
                </c:pt>
                <c:pt idx="2796">
                  <c:v>2738</c:v>
                </c:pt>
                <c:pt idx="2797">
                  <c:v>2883</c:v>
                </c:pt>
                <c:pt idx="2798">
                  <c:v>2812</c:v>
                </c:pt>
                <c:pt idx="2799">
                  <c:v>2877</c:v>
                </c:pt>
                <c:pt idx="2800">
                  <c:v>2760</c:v>
                </c:pt>
                <c:pt idx="2801">
                  <c:v>2690</c:v>
                </c:pt>
                <c:pt idx="2802">
                  <c:v>2786</c:v>
                </c:pt>
                <c:pt idx="2803">
                  <c:v>2680</c:v>
                </c:pt>
                <c:pt idx="2804">
                  <c:v>2759</c:v>
                </c:pt>
                <c:pt idx="2805">
                  <c:v>2707</c:v>
                </c:pt>
                <c:pt idx="2806">
                  <c:v>2796</c:v>
                </c:pt>
                <c:pt idx="2807">
                  <c:v>2723</c:v>
                </c:pt>
                <c:pt idx="2808">
                  <c:v>2616</c:v>
                </c:pt>
                <c:pt idx="2809">
                  <c:v>2628</c:v>
                </c:pt>
                <c:pt idx="2810">
                  <c:v>2585</c:v>
                </c:pt>
                <c:pt idx="2811">
                  <c:v>2661</c:v>
                </c:pt>
                <c:pt idx="2812">
                  <c:v>2751</c:v>
                </c:pt>
                <c:pt idx="2813">
                  <c:v>2707</c:v>
                </c:pt>
                <c:pt idx="2814">
                  <c:v>2661</c:v>
                </c:pt>
                <c:pt idx="2815">
                  <c:v>2554</c:v>
                </c:pt>
                <c:pt idx="2816">
                  <c:v>2509</c:v>
                </c:pt>
                <c:pt idx="2817">
                  <c:v>2543</c:v>
                </c:pt>
                <c:pt idx="2818">
                  <c:v>2699</c:v>
                </c:pt>
                <c:pt idx="2819">
                  <c:v>2669</c:v>
                </c:pt>
                <c:pt idx="2820">
                  <c:v>2648</c:v>
                </c:pt>
                <c:pt idx="2821">
                  <c:v>2639</c:v>
                </c:pt>
                <c:pt idx="2822">
                  <c:v>2688</c:v>
                </c:pt>
                <c:pt idx="2823">
                  <c:v>2567</c:v>
                </c:pt>
                <c:pt idx="2824">
                  <c:v>2699</c:v>
                </c:pt>
                <c:pt idx="2825">
                  <c:v>2582</c:v>
                </c:pt>
                <c:pt idx="2826">
                  <c:v>2625</c:v>
                </c:pt>
                <c:pt idx="2827">
                  <c:v>2601</c:v>
                </c:pt>
                <c:pt idx="2828">
                  <c:v>2600</c:v>
                </c:pt>
                <c:pt idx="2829">
                  <c:v>2576</c:v>
                </c:pt>
                <c:pt idx="2830">
                  <c:v>2607</c:v>
                </c:pt>
                <c:pt idx="2831">
                  <c:v>2714</c:v>
                </c:pt>
                <c:pt idx="2832">
                  <c:v>2694</c:v>
                </c:pt>
                <c:pt idx="2833">
                  <c:v>2699</c:v>
                </c:pt>
                <c:pt idx="2834">
                  <c:v>2721</c:v>
                </c:pt>
                <c:pt idx="2835">
                  <c:v>2704</c:v>
                </c:pt>
                <c:pt idx="2836">
                  <c:v>2777</c:v>
                </c:pt>
                <c:pt idx="2837">
                  <c:v>2640</c:v>
                </c:pt>
                <c:pt idx="2838">
                  <c:v>2772</c:v>
                </c:pt>
                <c:pt idx="2839">
                  <c:v>2785</c:v>
                </c:pt>
                <c:pt idx="2840">
                  <c:v>2712</c:v>
                </c:pt>
                <c:pt idx="2841">
                  <c:v>2723</c:v>
                </c:pt>
                <c:pt idx="2842">
                  <c:v>2724</c:v>
                </c:pt>
                <c:pt idx="2843">
                  <c:v>2849</c:v>
                </c:pt>
                <c:pt idx="2844">
                  <c:v>2716</c:v>
                </c:pt>
                <c:pt idx="2845">
                  <c:v>2779</c:v>
                </c:pt>
                <c:pt idx="2846">
                  <c:v>2767</c:v>
                </c:pt>
                <c:pt idx="2847">
                  <c:v>2953</c:v>
                </c:pt>
                <c:pt idx="2848">
                  <c:v>2884</c:v>
                </c:pt>
                <c:pt idx="2849">
                  <c:v>2907</c:v>
                </c:pt>
                <c:pt idx="2850">
                  <c:v>2944</c:v>
                </c:pt>
                <c:pt idx="2851">
                  <c:v>3251</c:v>
                </c:pt>
                <c:pt idx="2852">
                  <c:v>3276</c:v>
                </c:pt>
                <c:pt idx="2853">
                  <c:v>3387</c:v>
                </c:pt>
                <c:pt idx="2854">
                  <c:v>3502</c:v>
                </c:pt>
                <c:pt idx="2855">
                  <c:v>3467</c:v>
                </c:pt>
                <c:pt idx="2856">
                  <c:v>3496</c:v>
                </c:pt>
                <c:pt idx="2857">
                  <c:v>3338</c:v>
                </c:pt>
                <c:pt idx="2858">
                  <c:v>3410</c:v>
                </c:pt>
                <c:pt idx="2859">
                  <c:v>3302</c:v>
                </c:pt>
                <c:pt idx="2860">
                  <c:v>3109</c:v>
                </c:pt>
                <c:pt idx="2861">
                  <c:v>3107</c:v>
                </c:pt>
                <c:pt idx="2862">
                  <c:v>3082</c:v>
                </c:pt>
                <c:pt idx="2863">
                  <c:v>3106</c:v>
                </c:pt>
                <c:pt idx="2864">
                  <c:v>3017</c:v>
                </c:pt>
                <c:pt idx="2865">
                  <c:v>3164</c:v>
                </c:pt>
                <c:pt idx="2866">
                  <c:v>3084</c:v>
                </c:pt>
                <c:pt idx="2867">
                  <c:v>3022</c:v>
                </c:pt>
                <c:pt idx="2868">
                  <c:v>3140</c:v>
                </c:pt>
                <c:pt idx="2869">
                  <c:v>2873</c:v>
                </c:pt>
                <c:pt idx="2870">
                  <c:v>2870</c:v>
                </c:pt>
                <c:pt idx="2871">
                  <c:v>2831</c:v>
                </c:pt>
                <c:pt idx="2872">
                  <c:v>2701</c:v>
                </c:pt>
                <c:pt idx="2873">
                  <c:v>2828</c:v>
                </c:pt>
                <c:pt idx="2874">
                  <c:v>2906</c:v>
                </c:pt>
                <c:pt idx="2875">
                  <c:v>2788</c:v>
                </c:pt>
                <c:pt idx="2876">
                  <c:v>2733</c:v>
                </c:pt>
                <c:pt idx="2877">
                  <c:v>2799</c:v>
                </c:pt>
                <c:pt idx="2878">
                  <c:v>2712</c:v>
                </c:pt>
                <c:pt idx="2879">
                  <c:v>2866</c:v>
                </c:pt>
                <c:pt idx="2880">
                  <c:v>2708</c:v>
                </c:pt>
                <c:pt idx="2881">
                  <c:v>2776</c:v>
                </c:pt>
                <c:pt idx="2882">
                  <c:v>2764</c:v>
                </c:pt>
                <c:pt idx="2883">
                  <c:v>2779</c:v>
                </c:pt>
                <c:pt idx="2884">
                  <c:v>2696</c:v>
                </c:pt>
                <c:pt idx="2885">
                  <c:v>2757</c:v>
                </c:pt>
                <c:pt idx="2886">
                  <c:v>2756</c:v>
                </c:pt>
                <c:pt idx="2887">
                  <c:v>2692</c:v>
                </c:pt>
                <c:pt idx="2888">
                  <c:v>2783</c:v>
                </c:pt>
                <c:pt idx="2889">
                  <c:v>2696</c:v>
                </c:pt>
                <c:pt idx="2890">
                  <c:v>2729</c:v>
                </c:pt>
                <c:pt idx="2891">
                  <c:v>2719</c:v>
                </c:pt>
                <c:pt idx="2892">
                  <c:v>2777</c:v>
                </c:pt>
                <c:pt idx="2893">
                  <c:v>2678</c:v>
                </c:pt>
                <c:pt idx="2894">
                  <c:v>2766</c:v>
                </c:pt>
                <c:pt idx="2895">
                  <c:v>2723</c:v>
                </c:pt>
                <c:pt idx="2896">
                  <c:v>2683</c:v>
                </c:pt>
                <c:pt idx="2897">
                  <c:v>2701</c:v>
                </c:pt>
                <c:pt idx="2898">
                  <c:v>2601</c:v>
                </c:pt>
                <c:pt idx="2899">
                  <c:v>2633</c:v>
                </c:pt>
                <c:pt idx="2900">
                  <c:v>2582</c:v>
                </c:pt>
                <c:pt idx="2901">
                  <c:v>2647</c:v>
                </c:pt>
                <c:pt idx="2902">
                  <c:v>2714</c:v>
                </c:pt>
                <c:pt idx="2903">
                  <c:v>2684</c:v>
                </c:pt>
                <c:pt idx="2904">
                  <c:v>2642</c:v>
                </c:pt>
                <c:pt idx="2905">
                  <c:v>2685</c:v>
                </c:pt>
                <c:pt idx="2906">
                  <c:v>2725</c:v>
                </c:pt>
                <c:pt idx="2907">
                  <c:v>2623</c:v>
                </c:pt>
                <c:pt idx="2908">
                  <c:v>2583</c:v>
                </c:pt>
                <c:pt idx="2909">
                  <c:v>2702</c:v>
                </c:pt>
                <c:pt idx="2910">
                  <c:v>2811</c:v>
                </c:pt>
                <c:pt idx="2911">
                  <c:v>2692</c:v>
                </c:pt>
                <c:pt idx="2912">
                  <c:v>2803</c:v>
                </c:pt>
                <c:pt idx="2913">
                  <c:v>2738</c:v>
                </c:pt>
                <c:pt idx="2914">
                  <c:v>2866</c:v>
                </c:pt>
                <c:pt idx="2915">
                  <c:v>2715</c:v>
                </c:pt>
                <c:pt idx="2916">
                  <c:v>2897</c:v>
                </c:pt>
                <c:pt idx="2917">
                  <c:v>2922</c:v>
                </c:pt>
                <c:pt idx="2918">
                  <c:v>2798</c:v>
                </c:pt>
                <c:pt idx="2919">
                  <c:v>2830</c:v>
                </c:pt>
                <c:pt idx="2920">
                  <c:v>2862</c:v>
                </c:pt>
                <c:pt idx="2921">
                  <c:v>2914</c:v>
                </c:pt>
                <c:pt idx="2922">
                  <c:v>2885</c:v>
                </c:pt>
                <c:pt idx="2923">
                  <c:v>2903</c:v>
                </c:pt>
                <c:pt idx="2924">
                  <c:v>2930</c:v>
                </c:pt>
                <c:pt idx="2925">
                  <c:v>2902</c:v>
                </c:pt>
                <c:pt idx="2926">
                  <c:v>2975</c:v>
                </c:pt>
                <c:pt idx="2927">
                  <c:v>2974</c:v>
                </c:pt>
                <c:pt idx="2928">
                  <c:v>2890</c:v>
                </c:pt>
                <c:pt idx="2929">
                  <c:v>2839</c:v>
                </c:pt>
                <c:pt idx="2930">
                  <c:v>2867</c:v>
                </c:pt>
                <c:pt idx="2931">
                  <c:v>2789</c:v>
                </c:pt>
                <c:pt idx="2932">
                  <c:v>2770</c:v>
                </c:pt>
                <c:pt idx="2933">
                  <c:v>2922</c:v>
                </c:pt>
                <c:pt idx="2934">
                  <c:v>2860</c:v>
                </c:pt>
                <c:pt idx="2935">
                  <c:v>2779</c:v>
                </c:pt>
                <c:pt idx="2936">
                  <c:v>2803</c:v>
                </c:pt>
                <c:pt idx="2937">
                  <c:v>2719</c:v>
                </c:pt>
                <c:pt idx="2938">
                  <c:v>2719</c:v>
                </c:pt>
                <c:pt idx="2939">
                  <c:v>2684</c:v>
                </c:pt>
                <c:pt idx="2940">
                  <c:v>2759</c:v>
                </c:pt>
                <c:pt idx="2941">
                  <c:v>2634</c:v>
                </c:pt>
                <c:pt idx="2942">
                  <c:v>2752</c:v>
                </c:pt>
                <c:pt idx="2943">
                  <c:v>2808</c:v>
                </c:pt>
                <c:pt idx="2944">
                  <c:v>2703</c:v>
                </c:pt>
                <c:pt idx="2945">
                  <c:v>2703</c:v>
                </c:pt>
                <c:pt idx="2946">
                  <c:v>2558</c:v>
                </c:pt>
                <c:pt idx="2947">
                  <c:v>2587</c:v>
                </c:pt>
                <c:pt idx="2948">
                  <c:v>2565</c:v>
                </c:pt>
                <c:pt idx="2949">
                  <c:v>2647</c:v>
                </c:pt>
                <c:pt idx="2950">
                  <c:v>2711</c:v>
                </c:pt>
                <c:pt idx="2951">
                  <c:v>2573</c:v>
                </c:pt>
                <c:pt idx="2952">
                  <c:v>2666</c:v>
                </c:pt>
                <c:pt idx="2953">
                  <c:v>2640</c:v>
                </c:pt>
                <c:pt idx="2954">
                  <c:v>2652</c:v>
                </c:pt>
                <c:pt idx="2955">
                  <c:v>2612</c:v>
                </c:pt>
                <c:pt idx="2956">
                  <c:v>2644</c:v>
                </c:pt>
                <c:pt idx="2957">
                  <c:v>2594</c:v>
                </c:pt>
                <c:pt idx="2958">
                  <c:v>2719</c:v>
                </c:pt>
                <c:pt idx="2959">
                  <c:v>2666</c:v>
                </c:pt>
                <c:pt idx="2960">
                  <c:v>2637</c:v>
                </c:pt>
                <c:pt idx="2961">
                  <c:v>2681</c:v>
                </c:pt>
                <c:pt idx="2962">
                  <c:v>2712</c:v>
                </c:pt>
                <c:pt idx="2963">
                  <c:v>2764</c:v>
                </c:pt>
                <c:pt idx="2964">
                  <c:v>2715</c:v>
                </c:pt>
                <c:pt idx="2965">
                  <c:v>2664</c:v>
                </c:pt>
                <c:pt idx="2966">
                  <c:v>2678</c:v>
                </c:pt>
                <c:pt idx="2967">
                  <c:v>2739</c:v>
                </c:pt>
                <c:pt idx="2968">
                  <c:v>2842</c:v>
                </c:pt>
                <c:pt idx="2969">
                  <c:v>2773</c:v>
                </c:pt>
                <c:pt idx="2970">
                  <c:v>2836</c:v>
                </c:pt>
                <c:pt idx="2971">
                  <c:v>2736</c:v>
                </c:pt>
                <c:pt idx="2972">
                  <c:v>2834</c:v>
                </c:pt>
                <c:pt idx="2973">
                  <c:v>2802</c:v>
                </c:pt>
                <c:pt idx="2974">
                  <c:v>2724</c:v>
                </c:pt>
                <c:pt idx="2975">
                  <c:v>2782</c:v>
                </c:pt>
                <c:pt idx="2976">
                  <c:v>2866</c:v>
                </c:pt>
                <c:pt idx="2977">
                  <c:v>2995</c:v>
                </c:pt>
                <c:pt idx="2978">
                  <c:v>2870</c:v>
                </c:pt>
                <c:pt idx="2979">
                  <c:v>2822</c:v>
                </c:pt>
                <c:pt idx="2980">
                  <c:v>2844</c:v>
                </c:pt>
                <c:pt idx="2981">
                  <c:v>2811</c:v>
                </c:pt>
                <c:pt idx="2982">
                  <c:v>2746</c:v>
                </c:pt>
                <c:pt idx="2983">
                  <c:v>2812</c:v>
                </c:pt>
                <c:pt idx="2984">
                  <c:v>2764</c:v>
                </c:pt>
                <c:pt idx="2985">
                  <c:v>2732</c:v>
                </c:pt>
                <c:pt idx="2986">
                  <c:v>2911</c:v>
                </c:pt>
                <c:pt idx="2987">
                  <c:v>2796</c:v>
                </c:pt>
                <c:pt idx="2988">
                  <c:v>2839</c:v>
                </c:pt>
                <c:pt idx="2989">
                  <c:v>2732</c:v>
                </c:pt>
                <c:pt idx="2990">
                  <c:v>2684</c:v>
                </c:pt>
                <c:pt idx="2991">
                  <c:v>2744</c:v>
                </c:pt>
                <c:pt idx="2992">
                  <c:v>2713</c:v>
                </c:pt>
                <c:pt idx="2993">
                  <c:v>2634</c:v>
                </c:pt>
                <c:pt idx="2994">
                  <c:v>2708</c:v>
                </c:pt>
                <c:pt idx="2995">
                  <c:v>2724</c:v>
                </c:pt>
                <c:pt idx="2996">
                  <c:v>2676</c:v>
                </c:pt>
                <c:pt idx="2997">
                  <c:v>2557</c:v>
                </c:pt>
                <c:pt idx="2998">
                  <c:v>2645</c:v>
                </c:pt>
                <c:pt idx="2999">
                  <c:v>2661</c:v>
                </c:pt>
                <c:pt idx="3000">
                  <c:v>2641</c:v>
                </c:pt>
                <c:pt idx="3001">
                  <c:v>2565</c:v>
                </c:pt>
                <c:pt idx="3002">
                  <c:v>2667</c:v>
                </c:pt>
                <c:pt idx="3003">
                  <c:v>2718</c:v>
                </c:pt>
                <c:pt idx="3004">
                  <c:v>2623</c:v>
                </c:pt>
                <c:pt idx="3005">
                  <c:v>2543</c:v>
                </c:pt>
                <c:pt idx="3006">
                  <c:v>2542</c:v>
                </c:pt>
                <c:pt idx="3007">
                  <c:v>2591</c:v>
                </c:pt>
                <c:pt idx="3008">
                  <c:v>2629</c:v>
                </c:pt>
                <c:pt idx="3009">
                  <c:v>2592</c:v>
                </c:pt>
                <c:pt idx="3010">
                  <c:v>2715</c:v>
                </c:pt>
                <c:pt idx="3011">
                  <c:v>2530</c:v>
                </c:pt>
                <c:pt idx="3012">
                  <c:v>2511</c:v>
                </c:pt>
                <c:pt idx="3013">
                  <c:v>2490</c:v>
                </c:pt>
                <c:pt idx="3014">
                  <c:v>2573</c:v>
                </c:pt>
                <c:pt idx="3015">
                  <c:v>2576</c:v>
                </c:pt>
                <c:pt idx="3016">
                  <c:v>2587</c:v>
                </c:pt>
                <c:pt idx="3017">
                  <c:v>2497</c:v>
                </c:pt>
                <c:pt idx="3018">
                  <c:v>2492</c:v>
                </c:pt>
                <c:pt idx="3019">
                  <c:v>2586</c:v>
                </c:pt>
                <c:pt idx="3020">
                  <c:v>2551</c:v>
                </c:pt>
                <c:pt idx="3021">
                  <c:v>2476</c:v>
                </c:pt>
                <c:pt idx="3022">
                  <c:v>2553</c:v>
                </c:pt>
                <c:pt idx="3023">
                  <c:v>2568</c:v>
                </c:pt>
                <c:pt idx="3024">
                  <c:v>2456</c:v>
                </c:pt>
                <c:pt idx="3025">
                  <c:v>2506</c:v>
                </c:pt>
                <c:pt idx="3026">
                  <c:v>2589</c:v>
                </c:pt>
                <c:pt idx="3027">
                  <c:v>2493</c:v>
                </c:pt>
                <c:pt idx="3028">
                  <c:v>2568</c:v>
                </c:pt>
                <c:pt idx="3029">
                  <c:v>2656</c:v>
                </c:pt>
                <c:pt idx="3030">
                  <c:v>2625</c:v>
                </c:pt>
                <c:pt idx="3031">
                  <c:v>2575</c:v>
                </c:pt>
                <c:pt idx="3032">
                  <c:v>2457</c:v>
                </c:pt>
                <c:pt idx="3033">
                  <c:v>2647</c:v>
                </c:pt>
                <c:pt idx="3034">
                  <c:v>2562</c:v>
                </c:pt>
                <c:pt idx="3035">
                  <c:v>2535</c:v>
                </c:pt>
                <c:pt idx="3036">
                  <c:v>2608</c:v>
                </c:pt>
                <c:pt idx="3037">
                  <c:v>2588</c:v>
                </c:pt>
                <c:pt idx="3038">
                  <c:v>2481</c:v>
                </c:pt>
                <c:pt idx="3039">
                  <c:v>2580</c:v>
                </c:pt>
                <c:pt idx="3040">
                  <c:v>2608</c:v>
                </c:pt>
                <c:pt idx="3041">
                  <c:v>2563</c:v>
                </c:pt>
                <c:pt idx="3042">
                  <c:v>2538</c:v>
                </c:pt>
                <c:pt idx="3043">
                  <c:v>2554</c:v>
                </c:pt>
                <c:pt idx="3044">
                  <c:v>2496</c:v>
                </c:pt>
                <c:pt idx="3045">
                  <c:v>2657</c:v>
                </c:pt>
                <c:pt idx="3046">
                  <c:v>2451</c:v>
                </c:pt>
                <c:pt idx="3047">
                  <c:v>2516</c:v>
                </c:pt>
                <c:pt idx="3048">
                  <c:v>2553</c:v>
                </c:pt>
                <c:pt idx="3049">
                  <c:v>2483</c:v>
                </c:pt>
                <c:pt idx="3050">
                  <c:v>2544</c:v>
                </c:pt>
                <c:pt idx="3051">
                  <c:v>2518</c:v>
                </c:pt>
                <c:pt idx="3052">
                  <c:v>2556</c:v>
                </c:pt>
                <c:pt idx="3053">
                  <c:v>2526</c:v>
                </c:pt>
                <c:pt idx="3054">
                  <c:v>2538</c:v>
                </c:pt>
                <c:pt idx="3055">
                  <c:v>2531</c:v>
                </c:pt>
                <c:pt idx="3056">
                  <c:v>2534</c:v>
                </c:pt>
                <c:pt idx="3057">
                  <c:v>2489</c:v>
                </c:pt>
                <c:pt idx="3058">
                  <c:v>2615</c:v>
                </c:pt>
                <c:pt idx="3059">
                  <c:v>2590</c:v>
                </c:pt>
                <c:pt idx="3060">
                  <c:v>2415</c:v>
                </c:pt>
                <c:pt idx="3061">
                  <c:v>2524</c:v>
                </c:pt>
                <c:pt idx="3062">
                  <c:v>2624</c:v>
                </c:pt>
                <c:pt idx="3063">
                  <c:v>2567</c:v>
                </c:pt>
                <c:pt idx="3064">
                  <c:v>2570</c:v>
                </c:pt>
                <c:pt idx="3065">
                  <c:v>2500</c:v>
                </c:pt>
                <c:pt idx="3066">
                  <c:v>2506</c:v>
                </c:pt>
                <c:pt idx="3067">
                  <c:v>2492</c:v>
                </c:pt>
                <c:pt idx="3068">
                  <c:v>2596</c:v>
                </c:pt>
                <c:pt idx="3069">
                  <c:v>2568</c:v>
                </c:pt>
                <c:pt idx="3070">
                  <c:v>2586</c:v>
                </c:pt>
                <c:pt idx="3071">
                  <c:v>2582</c:v>
                </c:pt>
                <c:pt idx="3072">
                  <c:v>2558</c:v>
                </c:pt>
                <c:pt idx="3073">
                  <c:v>2450</c:v>
                </c:pt>
                <c:pt idx="3074">
                  <c:v>2598</c:v>
                </c:pt>
                <c:pt idx="3075">
                  <c:v>2599</c:v>
                </c:pt>
                <c:pt idx="3076">
                  <c:v>2488</c:v>
                </c:pt>
                <c:pt idx="3077">
                  <c:v>2429</c:v>
                </c:pt>
                <c:pt idx="3078">
                  <c:v>2586</c:v>
                </c:pt>
                <c:pt idx="3079">
                  <c:v>2480</c:v>
                </c:pt>
                <c:pt idx="3080">
                  <c:v>2520</c:v>
                </c:pt>
                <c:pt idx="3081">
                  <c:v>2424</c:v>
                </c:pt>
                <c:pt idx="3082">
                  <c:v>2539</c:v>
                </c:pt>
                <c:pt idx="3083">
                  <c:v>2601</c:v>
                </c:pt>
                <c:pt idx="3084">
                  <c:v>2527</c:v>
                </c:pt>
                <c:pt idx="3085">
                  <c:v>2571</c:v>
                </c:pt>
                <c:pt idx="3086">
                  <c:v>2517</c:v>
                </c:pt>
                <c:pt idx="3087">
                  <c:v>2520</c:v>
                </c:pt>
                <c:pt idx="3088">
                  <c:v>2375</c:v>
                </c:pt>
                <c:pt idx="3089">
                  <c:v>2557</c:v>
                </c:pt>
                <c:pt idx="3090">
                  <c:v>2607</c:v>
                </c:pt>
                <c:pt idx="3091">
                  <c:v>2538</c:v>
                </c:pt>
                <c:pt idx="3092">
                  <c:v>2463</c:v>
                </c:pt>
                <c:pt idx="3093">
                  <c:v>2502</c:v>
                </c:pt>
                <c:pt idx="3094">
                  <c:v>2573</c:v>
                </c:pt>
                <c:pt idx="3095">
                  <c:v>2487</c:v>
                </c:pt>
                <c:pt idx="3096">
                  <c:v>2537</c:v>
                </c:pt>
                <c:pt idx="3097">
                  <c:v>2519</c:v>
                </c:pt>
                <c:pt idx="3098">
                  <c:v>2436</c:v>
                </c:pt>
                <c:pt idx="3099">
                  <c:v>2550</c:v>
                </c:pt>
                <c:pt idx="3100">
                  <c:v>2451</c:v>
                </c:pt>
                <c:pt idx="3101">
                  <c:v>2621</c:v>
                </c:pt>
                <c:pt idx="3102">
                  <c:v>2508</c:v>
                </c:pt>
                <c:pt idx="3103">
                  <c:v>2483</c:v>
                </c:pt>
                <c:pt idx="3104">
                  <c:v>2532</c:v>
                </c:pt>
                <c:pt idx="3105">
                  <c:v>2500</c:v>
                </c:pt>
                <c:pt idx="3106">
                  <c:v>2561</c:v>
                </c:pt>
                <c:pt idx="3107">
                  <c:v>2453</c:v>
                </c:pt>
                <c:pt idx="3108">
                  <c:v>2498</c:v>
                </c:pt>
                <c:pt idx="3109">
                  <c:v>2590</c:v>
                </c:pt>
                <c:pt idx="3110">
                  <c:v>2503</c:v>
                </c:pt>
                <c:pt idx="3111">
                  <c:v>2656</c:v>
                </c:pt>
                <c:pt idx="3112">
                  <c:v>2738</c:v>
                </c:pt>
                <c:pt idx="3113">
                  <c:v>2561</c:v>
                </c:pt>
                <c:pt idx="3114">
                  <c:v>2502</c:v>
                </c:pt>
                <c:pt idx="3115">
                  <c:v>2560</c:v>
                </c:pt>
                <c:pt idx="3116">
                  <c:v>2549</c:v>
                </c:pt>
                <c:pt idx="3117">
                  <c:v>2523</c:v>
                </c:pt>
                <c:pt idx="3118">
                  <c:v>2602</c:v>
                </c:pt>
                <c:pt idx="3119">
                  <c:v>2595</c:v>
                </c:pt>
                <c:pt idx="3120">
                  <c:v>2482</c:v>
                </c:pt>
                <c:pt idx="3121">
                  <c:v>2502</c:v>
                </c:pt>
                <c:pt idx="3122">
                  <c:v>2547</c:v>
                </c:pt>
                <c:pt idx="3123">
                  <c:v>2611</c:v>
                </c:pt>
                <c:pt idx="3124">
                  <c:v>2568</c:v>
                </c:pt>
                <c:pt idx="3125">
                  <c:v>2469</c:v>
                </c:pt>
                <c:pt idx="3126">
                  <c:v>2513</c:v>
                </c:pt>
                <c:pt idx="3127">
                  <c:v>2491</c:v>
                </c:pt>
                <c:pt idx="3128">
                  <c:v>2404</c:v>
                </c:pt>
                <c:pt idx="3129">
                  <c:v>2457</c:v>
                </c:pt>
                <c:pt idx="3130">
                  <c:v>2485</c:v>
                </c:pt>
                <c:pt idx="3131">
                  <c:v>2581</c:v>
                </c:pt>
                <c:pt idx="3132">
                  <c:v>2609</c:v>
                </c:pt>
                <c:pt idx="3133">
                  <c:v>2505</c:v>
                </c:pt>
                <c:pt idx="3134">
                  <c:v>2491</c:v>
                </c:pt>
                <c:pt idx="3135">
                  <c:v>2468</c:v>
                </c:pt>
                <c:pt idx="3136">
                  <c:v>2490</c:v>
                </c:pt>
                <c:pt idx="3137">
                  <c:v>2466</c:v>
                </c:pt>
                <c:pt idx="3138">
                  <c:v>2453</c:v>
                </c:pt>
                <c:pt idx="3139">
                  <c:v>2438</c:v>
                </c:pt>
                <c:pt idx="3140">
                  <c:v>2451</c:v>
                </c:pt>
                <c:pt idx="3141">
                  <c:v>2478</c:v>
                </c:pt>
                <c:pt idx="3142">
                  <c:v>2456</c:v>
                </c:pt>
                <c:pt idx="3143">
                  <c:v>2423</c:v>
                </c:pt>
                <c:pt idx="3144">
                  <c:v>2460</c:v>
                </c:pt>
                <c:pt idx="3145">
                  <c:v>2446</c:v>
                </c:pt>
                <c:pt idx="3146">
                  <c:v>2578</c:v>
                </c:pt>
                <c:pt idx="3147">
                  <c:v>2577</c:v>
                </c:pt>
                <c:pt idx="3148">
                  <c:v>2508</c:v>
                </c:pt>
                <c:pt idx="3149">
                  <c:v>2538</c:v>
                </c:pt>
                <c:pt idx="3150">
                  <c:v>2573</c:v>
                </c:pt>
                <c:pt idx="3151">
                  <c:v>2417</c:v>
                </c:pt>
                <c:pt idx="3152">
                  <c:v>2530</c:v>
                </c:pt>
                <c:pt idx="3153">
                  <c:v>2537</c:v>
                </c:pt>
                <c:pt idx="3154">
                  <c:v>2514</c:v>
                </c:pt>
                <c:pt idx="3155">
                  <c:v>2486</c:v>
                </c:pt>
                <c:pt idx="3156">
                  <c:v>2530</c:v>
                </c:pt>
                <c:pt idx="3157">
                  <c:v>2491</c:v>
                </c:pt>
                <c:pt idx="3158">
                  <c:v>2609</c:v>
                </c:pt>
                <c:pt idx="3159">
                  <c:v>2669</c:v>
                </c:pt>
                <c:pt idx="3160">
                  <c:v>2563</c:v>
                </c:pt>
                <c:pt idx="3161">
                  <c:v>2627</c:v>
                </c:pt>
                <c:pt idx="3162">
                  <c:v>2698</c:v>
                </c:pt>
                <c:pt idx="3163">
                  <c:v>2726</c:v>
                </c:pt>
                <c:pt idx="3164">
                  <c:v>2718</c:v>
                </c:pt>
                <c:pt idx="3165">
                  <c:v>2719</c:v>
                </c:pt>
                <c:pt idx="3166">
                  <c:v>2829</c:v>
                </c:pt>
                <c:pt idx="3167">
                  <c:v>2784</c:v>
                </c:pt>
                <c:pt idx="3168">
                  <c:v>2725</c:v>
                </c:pt>
                <c:pt idx="3169">
                  <c:v>2758</c:v>
                </c:pt>
                <c:pt idx="3170">
                  <c:v>2948</c:v>
                </c:pt>
                <c:pt idx="3171">
                  <c:v>2967</c:v>
                </c:pt>
                <c:pt idx="3172">
                  <c:v>2989</c:v>
                </c:pt>
                <c:pt idx="3173">
                  <c:v>3143</c:v>
                </c:pt>
                <c:pt idx="3174">
                  <c:v>3153</c:v>
                </c:pt>
                <c:pt idx="3175">
                  <c:v>3162</c:v>
                </c:pt>
                <c:pt idx="3176">
                  <c:v>3289</c:v>
                </c:pt>
                <c:pt idx="3177">
                  <c:v>3166</c:v>
                </c:pt>
                <c:pt idx="3178">
                  <c:v>3160</c:v>
                </c:pt>
                <c:pt idx="3179">
                  <c:v>3030</c:v>
                </c:pt>
                <c:pt idx="3180">
                  <c:v>3128</c:v>
                </c:pt>
                <c:pt idx="3181">
                  <c:v>2875</c:v>
                </c:pt>
                <c:pt idx="3182">
                  <c:v>2948</c:v>
                </c:pt>
                <c:pt idx="3183">
                  <c:v>2829</c:v>
                </c:pt>
                <c:pt idx="3184">
                  <c:v>2931</c:v>
                </c:pt>
                <c:pt idx="3185">
                  <c:v>2892</c:v>
                </c:pt>
                <c:pt idx="3186">
                  <c:v>3021</c:v>
                </c:pt>
                <c:pt idx="3187">
                  <c:v>2894</c:v>
                </c:pt>
                <c:pt idx="3188">
                  <c:v>2912</c:v>
                </c:pt>
                <c:pt idx="3189">
                  <c:v>2780</c:v>
                </c:pt>
                <c:pt idx="3190">
                  <c:v>2750</c:v>
                </c:pt>
                <c:pt idx="3191">
                  <c:v>2689</c:v>
                </c:pt>
                <c:pt idx="3192">
                  <c:v>2628</c:v>
                </c:pt>
                <c:pt idx="3193">
                  <c:v>2651</c:v>
                </c:pt>
                <c:pt idx="3194">
                  <c:v>2614</c:v>
                </c:pt>
                <c:pt idx="3195">
                  <c:v>2693</c:v>
                </c:pt>
                <c:pt idx="3196">
                  <c:v>2689</c:v>
                </c:pt>
                <c:pt idx="3197">
                  <c:v>2673</c:v>
                </c:pt>
                <c:pt idx="3198">
                  <c:v>2533</c:v>
                </c:pt>
                <c:pt idx="3199">
                  <c:v>2617</c:v>
                </c:pt>
                <c:pt idx="3200">
                  <c:v>2628</c:v>
                </c:pt>
                <c:pt idx="3201">
                  <c:v>2665</c:v>
                </c:pt>
                <c:pt idx="3202">
                  <c:v>2731</c:v>
                </c:pt>
                <c:pt idx="3203">
                  <c:v>2657</c:v>
                </c:pt>
                <c:pt idx="3204">
                  <c:v>2765</c:v>
                </c:pt>
                <c:pt idx="3205">
                  <c:v>2738</c:v>
                </c:pt>
                <c:pt idx="3206">
                  <c:v>2790</c:v>
                </c:pt>
                <c:pt idx="3207">
                  <c:v>2850</c:v>
                </c:pt>
                <c:pt idx="3208">
                  <c:v>2779</c:v>
                </c:pt>
                <c:pt idx="3209">
                  <c:v>2783</c:v>
                </c:pt>
                <c:pt idx="3210">
                  <c:v>2852</c:v>
                </c:pt>
                <c:pt idx="3211">
                  <c:v>2829</c:v>
                </c:pt>
                <c:pt idx="3212">
                  <c:v>2919</c:v>
                </c:pt>
                <c:pt idx="3213">
                  <c:v>3012</c:v>
                </c:pt>
                <c:pt idx="3214">
                  <c:v>3114</c:v>
                </c:pt>
                <c:pt idx="3215">
                  <c:v>3218</c:v>
                </c:pt>
                <c:pt idx="3216">
                  <c:v>3276</c:v>
                </c:pt>
                <c:pt idx="3217">
                  <c:v>3335</c:v>
                </c:pt>
                <c:pt idx="3218">
                  <c:v>3512</c:v>
                </c:pt>
                <c:pt idx="3219">
                  <c:v>3577</c:v>
                </c:pt>
                <c:pt idx="3220">
                  <c:v>3679</c:v>
                </c:pt>
                <c:pt idx="3221">
                  <c:v>3784</c:v>
                </c:pt>
                <c:pt idx="3222">
                  <c:v>4055</c:v>
                </c:pt>
                <c:pt idx="3223">
                  <c:v>4133</c:v>
                </c:pt>
                <c:pt idx="3224">
                  <c:v>4249</c:v>
                </c:pt>
                <c:pt idx="3225">
                  <c:v>4346</c:v>
                </c:pt>
                <c:pt idx="3226">
                  <c:v>4548</c:v>
                </c:pt>
                <c:pt idx="3227">
                  <c:v>4748</c:v>
                </c:pt>
                <c:pt idx="3228">
                  <c:v>4972</c:v>
                </c:pt>
                <c:pt idx="3229">
                  <c:v>4916</c:v>
                </c:pt>
                <c:pt idx="3230">
                  <c:v>5020</c:v>
                </c:pt>
                <c:pt idx="3231">
                  <c:v>5104</c:v>
                </c:pt>
                <c:pt idx="3232">
                  <c:v>4853</c:v>
                </c:pt>
                <c:pt idx="3233">
                  <c:v>4823</c:v>
                </c:pt>
                <c:pt idx="3234">
                  <c:v>4797</c:v>
                </c:pt>
                <c:pt idx="3235">
                  <c:v>4647</c:v>
                </c:pt>
                <c:pt idx="3236">
                  <c:v>4672</c:v>
                </c:pt>
                <c:pt idx="3237">
                  <c:v>4593</c:v>
                </c:pt>
                <c:pt idx="3238">
                  <c:v>4567</c:v>
                </c:pt>
                <c:pt idx="3239">
                  <c:v>4471</c:v>
                </c:pt>
                <c:pt idx="3240">
                  <c:v>4456</c:v>
                </c:pt>
                <c:pt idx="3241">
                  <c:v>4399</c:v>
                </c:pt>
                <c:pt idx="3242">
                  <c:v>4351</c:v>
                </c:pt>
                <c:pt idx="3243">
                  <c:v>4020</c:v>
                </c:pt>
                <c:pt idx="3244">
                  <c:v>3932</c:v>
                </c:pt>
                <c:pt idx="3245">
                  <c:v>3888</c:v>
                </c:pt>
                <c:pt idx="3246">
                  <c:v>3608</c:v>
                </c:pt>
                <c:pt idx="3247">
                  <c:v>3388</c:v>
                </c:pt>
                <c:pt idx="3248">
                  <c:v>3381</c:v>
                </c:pt>
                <c:pt idx="3249">
                  <c:v>3324</c:v>
                </c:pt>
                <c:pt idx="3250">
                  <c:v>3131</c:v>
                </c:pt>
                <c:pt idx="3251">
                  <c:v>3058</c:v>
                </c:pt>
                <c:pt idx="3252">
                  <c:v>3023</c:v>
                </c:pt>
                <c:pt idx="3253">
                  <c:v>2967</c:v>
                </c:pt>
                <c:pt idx="3254">
                  <c:v>2839</c:v>
                </c:pt>
                <c:pt idx="3255">
                  <c:v>2928</c:v>
                </c:pt>
                <c:pt idx="3256">
                  <c:v>2809</c:v>
                </c:pt>
                <c:pt idx="3257">
                  <c:v>2682</c:v>
                </c:pt>
                <c:pt idx="3258">
                  <c:v>2816</c:v>
                </c:pt>
                <c:pt idx="3259">
                  <c:v>2657</c:v>
                </c:pt>
                <c:pt idx="3260">
                  <c:v>2636</c:v>
                </c:pt>
                <c:pt idx="3261">
                  <c:v>2622</c:v>
                </c:pt>
                <c:pt idx="3262">
                  <c:v>2591</c:v>
                </c:pt>
                <c:pt idx="3263">
                  <c:v>2602</c:v>
                </c:pt>
                <c:pt idx="3264">
                  <c:v>2573</c:v>
                </c:pt>
                <c:pt idx="3265">
                  <c:v>2512</c:v>
                </c:pt>
                <c:pt idx="3266">
                  <c:v>2563</c:v>
                </c:pt>
                <c:pt idx="3267">
                  <c:v>2590</c:v>
                </c:pt>
                <c:pt idx="3268">
                  <c:v>2485</c:v>
                </c:pt>
                <c:pt idx="3269">
                  <c:v>2523</c:v>
                </c:pt>
                <c:pt idx="3270">
                  <c:v>2541</c:v>
                </c:pt>
                <c:pt idx="3271">
                  <c:v>2578</c:v>
                </c:pt>
                <c:pt idx="3272">
                  <c:v>2538</c:v>
                </c:pt>
                <c:pt idx="3273">
                  <c:v>2547</c:v>
                </c:pt>
                <c:pt idx="3274">
                  <c:v>2518</c:v>
                </c:pt>
                <c:pt idx="3275">
                  <c:v>2550</c:v>
                </c:pt>
                <c:pt idx="3276">
                  <c:v>2430</c:v>
                </c:pt>
                <c:pt idx="3277">
                  <c:v>2495</c:v>
                </c:pt>
                <c:pt idx="3278">
                  <c:v>2412</c:v>
                </c:pt>
                <c:pt idx="3279">
                  <c:v>2671</c:v>
                </c:pt>
                <c:pt idx="3280">
                  <c:v>2591</c:v>
                </c:pt>
                <c:pt idx="3281">
                  <c:v>2565</c:v>
                </c:pt>
                <c:pt idx="3282">
                  <c:v>2691</c:v>
                </c:pt>
                <c:pt idx="3283">
                  <c:v>2397</c:v>
                </c:pt>
                <c:pt idx="3284">
                  <c:v>2580</c:v>
                </c:pt>
                <c:pt idx="3285">
                  <c:v>2585</c:v>
                </c:pt>
                <c:pt idx="3286">
                  <c:v>2529</c:v>
                </c:pt>
                <c:pt idx="3287">
                  <c:v>2535</c:v>
                </c:pt>
                <c:pt idx="3288">
                  <c:v>2567</c:v>
                </c:pt>
                <c:pt idx="3289">
                  <c:v>2561</c:v>
                </c:pt>
                <c:pt idx="3290">
                  <c:v>2509</c:v>
                </c:pt>
                <c:pt idx="3291">
                  <c:v>2534</c:v>
                </c:pt>
                <c:pt idx="3292">
                  <c:v>2438</c:v>
                </c:pt>
                <c:pt idx="3293">
                  <c:v>2484</c:v>
                </c:pt>
                <c:pt idx="3294">
                  <c:v>2670</c:v>
                </c:pt>
                <c:pt idx="3295">
                  <c:v>2596</c:v>
                </c:pt>
                <c:pt idx="3296">
                  <c:v>2565</c:v>
                </c:pt>
                <c:pt idx="3297">
                  <c:v>2492</c:v>
                </c:pt>
                <c:pt idx="3298">
                  <c:v>2444</c:v>
                </c:pt>
                <c:pt idx="3299">
                  <c:v>2502</c:v>
                </c:pt>
                <c:pt idx="3300">
                  <c:v>2556</c:v>
                </c:pt>
                <c:pt idx="3301">
                  <c:v>2493</c:v>
                </c:pt>
                <c:pt idx="3302">
                  <c:v>2431</c:v>
                </c:pt>
                <c:pt idx="3303">
                  <c:v>2446</c:v>
                </c:pt>
                <c:pt idx="3304">
                  <c:v>2446</c:v>
                </c:pt>
                <c:pt idx="3305">
                  <c:v>2520</c:v>
                </c:pt>
                <c:pt idx="3306">
                  <c:v>2401</c:v>
                </c:pt>
                <c:pt idx="3307">
                  <c:v>2366</c:v>
                </c:pt>
                <c:pt idx="3308">
                  <c:v>2431</c:v>
                </c:pt>
                <c:pt idx="3309">
                  <c:v>2492</c:v>
                </c:pt>
                <c:pt idx="3310">
                  <c:v>2437</c:v>
                </c:pt>
                <c:pt idx="3311">
                  <c:v>2479</c:v>
                </c:pt>
                <c:pt idx="3312">
                  <c:v>2373</c:v>
                </c:pt>
                <c:pt idx="3313">
                  <c:v>2315</c:v>
                </c:pt>
                <c:pt idx="3314">
                  <c:v>2466</c:v>
                </c:pt>
                <c:pt idx="3315">
                  <c:v>2463</c:v>
                </c:pt>
                <c:pt idx="3316">
                  <c:v>2446</c:v>
                </c:pt>
                <c:pt idx="3317">
                  <c:v>2364</c:v>
                </c:pt>
                <c:pt idx="3318">
                  <c:v>2508</c:v>
                </c:pt>
                <c:pt idx="3319">
                  <c:v>2417</c:v>
                </c:pt>
                <c:pt idx="3320">
                  <c:v>2367</c:v>
                </c:pt>
                <c:pt idx="3321">
                  <c:v>2486</c:v>
                </c:pt>
                <c:pt idx="3322">
                  <c:v>2351</c:v>
                </c:pt>
                <c:pt idx="3323">
                  <c:v>2432</c:v>
                </c:pt>
                <c:pt idx="3324">
                  <c:v>2397</c:v>
                </c:pt>
                <c:pt idx="3325">
                  <c:v>2379</c:v>
                </c:pt>
                <c:pt idx="3326">
                  <c:v>2336</c:v>
                </c:pt>
                <c:pt idx="3327">
                  <c:v>2494</c:v>
                </c:pt>
                <c:pt idx="3328">
                  <c:v>2438</c:v>
                </c:pt>
                <c:pt idx="3329">
                  <c:v>2531</c:v>
                </c:pt>
                <c:pt idx="3330">
                  <c:v>2476</c:v>
                </c:pt>
                <c:pt idx="3331">
                  <c:v>2476</c:v>
                </c:pt>
                <c:pt idx="3332">
                  <c:v>2469</c:v>
                </c:pt>
                <c:pt idx="3333">
                  <c:v>2477</c:v>
                </c:pt>
                <c:pt idx="3334">
                  <c:v>2357</c:v>
                </c:pt>
                <c:pt idx="3335">
                  <c:v>2514</c:v>
                </c:pt>
                <c:pt idx="3336">
                  <c:v>2418</c:v>
                </c:pt>
                <c:pt idx="3337">
                  <c:v>2394</c:v>
                </c:pt>
                <c:pt idx="3338">
                  <c:v>2425</c:v>
                </c:pt>
                <c:pt idx="3339">
                  <c:v>2462</c:v>
                </c:pt>
                <c:pt idx="3340">
                  <c:v>2433</c:v>
                </c:pt>
                <c:pt idx="3341">
                  <c:v>2450</c:v>
                </c:pt>
                <c:pt idx="3342">
                  <c:v>2390</c:v>
                </c:pt>
                <c:pt idx="3343">
                  <c:v>2397</c:v>
                </c:pt>
                <c:pt idx="3344">
                  <c:v>2380</c:v>
                </c:pt>
                <c:pt idx="3345">
                  <c:v>2496</c:v>
                </c:pt>
                <c:pt idx="3346">
                  <c:v>2447</c:v>
                </c:pt>
                <c:pt idx="3347">
                  <c:v>2374</c:v>
                </c:pt>
                <c:pt idx="3348">
                  <c:v>2368</c:v>
                </c:pt>
                <c:pt idx="3349">
                  <c:v>2458</c:v>
                </c:pt>
                <c:pt idx="3350">
                  <c:v>2400</c:v>
                </c:pt>
                <c:pt idx="3351">
                  <c:v>2463</c:v>
                </c:pt>
                <c:pt idx="3352">
                  <c:v>2432</c:v>
                </c:pt>
                <c:pt idx="3353">
                  <c:v>2466</c:v>
                </c:pt>
                <c:pt idx="3354">
                  <c:v>2382</c:v>
                </c:pt>
                <c:pt idx="3355">
                  <c:v>2432</c:v>
                </c:pt>
                <c:pt idx="3356">
                  <c:v>2340</c:v>
                </c:pt>
                <c:pt idx="3357">
                  <c:v>2476</c:v>
                </c:pt>
                <c:pt idx="3358">
                  <c:v>2421</c:v>
                </c:pt>
                <c:pt idx="3359">
                  <c:v>2458</c:v>
                </c:pt>
                <c:pt idx="3360">
                  <c:v>2469</c:v>
                </c:pt>
                <c:pt idx="3361">
                  <c:v>2445</c:v>
                </c:pt>
                <c:pt idx="3362">
                  <c:v>2482</c:v>
                </c:pt>
                <c:pt idx="3363">
                  <c:v>2449</c:v>
                </c:pt>
                <c:pt idx="3364">
                  <c:v>2495</c:v>
                </c:pt>
                <c:pt idx="3365">
                  <c:v>2527</c:v>
                </c:pt>
                <c:pt idx="3366">
                  <c:v>2464</c:v>
                </c:pt>
                <c:pt idx="3367">
                  <c:v>2535</c:v>
                </c:pt>
                <c:pt idx="3368">
                  <c:v>2424</c:v>
                </c:pt>
                <c:pt idx="3369">
                  <c:v>2545</c:v>
                </c:pt>
                <c:pt idx="3370">
                  <c:v>2486</c:v>
                </c:pt>
                <c:pt idx="3371">
                  <c:v>2588</c:v>
                </c:pt>
                <c:pt idx="3372">
                  <c:v>2530</c:v>
                </c:pt>
                <c:pt idx="3373">
                  <c:v>2496</c:v>
                </c:pt>
                <c:pt idx="3374">
                  <c:v>2574</c:v>
                </c:pt>
                <c:pt idx="3375">
                  <c:v>2542</c:v>
                </c:pt>
                <c:pt idx="3376">
                  <c:v>2613</c:v>
                </c:pt>
                <c:pt idx="3377">
                  <c:v>2468</c:v>
                </c:pt>
                <c:pt idx="3378">
                  <c:v>2558</c:v>
                </c:pt>
                <c:pt idx="3379">
                  <c:v>2551</c:v>
                </c:pt>
                <c:pt idx="3380">
                  <c:v>2404</c:v>
                </c:pt>
                <c:pt idx="3381">
                  <c:v>2421</c:v>
                </c:pt>
                <c:pt idx="3382">
                  <c:v>2454</c:v>
                </c:pt>
                <c:pt idx="3383">
                  <c:v>2461</c:v>
                </c:pt>
                <c:pt idx="3384">
                  <c:v>2430</c:v>
                </c:pt>
                <c:pt idx="3385">
                  <c:v>2576</c:v>
                </c:pt>
                <c:pt idx="3386">
                  <c:v>2547</c:v>
                </c:pt>
                <c:pt idx="3387">
                  <c:v>2483</c:v>
                </c:pt>
                <c:pt idx="3388">
                  <c:v>2490</c:v>
                </c:pt>
                <c:pt idx="3389">
                  <c:v>2526</c:v>
                </c:pt>
                <c:pt idx="3390">
                  <c:v>2459</c:v>
                </c:pt>
                <c:pt idx="3391">
                  <c:v>2545</c:v>
                </c:pt>
                <c:pt idx="3392">
                  <c:v>2615</c:v>
                </c:pt>
                <c:pt idx="3393">
                  <c:v>2547</c:v>
                </c:pt>
                <c:pt idx="3394">
                  <c:v>2478</c:v>
                </c:pt>
                <c:pt idx="3395">
                  <c:v>2516</c:v>
                </c:pt>
                <c:pt idx="3396">
                  <c:v>2491</c:v>
                </c:pt>
                <c:pt idx="3397">
                  <c:v>2507</c:v>
                </c:pt>
                <c:pt idx="3398">
                  <c:v>2510</c:v>
                </c:pt>
                <c:pt idx="3399">
                  <c:v>2437</c:v>
                </c:pt>
                <c:pt idx="3400">
                  <c:v>2524</c:v>
                </c:pt>
                <c:pt idx="3401">
                  <c:v>2528</c:v>
                </c:pt>
                <c:pt idx="3402">
                  <c:v>2414</c:v>
                </c:pt>
                <c:pt idx="3403">
                  <c:v>2526</c:v>
                </c:pt>
                <c:pt idx="3404">
                  <c:v>2516</c:v>
                </c:pt>
                <c:pt idx="3405">
                  <c:v>2468</c:v>
                </c:pt>
                <c:pt idx="3406">
                  <c:v>2570</c:v>
                </c:pt>
                <c:pt idx="3407">
                  <c:v>2522</c:v>
                </c:pt>
                <c:pt idx="3408">
                  <c:v>2587</c:v>
                </c:pt>
                <c:pt idx="3409">
                  <c:v>2642</c:v>
                </c:pt>
                <c:pt idx="3410">
                  <c:v>2718</c:v>
                </c:pt>
                <c:pt idx="3411">
                  <c:v>2762</c:v>
                </c:pt>
                <c:pt idx="3412">
                  <c:v>2728</c:v>
                </c:pt>
                <c:pt idx="3413">
                  <c:v>2732</c:v>
                </c:pt>
                <c:pt idx="3414">
                  <c:v>2731</c:v>
                </c:pt>
                <c:pt idx="3415">
                  <c:v>2686</c:v>
                </c:pt>
                <c:pt idx="3416">
                  <c:v>2866</c:v>
                </c:pt>
                <c:pt idx="3417">
                  <c:v>2810</c:v>
                </c:pt>
                <c:pt idx="3418">
                  <c:v>2854</c:v>
                </c:pt>
                <c:pt idx="3419">
                  <c:v>2848</c:v>
                </c:pt>
                <c:pt idx="3420">
                  <c:v>2738</c:v>
                </c:pt>
                <c:pt idx="3421">
                  <c:v>2845</c:v>
                </c:pt>
                <c:pt idx="3422">
                  <c:v>2895</c:v>
                </c:pt>
                <c:pt idx="3423">
                  <c:v>2843</c:v>
                </c:pt>
                <c:pt idx="3424">
                  <c:v>2868</c:v>
                </c:pt>
                <c:pt idx="3425">
                  <c:v>2792</c:v>
                </c:pt>
                <c:pt idx="3426">
                  <c:v>2735</c:v>
                </c:pt>
                <c:pt idx="3427">
                  <c:v>2717</c:v>
                </c:pt>
                <c:pt idx="3428">
                  <c:v>2751</c:v>
                </c:pt>
                <c:pt idx="3429">
                  <c:v>2921</c:v>
                </c:pt>
                <c:pt idx="3430">
                  <c:v>2765</c:v>
                </c:pt>
                <c:pt idx="3431">
                  <c:v>2838</c:v>
                </c:pt>
                <c:pt idx="3432">
                  <c:v>2829</c:v>
                </c:pt>
                <c:pt idx="3433">
                  <c:v>2787</c:v>
                </c:pt>
                <c:pt idx="3434">
                  <c:v>2853</c:v>
                </c:pt>
                <c:pt idx="3435">
                  <c:v>2777</c:v>
                </c:pt>
                <c:pt idx="3436">
                  <c:v>2803</c:v>
                </c:pt>
                <c:pt idx="3437">
                  <c:v>2798</c:v>
                </c:pt>
                <c:pt idx="3438">
                  <c:v>2775</c:v>
                </c:pt>
                <c:pt idx="3439">
                  <c:v>2928</c:v>
                </c:pt>
                <c:pt idx="3440">
                  <c:v>2886</c:v>
                </c:pt>
                <c:pt idx="3441">
                  <c:v>2882</c:v>
                </c:pt>
                <c:pt idx="3442">
                  <c:v>2859</c:v>
                </c:pt>
                <c:pt idx="3443">
                  <c:v>3020</c:v>
                </c:pt>
                <c:pt idx="3444">
                  <c:v>2956</c:v>
                </c:pt>
                <c:pt idx="3445">
                  <c:v>2953</c:v>
                </c:pt>
                <c:pt idx="3446">
                  <c:v>2947</c:v>
                </c:pt>
                <c:pt idx="3447">
                  <c:v>2846</c:v>
                </c:pt>
                <c:pt idx="3448">
                  <c:v>2789</c:v>
                </c:pt>
                <c:pt idx="3449">
                  <c:v>2730</c:v>
                </c:pt>
                <c:pt idx="3450">
                  <c:v>2844</c:v>
                </c:pt>
                <c:pt idx="3451">
                  <c:v>2821</c:v>
                </c:pt>
                <c:pt idx="3452">
                  <c:v>2835</c:v>
                </c:pt>
                <c:pt idx="3453">
                  <c:v>2837</c:v>
                </c:pt>
                <c:pt idx="3454">
                  <c:v>2932</c:v>
                </c:pt>
                <c:pt idx="3455">
                  <c:v>2817</c:v>
                </c:pt>
                <c:pt idx="3456">
                  <c:v>2859</c:v>
                </c:pt>
                <c:pt idx="3457">
                  <c:v>2839</c:v>
                </c:pt>
                <c:pt idx="3458">
                  <c:v>3051</c:v>
                </c:pt>
                <c:pt idx="3459">
                  <c:v>2987</c:v>
                </c:pt>
                <c:pt idx="3460">
                  <c:v>2926</c:v>
                </c:pt>
                <c:pt idx="3461">
                  <c:v>2897</c:v>
                </c:pt>
                <c:pt idx="3462">
                  <c:v>2775</c:v>
                </c:pt>
                <c:pt idx="3463">
                  <c:v>2681</c:v>
                </c:pt>
                <c:pt idx="3464">
                  <c:v>2810</c:v>
                </c:pt>
                <c:pt idx="3465">
                  <c:v>2697</c:v>
                </c:pt>
                <c:pt idx="3466">
                  <c:v>2714</c:v>
                </c:pt>
                <c:pt idx="3467">
                  <c:v>2714</c:v>
                </c:pt>
                <c:pt idx="3468">
                  <c:v>2897</c:v>
                </c:pt>
                <c:pt idx="3469">
                  <c:v>2756</c:v>
                </c:pt>
                <c:pt idx="3470">
                  <c:v>2760</c:v>
                </c:pt>
                <c:pt idx="3471">
                  <c:v>2705</c:v>
                </c:pt>
                <c:pt idx="3472">
                  <c:v>2629</c:v>
                </c:pt>
                <c:pt idx="3473">
                  <c:v>2685</c:v>
                </c:pt>
                <c:pt idx="3474">
                  <c:v>2497</c:v>
                </c:pt>
                <c:pt idx="3475">
                  <c:v>2543</c:v>
                </c:pt>
                <c:pt idx="3476">
                  <c:v>2625</c:v>
                </c:pt>
                <c:pt idx="3477">
                  <c:v>2574</c:v>
                </c:pt>
                <c:pt idx="3478">
                  <c:v>2549</c:v>
                </c:pt>
                <c:pt idx="3479">
                  <c:v>2658</c:v>
                </c:pt>
                <c:pt idx="3480">
                  <c:v>2485</c:v>
                </c:pt>
                <c:pt idx="3481">
                  <c:v>2638</c:v>
                </c:pt>
                <c:pt idx="3482">
                  <c:v>2631</c:v>
                </c:pt>
                <c:pt idx="3483">
                  <c:v>2549</c:v>
                </c:pt>
                <c:pt idx="3484">
                  <c:v>2502</c:v>
                </c:pt>
                <c:pt idx="3485">
                  <c:v>2431</c:v>
                </c:pt>
                <c:pt idx="3486">
                  <c:v>2437</c:v>
                </c:pt>
                <c:pt idx="3487">
                  <c:v>2521</c:v>
                </c:pt>
                <c:pt idx="3488">
                  <c:v>2479</c:v>
                </c:pt>
                <c:pt idx="3489">
                  <c:v>2456</c:v>
                </c:pt>
                <c:pt idx="3490">
                  <c:v>2533</c:v>
                </c:pt>
                <c:pt idx="3491">
                  <c:v>2344</c:v>
                </c:pt>
                <c:pt idx="3492">
                  <c:v>2394</c:v>
                </c:pt>
                <c:pt idx="3493">
                  <c:v>2409</c:v>
                </c:pt>
                <c:pt idx="3494">
                  <c:v>2442</c:v>
                </c:pt>
                <c:pt idx="3495">
                  <c:v>2459</c:v>
                </c:pt>
                <c:pt idx="3496">
                  <c:v>2557</c:v>
                </c:pt>
                <c:pt idx="3497">
                  <c:v>2447</c:v>
                </c:pt>
                <c:pt idx="3498">
                  <c:v>2560</c:v>
                </c:pt>
                <c:pt idx="3499">
                  <c:v>2523</c:v>
                </c:pt>
                <c:pt idx="3500">
                  <c:v>2581</c:v>
                </c:pt>
                <c:pt idx="3501">
                  <c:v>2589</c:v>
                </c:pt>
                <c:pt idx="3502">
                  <c:v>2394</c:v>
                </c:pt>
                <c:pt idx="3503">
                  <c:v>2468</c:v>
                </c:pt>
                <c:pt idx="3504">
                  <c:v>2466</c:v>
                </c:pt>
                <c:pt idx="3505">
                  <c:v>2493</c:v>
                </c:pt>
                <c:pt idx="3506">
                  <c:v>2435</c:v>
                </c:pt>
                <c:pt idx="3507">
                  <c:v>2482</c:v>
                </c:pt>
                <c:pt idx="3508">
                  <c:v>2546</c:v>
                </c:pt>
                <c:pt idx="3509">
                  <c:v>2410</c:v>
                </c:pt>
                <c:pt idx="3510">
                  <c:v>2402</c:v>
                </c:pt>
                <c:pt idx="3511">
                  <c:v>2477</c:v>
                </c:pt>
                <c:pt idx="3512">
                  <c:v>2541</c:v>
                </c:pt>
                <c:pt idx="3513">
                  <c:v>2445</c:v>
                </c:pt>
                <c:pt idx="3514">
                  <c:v>2431</c:v>
                </c:pt>
                <c:pt idx="3515">
                  <c:v>2440</c:v>
                </c:pt>
                <c:pt idx="3516">
                  <c:v>2532</c:v>
                </c:pt>
                <c:pt idx="3517">
                  <c:v>2516</c:v>
                </c:pt>
                <c:pt idx="3518">
                  <c:v>2574</c:v>
                </c:pt>
                <c:pt idx="3519">
                  <c:v>2504</c:v>
                </c:pt>
                <c:pt idx="3520">
                  <c:v>2441</c:v>
                </c:pt>
                <c:pt idx="3521">
                  <c:v>2412</c:v>
                </c:pt>
                <c:pt idx="3522">
                  <c:v>2494</c:v>
                </c:pt>
                <c:pt idx="3523">
                  <c:v>2468</c:v>
                </c:pt>
                <c:pt idx="3524">
                  <c:v>2489</c:v>
                </c:pt>
                <c:pt idx="3525">
                  <c:v>2551</c:v>
                </c:pt>
                <c:pt idx="3526">
                  <c:v>2588</c:v>
                </c:pt>
                <c:pt idx="3527">
                  <c:v>2498</c:v>
                </c:pt>
                <c:pt idx="3528">
                  <c:v>2476</c:v>
                </c:pt>
                <c:pt idx="3529">
                  <c:v>2571</c:v>
                </c:pt>
                <c:pt idx="3530">
                  <c:v>2548</c:v>
                </c:pt>
                <c:pt idx="3531">
                  <c:v>2583</c:v>
                </c:pt>
                <c:pt idx="3532">
                  <c:v>2560</c:v>
                </c:pt>
                <c:pt idx="3533">
                  <c:v>2598</c:v>
                </c:pt>
                <c:pt idx="3534">
                  <c:v>2670</c:v>
                </c:pt>
                <c:pt idx="3535">
                  <c:v>2526</c:v>
                </c:pt>
                <c:pt idx="3536">
                  <c:v>2516</c:v>
                </c:pt>
                <c:pt idx="3537">
                  <c:v>2549</c:v>
                </c:pt>
                <c:pt idx="3538">
                  <c:v>2482</c:v>
                </c:pt>
                <c:pt idx="3539">
                  <c:v>2580</c:v>
                </c:pt>
                <c:pt idx="3540">
                  <c:v>2737</c:v>
                </c:pt>
                <c:pt idx="3541">
                  <c:v>2685</c:v>
                </c:pt>
                <c:pt idx="3542">
                  <c:v>2714</c:v>
                </c:pt>
                <c:pt idx="3543">
                  <c:v>2729</c:v>
                </c:pt>
                <c:pt idx="3544">
                  <c:v>2719</c:v>
                </c:pt>
                <c:pt idx="3545">
                  <c:v>2685</c:v>
                </c:pt>
                <c:pt idx="3546">
                  <c:v>2684</c:v>
                </c:pt>
                <c:pt idx="3547">
                  <c:v>2735</c:v>
                </c:pt>
                <c:pt idx="3548">
                  <c:v>2737</c:v>
                </c:pt>
                <c:pt idx="3549">
                  <c:v>2815</c:v>
                </c:pt>
                <c:pt idx="3550">
                  <c:v>2750</c:v>
                </c:pt>
                <c:pt idx="3551">
                  <c:v>2713</c:v>
                </c:pt>
                <c:pt idx="3552">
                  <c:v>2773</c:v>
                </c:pt>
                <c:pt idx="3553">
                  <c:v>2675</c:v>
                </c:pt>
                <c:pt idx="3554">
                  <c:v>2835</c:v>
                </c:pt>
                <c:pt idx="3555">
                  <c:v>2774</c:v>
                </c:pt>
                <c:pt idx="3556">
                  <c:v>2711</c:v>
                </c:pt>
                <c:pt idx="3557">
                  <c:v>2762</c:v>
                </c:pt>
                <c:pt idx="3558">
                  <c:v>2674</c:v>
                </c:pt>
                <c:pt idx="3559">
                  <c:v>2813</c:v>
                </c:pt>
                <c:pt idx="3560">
                  <c:v>2806</c:v>
                </c:pt>
                <c:pt idx="3561">
                  <c:v>2897</c:v>
                </c:pt>
                <c:pt idx="3562">
                  <c:v>2751</c:v>
                </c:pt>
                <c:pt idx="3563">
                  <c:v>2778</c:v>
                </c:pt>
                <c:pt idx="3564">
                  <c:v>2704</c:v>
                </c:pt>
                <c:pt idx="3565">
                  <c:v>2801</c:v>
                </c:pt>
                <c:pt idx="3566">
                  <c:v>2596</c:v>
                </c:pt>
                <c:pt idx="3567">
                  <c:v>2710</c:v>
                </c:pt>
                <c:pt idx="3568">
                  <c:v>2751</c:v>
                </c:pt>
                <c:pt idx="3569">
                  <c:v>2775</c:v>
                </c:pt>
                <c:pt idx="3570">
                  <c:v>2781</c:v>
                </c:pt>
                <c:pt idx="3571">
                  <c:v>2814</c:v>
                </c:pt>
                <c:pt idx="3572">
                  <c:v>2704</c:v>
                </c:pt>
                <c:pt idx="3573">
                  <c:v>2653</c:v>
                </c:pt>
                <c:pt idx="3574">
                  <c:v>2753</c:v>
                </c:pt>
                <c:pt idx="3575">
                  <c:v>2779</c:v>
                </c:pt>
                <c:pt idx="3576">
                  <c:v>2811</c:v>
                </c:pt>
                <c:pt idx="3577">
                  <c:v>2758</c:v>
                </c:pt>
                <c:pt idx="3578">
                  <c:v>2743</c:v>
                </c:pt>
                <c:pt idx="3579">
                  <c:v>2795</c:v>
                </c:pt>
                <c:pt idx="3580">
                  <c:v>2794</c:v>
                </c:pt>
                <c:pt idx="3581">
                  <c:v>2819</c:v>
                </c:pt>
                <c:pt idx="3582">
                  <c:v>2755</c:v>
                </c:pt>
                <c:pt idx="3583">
                  <c:v>2858</c:v>
                </c:pt>
                <c:pt idx="3584">
                  <c:v>2949</c:v>
                </c:pt>
                <c:pt idx="3585">
                  <c:v>2893</c:v>
                </c:pt>
                <c:pt idx="3586">
                  <c:v>3038</c:v>
                </c:pt>
                <c:pt idx="3587">
                  <c:v>2966</c:v>
                </c:pt>
                <c:pt idx="3588">
                  <c:v>2844</c:v>
                </c:pt>
                <c:pt idx="3589">
                  <c:v>2919</c:v>
                </c:pt>
                <c:pt idx="3590">
                  <c:v>2862</c:v>
                </c:pt>
                <c:pt idx="3591">
                  <c:v>2902</c:v>
                </c:pt>
                <c:pt idx="3592">
                  <c:v>2970</c:v>
                </c:pt>
                <c:pt idx="3593">
                  <c:v>3149</c:v>
                </c:pt>
                <c:pt idx="3594">
                  <c:v>2988</c:v>
                </c:pt>
                <c:pt idx="3595">
                  <c:v>2951</c:v>
                </c:pt>
                <c:pt idx="3596">
                  <c:v>2949</c:v>
                </c:pt>
                <c:pt idx="3597">
                  <c:v>3147</c:v>
                </c:pt>
                <c:pt idx="3598">
                  <c:v>3178</c:v>
                </c:pt>
                <c:pt idx="3599">
                  <c:v>3227</c:v>
                </c:pt>
                <c:pt idx="3600">
                  <c:v>3244</c:v>
                </c:pt>
                <c:pt idx="3601">
                  <c:v>3306</c:v>
                </c:pt>
                <c:pt idx="3602">
                  <c:v>3294</c:v>
                </c:pt>
                <c:pt idx="3603">
                  <c:v>3334</c:v>
                </c:pt>
                <c:pt idx="3604">
                  <c:v>3407</c:v>
                </c:pt>
                <c:pt idx="3605">
                  <c:v>3413</c:v>
                </c:pt>
                <c:pt idx="3606">
                  <c:v>3430</c:v>
                </c:pt>
                <c:pt idx="3607">
                  <c:v>3677</c:v>
                </c:pt>
                <c:pt idx="3608">
                  <c:v>3624</c:v>
                </c:pt>
                <c:pt idx="3609">
                  <c:v>3721</c:v>
                </c:pt>
                <c:pt idx="3610">
                  <c:v>3852</c:v>
                </c:pt>
                <c:pt idx="3611">
                  <c:v>3780</c:v>
                </c:pt>
                <c:pt idx="3612">
                  <c:v>3732</c:v>
                </c:pt>
                <c:pt idx="3613">
                  <c:v>3850</c:v>
                </c:pt>
                <c:pt idx="3614">
                  <c:v>4033</c:v>
                </c:pt>
                <c:pt idx="3615">
                  <c:v>4128</c:v>
                </c:pt>
                <c:pt idx="3616">
                  <c:v>4246</c:v>
                </c:pt>
                <c:pt idx="3617">
                  <c:v>4163</c:v>
                </c:pt>
                <c:pt idx="3618">
                  <c:v>4251</c:v>
                </c:pt>
                <c:pt idx="3619">
                  <c:v>4381</c:v>
                </c:pt>
                <c:pt idx="3620">
                  <c:v>4333</c:v>
                </c:pt>
                <c:pt idx="3621">
                  <c:v>4198</c:v>
                </c:pt>
                <c:pt idx="3622">
                  <c:v>4365</c:v>
                </c:pt>
                <c:pt idx="3623">
                  <c:v>4125</c:v>
                </c:pt>
                <c:pt idx="3624">
                  <c:v>4312</c:v>
                </c:pt>
                <c:pt idx="3625">
                  <c:v>4182</c:v>
                </c:pt>
                <c:pt idx="3626">
                  <c:v>4147</c:v>
                </c:pt>
                <c:pt idx="3627">
                  <c:v>4135</c:v>
                </c:pt>
                <c:pt idx="3628">
                  <c:v>4122</c:v>
                </c:pt>
                <c:pt idx="3629">
                  <c:v>4108</c:v>
                </c:pt>
                <c:pt idx="3630">
                  <c:v>4003</c:v>
                </c:pt>
                <c:pt idx="3631">
                  <c:v>4069</c:v>
                </c:pt>
                <c:pt idx="3632">
                  <c:v>3976</c:v>
                </c:pt>
                <c:pt idx="3633">
                  <c:v>4028</c:v>
                </c:pt>
                <c:pt idx="3634">
                  <c:v>3924</c:v>
                </c:pt>
                <c:pt idx="3635">
                  <c:v>3875</c:v>
                </c:pt>
                <c:pt idx="3636">
                  <c:v>3878</c:v>
                </c:pt>
                <c:pt idx="3637">
                  <c:v>3924</c:v>
                </c:pt>
                <c:pt idx="3638">
                  <c:v>3815</c:v>
                </c:pt>
                <c:pt idx="3639">
                  <c:v>3865</c:v>
                </c:pt>
                <c:pt idx="3640">
                  <c:v>3817</c:v>
                </c:pt>
                <c:pt idx="3641">
                  <c:v>3763</c:v>
                </c:pt>
                <c:pt idx="3642">
                  <c:v>3839</c:v>
                </c:pt>
                <c:pt idx="3643">
                  <c:v>3883</c:v>
                </c:pt>
                <c:pt idx="3644">
                  <c:v>3838</c:v>
                </c:pt>
                <c:pt idx="3645">
                  <c:v>3942</c:v>
                </c:pt>
                <c:pt idx="3646">
                  <c:v>3882</c:v>
                </c:pt>
                <c:pt idx="3647">
                  <c:v>3691</c:v>
                </c:pt>
                <c:pt idx="3648">
                  <c:v>3795</c:v>
                </c:pt>
                <c:pt idx="3649">
                  <c:v>3666</c:v>
                </c:pt>
                <c:pt idx="3650">
                  <c:v>3615</c:v>
                </c:pt>
                <c:pt idx="3651">
                  <c:v>3496</c:v>
                </c:pt>
                <c:pt idx="3652">
                  <c:v>3523</c:v>
                </c:pt>
                <c:pt idx="3653">
                  <c:v>3475</c:v>
                </c:pt>
                <c:pt idx="3654">
                  <c:v>3453</c:v>
                </c:pt>
                <c:pt idx="3655">
                  <c:v>3406</c:v>
                </c:pt>
                <c:pt idx="3656">
                  <c:v>3465</c:v>
                </c:pt>
                <c:pt idx="3657">
                  <c:v>3491</c:v>
                </c:pt>
                <c:pt idx="3658">
                  <c:v>3512</c:v>
                </c:pt>
                <c:pt idx="3659">
                  <c:v>3513</c:v>
                </c:pt>
                <c:pt idx="3660">
                  <c:v>3385</c:v>
                </c:pt>
                <c:pt idx="3661">
                  <c:v>3219</c:v>
                </c:pt>
                <c:pt idx="3662">
                  <c:v>3229</c:v>
                </c:pt>
                <c:pt idx="3663">
                  <c:v>3032</c:v>
                </c:pt>
                <c:pt idx="3664">
                  <c:v>3006</c:v>
                </c:pt>
                <c:pt idx="3665">
                  <c:v>2993</c:v>
                </c:pt>
                <c:pt idx="3666">
                  <c:v>3021</c:v>
                </c:pt>
                <c:pt idx="3667">
                  <c:v>2926</c:v>
                </c:pt>
                <c:pt idx="3668">
                  <c:v>3028</c:v>
                </c:pt>
                <c:pt idx="3669">
                  <c:v>2924</c:v>
                </c:pt>
                <c:pt idx="3670">
                  <c:v>2963</c:v>
                </c:pt>
                <c:pt idx="3671">
                  <c:v>3045</c:v>
                </c:pt>
                <c:pt idx="3672">
                  <c:v>3031</c:v>
                </c:pt>
                <c:pt idx="3673">
                  <c:v>2932</c:v>
                </c:pt>
                <c:pt idx="3674">
                  <c:v>2822</c:v>
                </c:pt>
                <c:pt idx="3675">
                  <c:v>2905</c:v>
                </c:pt>
                <c:pt idx="3676">
                  <c:v>2856</c:v>
                </c:pt>
                <c:pt idx="3677">
                  <c:v>2734</c:v>
                </c:pt>
                <c:pt idx="3678">
                  <c:v>2897</c:v>
                </c:pt>
                <c:pt idx="3679">
                  <c:v>2822</c:v>
                </c:pt>
                <c:pt idx="3680">
                  <c:v>2801</c:v>
                </c:pt>
                <c:pt idx="3681">
                  <c:v>2946</c:v>
                </c:pt>
                <c:pt idx="3682">
                  <c:v>3059</c:v>
                </c:pt>
                <c:pt idx="3683">
                  <c:v>2997</c:v>
                </c:pt>
                <c:pt idx="3684">
                  <c:v>3024</c:v>
                </c:pt>
                <c:pt idx="3685">
                  <c:v>3231</c:v>
                </c:pt>
                <c:pt idx="3686">
                  <c:v>3328</c:v>
                </c:pt>
                <c:pt idx="3687">
                  <c:v>3312</c:v>
                </c:pt>
                <c:pt idx="3688">
                  <c:v>3370</c:v>
                </c:pt>
                <c:pt idx="3689">
                  <c:v>3280</c:v>
                </c:pt>
                <c:pt idx="3690">
                  <c:v>3249</c:v>
                </c:pt>
                <c:pt idx="3691">
                  <c:v>3158</c:v>
                </c:pt>
                <c:pt idx="3692">
                  <c:v>3018</c:v>
                </c:pt>
                <c:pt idx="3693">
                  <c:v>3091</c:v>
                </c:pt>
                <c:pt idx="3694">
                  <c:v>3038</c:v>
                </c:pt>
                <c:pt idx="3695">
                  <c:v>3050</c:v>
                </c:pt>
                <c:pt idx="3696">
                  <c:v>2920</c:v>
                </c:pt>
                <c:pt idx="3697">
                  <c:v>3081</c:v>
                </c:pt>
                <c:pt idx="3698">
                  <c:v>3040</c:v>
                </c:pt>
                <c:pt idx="3699">
                  <c:v>3062</c:v>
                </c:pt>
                <c:pt idx="3700">
                  <c:v>2941</c:v>
                </c:pt>
                <c:pt idx="3701">
                  <c:v>3013</c:v>
                </c:pt>
                <c:pt idx="3702">
                  <c:v>3053</c:v>
                </c:pt>
                <c:pt idx="3703">
                  <c:v>2830</c:v>
                </c:pt>
                <c:pt idx="3704">
                  <c:v>2841</c:v>
                </c:pt>
                <c:pt idx="3705">
                  <c:v>2734</c:v>
                </c:pt>
                <c:pt idx="3706">
                  <c:v>2639</c:v>
                </c:pt>
                <c:pt idx="3707">
                  <c:v>2578</c:v>
                </c:pt>
                <c:pt idx="3708">
                  <c:v>2674</c:v>
                </c:pt>
                <c:pt idx="3709">
                  <c:v>2739</c:v>
                </c:pt>
                <c:pt idx="3710">
                  <c:v>2632</c:v>
                </c:pt>
                <c:pt idx="3711">
                  <c:v>2642</c:v>
                </c:pt>
                <c:pt idx="3712">
                  <c:v>2624</c:v>
                </c:pt>
                <c:pt idx="3713">
                  <c:v>2633</c:v>
                </c:pt>
                <c:pt idx="3714">
                  <c:v>2607</c:v>
                </c:pt>
                <c:pt idx="3715">
                  <c:v>2654</c:v>
                </c:pt>
                <c:pt idx="3716">
                  <c:v>2586</c:v>
                </c:pt>
                <c:pt idx="3717">
                  <c:v>2561</c:v>
                </c:pt>
                <c:pt idx="3718">
                  <c:v>2638</c:v>
                </c:pt>
                <c:pt idx="3719">
                  <c:v>2522</c:v>
                </c:pt>
                <c:pt idx="3720">
                  <c:v>2513</c:v>
                </c:pt>
                <c:pt idx="3721">
                  <c:v>2611</c:v>
                </c:pt>
                <c:pt idx="3722">
                  <c:v>2620</c:v>
                </c:pt>
                <c:pt idx="3723">
                  <c:v>2656</c:v>
                </c:pt>
                <c:pt idx="3724">
                  <c:v>2542</c:v>
                </c:pt>
                <c:pt idx="3725">
                  <c:v>2604</c:v>
                </c:pt>
                <c:pt idx="3726">
                  <c:v>2585</c:v>
                </c:pt>
                <c:pt idx="3727">
                  <c:v>2514</c:v>
                </c:pt>
                <c:pt idx="3728">
                  <c:v>2527</c:v>
                </c:pt>
                <c:pt idx="3729">
                  <c:v>2592</c:v>
                </c:pt>
                <c:pt idx="3730">
                  <c:v>2580</c:v>
                </c:pt>
                <c:pt idx="3731">
                  <c:v>2564</c:v>
                </c:pt>
                <c:pt idx="3732">
                  <c:v>2518</c:v>
                </c:pt>
                <c:pt idx="3733">
                  <c:v>2656</c:v>
                </c:pt>
                <c:pt idx="3734">
                  <c:v>2619</c:v>
                </c:pt>
                <c:pt idx="3735">
                  <c:v>2698</c:v>
                </c:pt>
                <c:pt idx="3736">
                  <c:v>2675</c:v>
                </c:pt>
                <c:pt idx="3737">
                  <c:v>2692</c:v>
                </c:pt>
                <c:pt idx="3738">
                  <c:v>2616</c:v>
                </c:pt>
                <c:pt idx="3739">
                  <c:v>2548</c:v>
                </c:pt>
                <c:pt idx="3740">
                  <c:v>2584</c:v>
                </c:pt>
                <c:pt idx="3741">
                  <c:v>2590</c:v>
                </c:pt>
                <c:pt idx="3742">
                  <c:v>2600</c:v>
                </c:pt>
                <c:pt idx="3743">
                  <c:v>2540</c:v>
                </c:pt>
                <c:pt idx="3744">
                  <c:v>2567</c:v>
                </c:pt>
                <c:pt idx="3745">
                  <c:v>2596</c:v>
                </c:pt>
                <c:pt idx="3746">
                  <c:v>2591</c:v>
                </c:pt>
                <c:pt idx="3747">
                  <c:v>2510</c:v>
                </c:pt>
                <c:pt idx="3748">
                  <c:v>2624</c:v>
                </c:pt>
                <c:pt idx="3749">
                  <c:v>2532</c:v>
                </c:pt>
                <c:pt idx="3750">
                  <c:v>2574</c:v>
                </c:pt>
                <c:pt idx="3751">
                  <c:v>2511</c:v>
                </c:pt>
                <c:pt idx="3752">
                  <c:v>2548</c:v>
                </c:pt>
                <c:pt idx="3753">
                  <c:v>2616</c:v>
                </c:pt>
                <c:pt idx="3754">
                  <c:v>2618</c:v>
                </c:pt>
                <c:pt idx="3755">
                  <c:v>2496</c:v>
                </c:pt>
                <c:pt idx="3756">
                  <c:v>2572</c:v>
                </c:pt>
                <c:pt idx="3757">
                  <c:v>2526</c:v>
                </c:pt>
                <c:pt idx="3758">
                  <c:v>2542</c:v>
                </c:pt>
                <c:pt idx="3759">
                  <c:v>2551</c:v>
                </c:pt>
                <c:pt idx="3760">
                  <c:v>2505</c:v>
                </c:pt>
                <c:pt idx="3761">
                  <c:v>2458</c:v>
                </c:pt>
                <c:pt idx="3762">
                  <c:v>2526</c:v>
                </c:pt>
                <c:pt idx="3763">
                  <c:v>2470</c:v>
                </c:pt>
                <c:pt idx="3764">
                  <c:v>2518</c:v>
                </c:pt>
                <c:pt idx="3765">
                  <c:v>2389</c:v>
                </c:pt>
                <c:pt idx="3766">
                  <c:v>2452</c:v>
                </c:pt>
                <c:pt idx="3767">
                  <c:v>2451</c:v>
                </c:pt>
                <c:pt idx="3768">
                  <c:v>2504</c:v>
                </c:pt>
                <c:pt idx="3769">
                  <c:v>2400</c:v>
                </c:pt>
                <c:pt idx="3770">
                  <c:v>2573</c:v>
                </c:pt>
                <c:pt idx="3771">
                  <c:v>2467</c:v>
                </c:pt>
                <c:pt idx="3772">
                  <c:v>2479</c:v>
                </c:pt>
                <c:pt idx="3773">
                  <c:v>2457</c:v>
                </c:pt>
                <c:pt idx="3774">
                  <c:v>2507</c:v>
                </c:pt>
                <c:pt idx="3775">
                  <c:v>2522</c:v>
                </c:pt>
                <c:pt idx="3776">
                  <c:v>2380</c:v>
                </c:pt>
                <c:pt idx="3777">
                  <c:v>2546</c:v>
                </c:pt>
                <c:pt idx="3778">
                  <c:v>2515</c:v>
                </c:pt>
                <c:pt idx="3779">
                  <c:v>2523</c:v>
                </c:pt>
                <c:pt idx="3780">
                  <c:v>2618</c:v>
                </c:pt>
                <c:pt idx="3781">
                  <c:v>2627</c:v>
                </c:pt>
                <c:pt idx="3782">
                  <c:v>2475</c:v>
                </c:pt>
                <c:pt idx="3783">
                  <c:v>2441</c:v>
                </c:pt>
                <c:pt idx="3784">
                  <c:v>2512</c:v>
                </c:pt>
                <c:pt idx="3785">
                  <c:v>2600</c:v>
                </c:pt>
                <c:pt idx="3786">
                  <c:v>2494</c:v>
                </c:pt>
                <c:pt idx="3787">
                  <c:v>2585</c:v>
                </c:pt>
                <c:pt idx="3788">
                  <c:v>2577</c:v>
                </c:pt>
                <c:pt idx="3789">
                  <c:v>2609</c:v>
                </c:pt>
                <c:pt idx="3790">
                  <c:v>2475</c:v>
                </c:pt>
                <c:pt idx="3791">
                  <c:v>2625</c:v>
                </c:pt>
                <c:pt idx="3792">
                  <c:v>2573</c:v>
                </c:pt>
                <c:pt idx="3793">
                  <c:v>2487</c:v>
                </c:pt>
                <c:pt idx="3794">
                  <c:v>2571</c:v>
                </c:pt>
                <c:pt idx="3795">
                  <c:v>2550</c:v>
                </c:pt>
                <c:pt idx="3796">
                  <c:v>2574</c:v>
                </c:pt>
                <c:pt idx="3797">
                  <c:v>2511</c:v>
                </c:pt>
                <c:pt idx="3798">
                  <c:v>2471</c:v>
                </c:pt>
                <c:pt idx="3799">
                  <c:v>2489</c:v>
                </c:pt>
                <c:pt idx="3800">
                  <c:v>2621</c:v>
                </c:pt>
                <c:pt idx="3801">
                  <c:v>2536</c:v>
                </c:pt>
                <c:pt idx="3802">
                  <c:v>2558</c:v>
                </c:pt>
                <c:pt idx="3803">
                  <c:v>2635</c:v>
                </c:pt>
                <c:pt idx="3804">
                  <c:v>2545</c:v>
                </c:pt>
                <c:pt idx="3805">
                  <c:v>2555</c:v>
                </c:pt>
                <c:pt idx="3806">
                  <c:v>2636</c:v>
                </c:pt>
                <c:pt idx="3807">
                  <c:v>2575</c:v>
                </c:pt>
                <c:pt idx="3808">
                  <c:v>2540</c:v>
                </c:pt>
                <c:pt idx="3809">
                  <c:v>2595</c:v>
                </c:pt>
                <c:pt idx="3810">
                  <c:v>2494</c:v>
                </c:pt>
                <c:pt idx="3811">
                  <c:v>2576</c:v>
                </c:pt>
                <c:pt idx="3812">
                  <c:v>2489</c:v>
                </c:pt>
                <c:pt idx="3813">
                  <c:v>2483</c:v>
                </c:pt>
                <c:pt idx="3814">
                  <c:v>2510</c:v>
                </c:pt>
                <c:pt idx="3815">
                  <c:v>2489</c:v>
                </c:pt>
                <c:pt idx="3816">
                  <c:v>2548</c:v>
                </c:pt>
                <c:pt idx="3817">
                  <c:v>2499</c:v>
                </c:pt>
                <c:pt idx="3818">
                  <c:v>2429</c:v>
                </c:pt>
                <c:pt idx="3819">
                  <c:v>2574</c:v>
                </c:pt>
                <c:pt idx="3820">
                  <c:v>2455</c:v>
                </c:pt>
                <c:pt idx="3821">
                  <c:v>2508</c:v>
                </c:pt>
                <c:pt idx="3822">
                  <c:v>2549</c:v>
                </c:pt>
                <c:pt idx="3823">
                  <c:v>2474</c:v>
                </c:pt>
                <c:pt idx="3824">
                  <c:v>2513</c:v>
                </c:pt>
                <c:pt idx="3825">
                  <c:v>2408</c:v>
                </c:pt>
                <c:pt idx="3826">
                  <c:v>2458</c:v>
                </c:pt>
                <c:pt idx="3827">
                  <c:v>2495</c:v>
                </c:pt>
                <c:pt idx="3828">
                  <c:v>2511</c:v>
                </c:pt>
                <c:pt idx="3829">
                  <c:v>2548</c:v>
                </c:pt>
                <c:pt idx="3830">
                  <c:v>2467</c:v>
                </c:pt>
                <c:pt idx="3831">
                  <c:v>2541</c:v>
                </c:pt>
                <c:pt idx="3832">
                  <c:v>2501</c:v>
                </c:pt>
                <c:pt idx="3833">
                  <c:v>2502</c:v>
                </c:pt>
                <c:pt idx="3834">
                  <c:v>2489</c:v>
                </c:pt>
                <c:pt idx="3835">
                  <c:v>2455</c:v>
                </c:pt>
                <c:pt idx="3836">
                  <c:v>2441</c:v>
                </c:pt>
                <c:pt idx="3837">
                  <c:v>2511</c:v>
                </c:pt>
                <c:pt idx="3838">
                  <c:v>2486</c:v>
                </c:pt>
                <c:pt idx="3839">
                  <c:v>2457</c:v>
                </c:pt>
                <c:pt idx="3840">
                  <c:v>2498</c:v>
                </c:pt>
                <c:pt idx="3841">
                  <c:v>2585</c:v>
                </c:pt>
                <c:pt idx="3842">
                  <c:v>2560</c:v>
                </c:pt>
                <c:pt idx="3843">
                  <c:v>2517</c:v>
                </c:pt>
                <c:pt idx="3844">
                  <c:v>2468</c:v>
                </c:pt>
                <c:pt idx="3845">
                  <c:v>2440</c:v>
                </c:pt>
                <c:pt idx="3846">
                  <c:v>2478</c:v>
                </c:pt>
                <c:pt idx="3847">
                  <c:v>2377</c:v>
                </c:pt>
                <c:pt idx="3848">
                  <c:v>2529</c:v>
                </c:pt>
                <c:pt idx="3849">
                  <c:v>2506</c:v>
                </c:pt>
                <c:pt idx="3850">
                  <c:v>2408</c:v>
                </c:pt>
                <c:pt idx="3851">
                  <c:v>2403</c:v>
                </c:pt>
                <c:pt idx="3852">
                  <c:v>2471</c:v>
                </c:pt>
                <c:pt idx="3853">
                  <c:v>2497</c:v>
                </c:pt>
                <c:pt idx="3854">
                  <c:v>2385</c:v>
                </c:pt>
                <c:pt idx="3855">
                  <c:v>2520</c:v>
                </c:pt>
                <c:pt idx="3856">
                  <c:v>2418</c:v>
                </c:pt>
                <c:pt idx="3857">
                  <c:v>2471</c:v>
                </c:pt>
                <c:pt idx="3858">
                  <c:v>2575</c:v>
                </c:pt>
                <c:pt idx="3859">
                  <c:v>2524</c:v>
                </c:pt>
                <c:pt idx="3860">
                  <c:v>2442</c:v>
                </c:pt>
                <c:pt idx="3861">
                  <c:v>2488</c:v>
                </c:pt>
                <c:pt idx="3862">
                  <c:v>2533</c:v>
                </c:pt>
                <c:pt idx="3863">
                  <c:v>2436</c:v>
                </c:pt>
                <c:pt idx="3864">
                  <c:v>2531</c:v>
                </c:pt>
                <c:pt idx="3865">
                  <c:v>2543</c:v>
                </c:pt>
                <c:pt idx="3866">
                  <c:v>2455</c:v>
                </c:pt>
                <c:pt idx="3867">
                  <c:v>2479</c:v>
                </c:pt>
                <c:pt idx="3868">
                  <c:v>2510</c:v>
                </c:pt>
                <c:pt idx="3869">
                  <c:v>2615</c:v>
                </c:pt>
                <c:pt idx="3870">
                  <c:v>2521</c:v>
                </c:pt>
                <c:pt idx="3871">
                  <c:v>2471</c:v>
                </c:pt>
                <c:pt idx="3872">
                  <c:v>2485</c:v>
                </c:pt>
                <c:pt idx="3873">
                  <c:v>2552</c:v>
                </c:pt>
                <c:pt idx="3874">
                  <c:v>2485</c:v>
                </c:pt>
                <c:pt idx="3875">
                  <c:v>2493</c:v>
                </c:pt>
                <c:pt idx="3876">
                  <c:v>2548</c:v>
                </c:pt>
                <c:pt idx="3877">
                  <c:v>2634</c:v>
                </c:pt>
                <c:pt idx="3878">
                  <c:v>2586</c:v>
                </c:pt>
                <c:pt idx="3879">
                  <c:v>2552</c:v>
                </c:pt>
                <c:pt idx="3880">
                  <c:v>2633</c:v>
                </c:pt>
                <c:pt idx="3881">
                  <c:v>2716</c:v>
                </c:pt>
                <c:pt idx="3882">
                  <c:v>2638</c:v>
                </c:pt>
                <c:pt idx="3883">
                  <c:v>2700</c:v>
                </c:pt>
                <c:pt idx="3884">
                  <c:v>2848</c:v>
                </c:pt>
                <c:pt idx="3885">
                  <c:v>2769</c:v>
                </c:pt>
                <c:pt idx="3886">
                  <c:v>2763</c:v>
                </c:pt>
                <c:pt idx="3887">
                  <c:v>2816</c:v>
                </c:pt>
                <c:pt idx="3888">
                  <c:v>2831</c:v>
                </c:pt>
                <c:pt idx="3889">
                  <c:v>2735</c:v>
                </c:pt>
                <c:pt idx="3890">
                  <c:v>2712</c:v>
                </c:pt>
                <c:pt idx="3891">
                  <c:v>2785</c:v>
                </c:pt>
                <c:pt idx="3892">
                  <c:v>2705</c:v>
                </c:pt>
                <c:pt idx="3893">
                  <c:v>2669</c:v>
                </c:pt>
                <c:pt idx="3894">
                  <c:v>2632</c:v>
                </c:pt>
                <c:pt idx="3895">
                  <c:v>2689</c:v>
                </c:pt>
                <c:pt idx="3896">
                  <c:v>2655</c:v>
                </c:pt>
                <c:pt idx="3897">
                  <c:v>2702</c:v>
                </c:pt>
                <c:pt idx="3898">
                  <c:v>2658</c:v>
                </c:pt>
                <c:pt idx="3899">
                  <c:v>2609</c:v>
                </c:pt>
                <c:pt idx="3900">
                  <c:v>2695</c:v>
                </c:pt>
                <c:pt idx="3901">
                  <c:v>2660</c:v>
                </c:pt>
                <c:pt idx="3902">
                  <c:v>2671</c:v>
                </c:pt>
                <c:pt idx="3903">
                  <c:v>2644</c:v>
                </c:pt>
                <c:pt idx="3904">
                  <c:v>2705</c:v>
                </c:pt>
                <c:pt idx="3905">
                  <c:v>2558</c:v>
                </c:pt>
                <c:pt idx="3906">
                  <c:v>2648</c:v>
                </c:pt>
                <c:pt idx="3907">
                  <c:v>2602</c:v>
                </c:pt>
                <c:pt idx="3908">
                  <c:v>2658</c:v>
                </c:pt>
                <c:pt idx="3909">
                  <c:v>2579</c:v>
                </c:pt>
                <c:pt idx="3910">
                  <c:v>2482</c:v>
                </c:pt>
                <c:pt idx="3911">
                  <c:v>2511</c:v>
                </c:pt>
                <c:pt idx="3912">
                  <c:v>2606</c:v>
                </c:pt>
                <c:pt idx="3913">
                  <c:v>2593</c:v>
                </c:pt>
                <c:pt idx="3914">
                  <c:v>2640</c:v>
                </c:pt>
                <c:pt idx="3915">
                  <c:v>2506</c:v>
                </c:pt>
                <c:pt idx="3916">
                  <c:v>2525</c:v>
                </c:pt>
                <c:pt idx="3917">
                  <c:v>2572</c:v>
                </c:pt>
                <c:pt idx="3918">
                  <c:v>2667</c:v>
                </c:pt>
                <c:pt idx="3919">
                  <c:v>2621</c:v>
                </c:pt>
                <c:pt idx="3920">
                  <c:v>2595</c:v>
                </c:pt>
                <c:pt idx="3921">
                  <c:v>2653</c:v>
                </c:pt>
                <c:pt idx="3922">
                  <c:v>2635</c:v>
                </c:pt>
                <c:pt idx="3923">
                  <c:v>2699</c:v>
                </c:pt>
                <c:pt idx="3924">
                  <c:v>2657</c:v>
                </c:pt>
                <c:pt idx="3925">
                  <c:v>2777</c:v>
                </c:pt>
                <c:pt idx="3926">
                  <c:v>2808</c:v>
                </c:pt>
                <c:pt idx="3927">
                  <c:v>2815</c:v>
                </c:pt>
                <c:pt idx="3928">
                  <c:v>2833</c:v>
                </c:pt>
                <c:pt idx="3929">
                  <c:v>2796</c:v>
                </c:pt>
                <c:pt idx="3930">
                  <c:v>2876</c:v>
                </c:pt>
                <c:pt idx="3931">
                  <c:v>2844</c:v>
                </c:pt>
                <c:pt idx="3932">
                  <c:v>2871</c:v>
                </c:pt>
                <c:pt idx="3933">
                  <c:v>2741</c:v>
                </c:pt>
                <c:pt idx="3934">
                  <c:v>2702</c:v>
                </c:pt>
                <c:pt idx="3935">
                  <c:v>2750</c:v>
                </c:pt>
                <c:pt idx="3936">
                  <c:v>2741</c:v>
                </c:pt>
                <c:pt idx="3937">
                  <c:v>2706</c:v>
                </c:pt>
                <c:pt idx="3938">
                  <c:v>2700</c:v>
                </c:pt>
                <c:pt idx="3939">
                  <c:v>2803</c:v>
                </c:pt>
                <c:pt idx="3940">
                  <c:v>2784</c:v>
                </c:pt>
                <c:pt idx="3941">
                  <c:v>2753</c:v>
                </c:pt>
                <c:pt idx="3942">
                  <c:v>2731</c:v>
                </c:pt>
                <c:pt idx="3943">
                  <c:v>2723</c:v>
                </c:pt>
                <c:pt idx="3944">
                  <c:v>2725</c:v>
                </c:pt>
                <c:pt idx="3945">
                  <c:v>2554</c:v>
                </c:pt>
                <c:pt idx="3946">
                  <c:v>2552</c:v>
                </c:pt>
                <c:pt idx="3947">
                  <c:v>2613</c:v>
                </c:pt>
                <c:pt idx="3948">
                  <c:v>2624</c:v>
                </c:pt>
                <c:pt idx="3949">
                  <c:v>2617</c:v>
                </c:pt>
                <c:pt idx="3950">
                  <c:v>2628</c:v>
                </c:pt>
                <c:pt idx="3951">
                  <c:v>2560</c:v>
                </c:pt>
                <c:pt idx="3952">
                  <c:v>2585</c:v>
                </c:pt>
                <c:pt idx="3953">
                  <c:v>2566</c:v>
                </c:pt>
                <c:pt idx="3954">
                  <c:v>2515</c:v>
                </c:pt>
                <c:pt idx="3955">
                  <c:v>2536</c:v>
                </c:pt>
                <c:pt idx="3956">
                  <c:v>2560</c:v>
                </c:pt>
                <c:pt idx="3957">
                  <c:v>2398</c:v>
                </c:pt>
                <c:pt idx="3958">
                  <c:v>2603</c:v>
                </c:pt>
                <c:pt idx="3959">
                  <c:v>2452</c:v>
                </c:pt>
                <c:pt idx="3960">
                  <c:v>2425</c:v>
                </c:pt>
                <c:pt idx="3961">
                  <c:v>2522</c:v>
                </c:pt>
                <c:pt idx="3962">
                  <c:v>2531</c:v>
                </c:pt>
                <c:pt idx="3963">
                  <c:v>2426</c:v>
                </c:pt>
                <c:pt idx="3964">
                  <c:v>2490</c:v>
                </c:pt>
                <c:pt idx="3965">
                  <c:v>2516</c:v>
                </c:pt>
                <c:pt idx="3966">
                  <c:v>2531</c:v>
                </c:pt>
                <c:pt idx="3967">
                  <c:v>2484</c:v>
                </c:pt>
                <c:pt idx="3968">
                  <c:v>2536</c:v>
                </c:pt>
                <c:pt idx="3969">
                  <c:v>2448</c:v>
                </c:pt>
                <c:pt idx="3970">
                  <c:v>2472</c:v>
                </c:pt>
                <c:pt idx="3971">
                  <c:v>2531</c:v>
                </c:pt>
                <c:pt idx="3972">
                  <c:v>2522</c:v>
                </c:pt>
                <c:pt idx="3973">
                  <c:v>2485</c:v>
                </c:pt>
                <c:pt idx="3974">
                  <c:v>2480</c:v>
                </c:pt>
                <c:pt idx="3975">
                  <c:v>2517</c:v>
                </c:pt>
                <c:pt idx="3976">
                  <c:v>2530</c:v>
                </c:pt>
                <c:pt idx="3977">
                  <c:v>2586</c:v>
                </c:pt>
                <c:pt idx="3978">
                  <c:v>2483</c:v>
                </c:pt>
                <c:pt idx="3979">
                  <c:v>2513</c:v>
                </c:pt>
                <c:pt idx="3980">
                  <c:v>2587</c:v>
                </c:pt>
                <c:pt idx="3981">
                  <c:v>2457</c:v>
                </c:pt>
                <c:pt idx="3982">
                  <c:v>2546</c:v>
                </c:pt>
                <c:pt idx="3983">
                  <c:v>2539</c:v>
                </c:pt>
                <c:pt idx="3984">
                  <c:v>2611</c:v>
                </c:pt>
                <c:pt idx="3985">
                  <c:v>2679</c:v>
                </c:pt>
                <c:pt idx="3986">
                  <c:v>2589</c:v>
                </c:pt>
                <c:pt idx="3987">
                  <c:v>2668</c:v>
                </c:pt>
                <c:pt idx="3988">
                  <c:v>2613</c:v>
                </c:pt>
                <c:pt idx="3989">
                  <c:v>2607</c:v>
                </c:pt>
                <c:pt idx="3990">
                  <c:v>2628</c:v>
                </c:pt>
                <c:pt idx="3991">
                  <c:v>2679</c:v>
                </c:pt>
                <c:pt idx="3992">
                  <c:v>2610</c:v>
                </c:pt>
                <c:pt idx="3993">
                  <c:v>2749</c:v>
                </c:pt>
                <c:pt idx="3994">
                  <c:v>2570</c:v>
                </c:pt>
                <c:pt idx="3995">
                  <c:v>2712</c:v>
                </c:pt>
                <c:pt idx="3996">
                  <c:v>2597</c:v>
                </c:pt>
                <c:pt idx="3997">
                  <c:v>2658</c:v>
                </c:pt>
                <c:pt idx="3998">
                  <c:v>2679</c:v>
                </c:pt>
                <c:pt idx="3999">
                  <c:v>2609</c:v>
                </c:pt>
                <c:pt idx="4000">
                  <c:v>2642</c:v>
                </c:pt>
                <c:pt idx="4001">
                  <c:v>2731</c:v>
                </c:pt>
                <c:pt idx="4002">
                  <c:v>2812</c:v>
                </c:pt>
                <c:pt idx="4003">
                  <c:v>2743</c:v>
                </c:pt>
                <c:pt idx="4004">
                  <c:v>2781</c:v>
                </c:pt>
                <c:pt idx="4005">
                  <c:v>2741</c:v>
                </c:pt>
                <c:pt idx="4006">
                  <c:v>2776</c:v>
                </c:pt>
                <c:pt idx="4007">
                  <c:v>2550</c:v>
                </c:pt>
                <c:pt idx="4008">
                  <c:v>2725</c:v>
                </c:pt>
                <c:pt idx="4009">
                  <c:v>2617</c:v>
                </c:pt>
                <c:pt idx="4010">
                  <c:v>2686</c:v>
                </c:pt>
                <c:pt idx="4011">
                  <c:v>2716</c:v>
                </c:pt>
                <c:pt idx="4012">
                  <c:v>2751</c:v>
                </c:pt>
                <c:pt idx="4013">
                  <c:v>2695</c:v>
                </c:pt>
                <c:pt idx="4014">
                  <c:v>2759</c:v>
                </c:pt>
                <c:pt idx="4015">
                  <c:v>2630</c:v>
                </c:pt>
                <c:pt idx="4016">
                  <c:v>2605</c:v>
                </c:pt>
                <c:pt idx="4017">
                  <c:v>2612</c:v>
                </c:pt>
                <c:pt idx="4018">
                  <c:v>2782</c:v>
                </c:pt>
                <c:pt idx="4019">
                  <c:v>2679</c:v>
                </c:pt>
                <c:pt idx="4020">
                  <c:v>2622</c:v>
                </c:pt>
                <c:pt idx="4021">
                  <c:v>2626</c:v>
                </c:pt>
                <c:pt idx="4022">
                  <c:v>2635</c:v>
                </c:pt>
                <c:pt idx="4023">
                  <c:v>2707</c:v>
                </c:pt>
                <c:pt idx="4024">
                  <c:v>2550</c:v>
                </c:pt>
                <c:pt idx="4025">
                  <c:v>2590</c:v>
                </c:pt>
                <c:pt idx="4026">
                  <c:v>2681</c:v>
                </c:pt>
                <c:pt idx="4027">
                  <c:v>2656</c:v>
                </c:pt>
                <c:pt idx="4028">
                  <c:v>2415</c:v>
                </c:pt>
                <c:pt idx="4029">
                  <c:v>2569</c:v>
                </c:pt>
                <c:pt idx="4030">
                  <c:v>2602</c:v>
                </c:pt>
                <c:pt idx="4031">
                  <c:v>2603</c:v>
                </c:pt>
                <c:pt idx="4032">
                  <c:v>2572</c:v>
                </c:pt>
                <c:pt idx="4033">
                  <c:v>2586</c:v>
                </c:pt>
                <c:pt idx="4034">
                  <c:v>2631</c:v>
                </c:pt>
                <c:pt idx="4035">
                  <c:v>2669</c:v>
                </c:pt>
                <c:pt idx="4036">
                  <c:v>2523</c:v>
                </c:pt>
                <c:pt idx="4037">
                  <c:v>2541</c:v>
                </c:pt>
                <c:pt idx="4038">
                  <c:v>2582</c:v>
                </c:pt>
                <c:pt idx="4039">
                  <c:v>2562</c:v>
                </c:pt>
                <c:pt idx="4040">
                  <c:v>2561</c:v>
                </c:pt>
                <c:pt idx="4041">
                  <c:v>2590</c:v>
                </c:pt>
                <c:pt idx="4042">
                  <c:v>2563</c:v>
                </c:pt>
                <c:pt idx="4043">
                  <c:v>2565</c:v>
                </c:pt>
                <c:pt idx="4044">
                  <c:v>2496</c:v>
                </c:pt>
                <c:pt idx="4045">
                  <c:v>2575</c:v>
                </c:pt>
                <c:pt idx="4046">
                  <c:v>2587</c:v>
                </c:pt>
                <c:pt idx="4047">
                  <c:v>2654</c:v>
                </c:pt>
                <c:pt idx="4048">
                  <c:v>2649</c:v>
                </c:pt>
                <c:pt idx="4049">
                  <c:v>2553</c:v>
                </c:pt>
                <c:pt idx="4050">
                  <c:v>2534</c:v>
                </c:pt>
                <c:pt idx="4051">
                  <c:v>2589</c:v>
                </c:pt>
                <c:pt idx="4052">
                  <c:v>2618</c:v>
                </c:pt>
                <c:pt idx="4053">
                  <c:v>2630</c:v>
                </c:pt>
                <c:pt idx="4054">
                  <c:v>2719</c:v>
                </c:pt>
                <c:pt idx="4055">
                  <c:v>2648</c:v>
                </c:pt>
                <c:pt idx="4056">
                  <c:v>2735</c:v>
                </c:pt>
                <c:pt idx="4057">
                  <c:v>2711</c:v>
                </c:pt>
                <c:pt idx="4058">
                  <c:v>2739</c:v>
                </c:pt>
                <c:pt idx="4059">
                  <c:v>2779</c:v>
                </c:pt>
                <c:pt idx="4060">
                  <c:v>2873</c:v>
                </c:pt>
                <c:pt idx="4061">
                  <c:v>2777</c:v>
                </c:pt>
                <c:pt idx="4062">
                  <c:v>2905</c:v>
                </c:pt>
                <c:pt idx="4063">
                  <c:v>2929</c:v>
                </c:pt>
                <c:pt idx="4064">
                  <c:v>2866</c:v>
                </c:pt>
                <c:pt idx="4065">
                  <c:v>2938</c:v>
                </c:pt>
                <c:pt idx="4066">
                  <c:v>2907</c:v>
                </c:pt>
                <c:pt idx="4067">
                  <c:v>2898</c:v>
                </c:pt>
                <c:pt idx="4068">
                  <c:v>2868</c:v>
                </c:pt>
                <c:pt idx="4069">
                  <c:v>2815</c:v>
                </c:pt>
                <c:pt idx="4070">
                  <c:v>2909</c:v>
                </c:pt>
                <c:pt idx="4071">
                  <c:v>2964</c:v>
                </c:pt>
                <c:pt idx="4072">
                  <c:v>2899</c:v>
                </c:pt>
                <c:pt idx="4073">
                  <c:v>2797</c:v>
                </c:pt>
                <c:pt idx="4074">
                  <c:v>2935</c:v>
                </c:pt>
                <c:pt idx="4075">
                  <c:v>2786</c:v>
                </c:pt>
                <c:pt idx="4076">
                  <c:v>2868</c:v>
                </c:pt>
                <c:pt idx="4077">
                  <c:v>2835</c:v>
                </c:pt>
                <c:pt idx="4078">
                  <c:v>2827</c:v>
                </c:pt>
                <c:pt idx="4079">
                  <c:v>2827</c:v>
                </c:pt>
                <c:pt idx="4080">
                  <c:v>2809</c:v>
                </c:pt>
                <c:pt idx="4081">
                  <c:v>2806</c:v>
                </c:pt>
                <c:pt idx="4082">
                  <c:v>2856</c:v>
                </c:pt>
                <c:pt idx="4083">
                  <c:v>2697</c:v>
                </c:pt>
                <c:pt idx="4084">
                  <c:v>2774</c:v>
                </c:pt>
                <c:pt idx="4085">
                  <c:v>2736</c:v>
                </c:pt>
                <c:pt idx="4086">
                  <c:v>2841</c:v>
                </c:pt>
                <c:pt idx="4087">
                  <c:v>2703</c:v>
                </c:pt>
                <c:pt idx="4088">
                  <c:v>2753</c:v>
                </c:pt>
                <c:pt idx="4089">
                  <c:v>2766</c:v>
                </c:pt>
                <c:pt idx="4090">
                  <c:v>2710</c:v>
                </c:pt>
                <c:pt idx="4091">
                  <c:v>2712</c:v>
                </c:pt>
                <c:pt idx="4092">
                  <c:v>2801</c:v>
                </c:pt>
                <c:pt idx="4093">
                  <c:v>2674</c:v>
                </c:pt>
                <c:pt idx="4094">
                  <c:v>2830</c:v>
                </c:pt>
                <c:pt idx="4095">
                  <c:v>2733</c:v>
                </c:pt>
                <c:pt idx="4096">
                  <c:v>2688</c:v>
                </c:pt>
                <c:pt idx="4097">
                  <c:v>2666</c:v>
                </c:pt>
                <c:pt idx="4098">
                  <c:v>2613</c:v>
                </c:pt>
                <c:pt idx="4099">
                  <c:v>2589</c:v>
                </c:pt>
                <c:pt idx="4100">
                  <c:v>2704</c:v>
                </c:pt>
                <c:pt idx="4101">
                  <c:v>2767</c:v>
                </c:pt>
                <c:pt idx="4102">
                  <c:v>2764</c:v>
                </c:pt>
                <c:pt idx="4103">
                  <c:v>2816</c:v>
                </c:pt>
                <c:pt idx="4104">
                  <c:v>2698</c:v>
                </c:pt>
                <c:pt idx="4105">
                  <c:v>2808</c:v>
                </c:pt>
                <c:pt idx="4106">
                  <c:v>2706</c:v>
                </c:pt>
                <c:pt idx="4107">
                  <c:v>2656</c:v>
                </c:pt>
                <c:pt idx="4108">
                  <c:v>2815</c:v>
                </c:pt>
                <c:pt idx="4109">
                  <c:v>2800</c:v>
                </c:pt>
                <c:pt idx="4110">
                  <c:v>2777</c:v>
                </c:pt>
                <c:pt idx="4111">
                  <c:v>2727</c:v>
                </c:pt>
                <c:pt idx="4112">
                  <c:v>2793</c:v>
                </c:pt>
                <c:pt idx="4113">
                  <c:v>2781</c:v>
                </c:pt>
                <c:pt idx="4114">
                  <c:v>2616</c:v>
                </c:pt>
                <c:pt idx="4115">
                  <c:v>2689</c:v>
                </c:pt>
                <c:pt idx="4116">
                  <c:v>2767</c:v>
                </c:pt>
                <c:pt idx="4117">
                  <c:v>2707</c:v>
                </c:pt>
                <c:pt idx="4118">
                  <c:v>2604</c:v>
                </c:pt>
                <c:pt idx="4119">
                  <c:v>2757</c:v>
                </c:pt>
                <c:pt idx="4120">
                  <c:v>2697</c:v>
                </c:pt>
                <c:pt idx="4121">
                  <c:v>2723</c:v>
                </c:pt>
                <c:pt idx="4122">
                  <c:v>2707</c:v>
                </c:pt>
                <c:pt idx="4123">
                  <c:v>2792</c:v>
                </c:pt>
                <c:pt idx="4124">
                  <c:v>2722</c:v>
                </c:pt>
                <c:pt idx="4125">
                  <c:v>2686</c:v>
                </c:pt>
                <c:pt idx="4126">
                  <c:v>2707</c:v>
                </c:pt>
                <c:pt idx="4127">
                  <c:v>2767</c:v>
                </c:pt>
                <c:pt idx="4128">
                  <c:v>2599</c:v>
                </c:pt>
                <c:pt idx="4129">
                  <c:v>2671</c:v>
                </c:pt>
                <c:pt idx="4130">
                  <c:v>2647</c:v>
                </c:pt>
                <c:pt idx="4131">
                  <c:v>2672</c:v>
                </c:pt>
                <c:pt idx="4132">
                  <c:v>2586</c:v>
                </c:pt>
                <c:pt idx="4133">
                  <c:v>2752</c:v>
                </c:pt>
                <c:pt idx="4134">
                  <c:v>2702</c:v>
                </c:pt>
                <c:pt idx="4135">
                  <c:v>2713</c:v>
                </c:pt>
                <c:pt idx="4136">
                  <c:v>2671</c:v>
                </c:pt>
                <c:pt idx="4137">
                  <c:v>2584</c:v>
                </c:pt>
                <c:pt idx="4138">
                  <c:v>2613</c:v>
                </c:pt>
                <c:pt idx="4139">
                  <c:v>2549</c:v>
                </c:pt>
                <c:pt idx="4140">
                  <c:v>2727</c:v>
                </c:pt>
                <c:pt idx="4141">
                  <c:v>2727</c:v>
                </c:pt>
                <c:pt idx="4142">
                  <c:v>2566</c:v>
                </c:pt>
                <c:pt idx="4143">
                  <c:v>2513</c:v>
                </c:pt>
                <c:pt idx="4144">
                  <c:v>2696</c:v>
                </c:pt>
                <c:pt idx="4145">
                  <c:v>2591</c:v>
                </c:pt>
                <c:pt idx="4146">
                  <c:v>2710</c:v>
                </c:pt>
                <c:pt idx="4147">
                  <c:v>2609</c:v>
                </c:pt>
                <c:pt idx="4148">
                  <c:v>2649</c:v>
                </c:pt>
                <c:pt idx="4149">
                  <c:v>2704</c:v>
                </c:pt>
                <c:pt idx="4150">
                  <c:v>2708</c:v>
                </c:pt>
                <c:pt idx="4151">
                  <c:v>2547</c:v>
                </c:pt>
                <c:pt idx="4152">
                  <c:v>2777</c:v>
                </c:pt>
                <c:pt idx="4153">
                  <c:v>2799</c:v>
                </c:pt>
                <c:pt idx="4154">
                  <c:v>2806</c:v>
                </c:pt>
                <c:pt idx="4155">
                  <c:v>2807</c:v>
                </c:pt>
                <c:pt idx="4156">
                  <c:v>2797</c:v>
                </c:pt>
                <c:pt idx="4157">
                  <c:v>2778</c:v>
                </c:pt>
                <c:pt idx="4158">
                  <c:v>2786</c:v>
                </c:pt>
                <c:pt idx="4159">
                  <c:v>2835</c:v>
                </c:pt>
                <c:pt idx="4160">
                  <c:v>2784</c:v>
                </c:pt>
                <c:pt idx="4161">
                  <c:v>2853</c:v>
                </c:pt>
                <c:pt idx="4162">
                  <c:v>2741</c:v>
                </c:pt>
                <c:pt idx="4163">
                  <c:v>2755</c:v>
                </c:pt>
                <c:pt idx="4164">
                  <c:v>2840</c:v>
                </c:pt>
                <c:pt idx="4165">
                  <c:v>2664</c:v>
                </c:pt>
                <c:pt idx="4166">
                  <c:v>2863</c:v>
                </c:pt>
                <c:pt idx="4167">
                  <c:v>2766</c:v>
                </c:pt>
                <c:pt idx="4168">
                  <c:v>2812</c:v>
                </c:pt>
                <c:pt idx="4169">
                  <c:v>2822</c:v>
                </c:pt>
                <c:pt idx="4170">
                  <c:v>2863</c:v>
                </c:pt>
                <c:pt idx="4171">
                  <c:v>2792</c:v>
                </c:pt>
                <c:pt idx="4172">
                  <c:v>2802</c:v>
                </c:pt>
                <c:pt idx="4173">
                  <c:v>2818</c:v>
                </c:pt>
                <c:pt idx="4174">
                  <c:v>2816</c:v>
                </c:pt>
                <c:pt idx="4175">
                  <c:v>2904</c:v>
                </c:pt>
                <c:pt idx="4176">
                  <c:v>2899</c:v>
                </c:pt>
                <c:pt idx="4177">
                  <c:v>2801</c:v>
                </c:pt>
                <c:pt idx="4178">
                  <c:v>2856</c:v>
                </c:pt>
                <c:pt idx="4179">
                  <c:v>2921</c:v>
                </c:pt>
                <c:pt idx="4180">
                  <c:v>2871</c:v>
                </c:pt>
                <c:pt idx="4181">
                  <c:v>2916</c:v>
                </c:pt>
                <c:pt idx="4182">
                  <c:v>2854</c:v>
                </c:pt>
                <c:pt idx="4183">
                  <c:v>2930</c:v>
                </c:pt>
                <c:pt idx="4184">
                  <c:v>2838</c:v>
                </c:pt>
                <c:pt idx="4185">
                  <c:v>2940</c:v>
                </c:pt>
                <c:pt idx="4186">
                  <c:v>3001</c:v>
                </c:pt>
                <c:pt idx="4187">
                  <c:v>2972</c:v>
                </c:pt>
                <c:pt idx="4188">
                  <c:v>3018</c:v>
                </c:pt>
                <c:pt idx="4189">
                  <c:v>3105</c:v>
                </c:pt>
                <c:pt idx="4190">
                  <c:v>3087</c:v>
                </c:pt>
                <c:pt idx="4191">
                  <c:v>3125</c:v>
                </c:pt>
                <c:pt idx="4192">
                  <c:v>2985</c:v>
                </c:pt>
                <c:pt idx="4193">
                  <c:v>2995</c:v>
                </c:pt>
                <c:pt idx="4194">
                  <c:v>3109</c:v>
                </c:pt>
                <c:pt idx="4195">
                  <c:v>3193</c:v>
                </c:pt>
                <c:pt idx="4196">
                  <c:v>3250</c:v>
                </c:pt>
                <c:pt idx="4197">
                  <c:v>3173</c:v>
                </c:pt>
                <c:pt idx="4198">
                  <c:v>3292</c:v>
                </c:pt>
                <c:pt idx="4199">
                  <c:v>3375</c:v>
                </c:pt>
                <c:pt idx="4200">
                  <c:v>3471</c:v>
                </c:pt>
                <c:pt idx="4201">
                  <c:v>3459</c:v>
                </c:pt>
                <c:pt idx="4202">
                  <c:v>3429</c:v>
                </c:pt>
                <c:pt idx="4203">
                  <c:v>3439</c:v>
                </c:pt>
                <c:pt idx="4204">
                  <c:v>3488</c:v>
                </c:pt>
                <c:pt idx="4205">
                  <c:v>3699</c:v>
                </c:pt>
                <c:pt idx="4206">
                  <c:v>3793</c:v>
                </c:pt>
                <c:pt idx="4207">
                  <c:v>3810</c:v>
                </c:pt>
                <c:pt idx="4208">
                  <c:v>3887</c:v>
                </c:pt>
                <c:pt idx="4209">
                  <c:v>3802</c:v>
                </c:pt>
                <c:pt idx="4210">
                  <c:v>3980</c:v>
                </c:pt>
                <c:pt idx="4211">
                  <c:v>4119</c:v>
                </c:pt>
                <c:pt idx="4212">
                  <c:v>4090</c:v>
                </c:pt>
                <c:pt idx="4213">
                  <c:v>4383</c:v>
                </c:pt>
                <c:pt idx="4214">
                  <c:v>4338</c:v>
                </c:pt>
                <c:pt idx="4215">
                  <c:v>4334</c:v>
                </c:pt>
                <c:pt idx="4216">
                  <c:v>4572</c:v>
                </c:pt>
                <c:pt idx="4217">
                  <c:v>4706</c:v>
                </c:pt>
                <c:pt idx="4218">
                  <c:v>4640</c:v>
                </c:pt>
                <c:pt idx="4219">
                  <c:v>4548</c:v>
                </c:pt>
                <c:pt idx="4220">
                  <c:v>4803</c:v>
                </c:pt>
                <c:pt idx="4221">
                  <c:v>4879</c:v>
                </c:pt>
                <c:pt idx="4222">
                  <c:v>4914</c:v>
                </c:pt>
                <c:pt idx="4223">
                  <c:v>4920</c:v>
                </c:pt>
                <c:pt idx="4224">
                  <c:v>4939</c:v>
                </c:pt>
                <c:pt idx="4225">
                  <c:v>5042</c:v>
                </c:pt>
                <c:pt idx="4226">
                  <c:v>5129</c:v>
                </c:pt>
                <c:pt idx="4227">
                  <c:v>4935</c:v>
                </c:pt>
                <c:pt idx="4228">
                  <c:v>5075</c:v>
                </c:pt>
                <c:pt idx="4229">
                  <c:v>5000</c:v>
                </c:pt>
                <c:pt idx="4230">
                  <c:v>5038</c:v>
                </c:pt>
                <c:pt idx="4231">
                  <c:v>5041</c:v>
                </c:pt>
                <c:pt idx="4232">
                  <c:v>4962</c:v>
                </c:pt>
                <c:pt idx="4233">
                  <c:v>5063</c:v>
                </c:pt>
                <c:pt idx="4234">
                  <c:v>4922</c:v>
                </c:pt>
                <c:pt idx="4235">
                  <c:v>4893</c:v>
                </c:pt>
                <c:pt idx="4236">
                  <c:v>4565</c:v>
                </c:pt>
                <c:pt idx="4237">
                  <c:v>4676</c:v>
                </c:pt>
                <c:pt idx="4238">
                  <c:v>4627</c:v>
                </c:pt>
                <c:pt idx="4239">
                  <c:v>4476</c:v>
                </c:pt>
                <c:pt idx="4240">
                  <c:v>4472</c:v>
                </c:pt>
                <c:pt idx="4241">
                  <c:v>4295</c:v>
                </c:pt>
                <c:pt idx="4242">
                  <c:v>4211</c:v>
                </c:pt>
                <c:pt idx="4243">
                  <c:v>4124</c:v>
                </c:pt>
                <c:pt idx="4244">
                  <c:v>4141</c:v>
                </c:pt>
                <c:pt idx="4245">
                  <c:v>3935</c:v>
                </c:pt>
                <c:pt idx="4246">
                  <c:v>3958</c:v>
                </c:pt>
                <c:pt idx="4247">
                  <c:v>3743</c:v>
                </c:pt>
                <c:pt idx="4248">
                  <c:v>3743</c:v>
                </c:pt>
                <c:pt idx="4249">
                  <c:v>3739</c:v>
                </c:pt>
                <c:pt idx="4250">
                  <c:v>3584</c:v>
                </c:pt>
                <c:pt idx="4251">
                  <c:v>3505</c:v>
                </c:pt>
                <c:pt idx="4252">
                  <c:v>3574</c:v>
                </c:pt>
                <c:pt idx="4253">
                  <c:v>3404</c:v>
                </c:pt>
                <c:pt idx="4254">
                  <c:v>3420</c:v>
                </c:pt>
                <c:pt idx="4255">
                  <c:v>3210</c:v>
                </c:pt>
                <c:pt idx="4256">
                  <c:v>3224</c:v>
                </c:pt>
                <c:pt idx="4257">
                  <c:v>3178</c:v>
                </c:pt>
                <c:pt idx="4258">
                  <c:v>3191</c:v>
                </c:pt>
                <c:pt idx="4259">
                  <c:v>3132</c:v>
                </c:pt>
                <c:pt idx="4260">
                  <c:v>3098</c:v>
                </c:pt>
                <c:pt idx="4261">
                  <c:v>3087</c:v>
                </c:pt>
                <c:pt idx="4262">
                  <c:v>2912</c:v>
                </c:pt>
                <c:pt idx="4263">
                  <c:v>2975</c:v>
                </c:pt>
                <c:pt idx="4264">
                  <c:v>3032</c:v>
                </c:pt>
                <c:pt idx="4265">
                  <c:v>2990</c:v>
                </c:pt>
                <c:pt idx="4266">
                  <c:v>2941</c:v>
                </c:pt>
                <c:pt idx="4267">
                  <c:v>2772</c:v>
                </c:pt>
                <c:pt idx="4268">
                  <c:v>2853</c:v>
                </c:pt>
                <c:pt idx="4269">
                  <c:v>2733</c:v>
                </c:pt>
                <c:pt idx="4270">
                  <c:v>2868</c:v>
                </c:pt>
                <c:pt idx="4271">
                  <c:v>2704</c:v>
                </c:pt>
                <c:pt idx="4272">
                  <c:v>2759</c:v>
                </c:pt>
                <c:pt idx="4273">
                  <c:v>2715</c:v>
                </c:pt>
                <c:pt idx="4274">
                  <c:v>2665</c:v>
                </c:pt>
                <c:pt idx="4275">
                  <c:v>2619</c:v>
                </c:pt>
                <c:pt idx="4276">
                  <c:v>2682</c:v>
                </c:pt>
                <c:pt idx="4277">
                  <c:v>2638</c:v>
                </c:pt>
                <c:pt idx="4278">
                  <c:v>2546</c:v>
                </c:pt>
                <c:pt idx="4279">
                  <c:v>2532</c:v>
                </c:pt>
                <c:pt idx="4280">
                  <c:v>2596</c:v>
                </c:pt>
                <c:pt idx="4281">
                  <c:v>2617</c:v>
                </c:pt>
                <c:pt idx="4282">
                  <c:v>2675</c:v>
                </c:pt>
                <c:pt idx="4283">
                  <c:v>2658</c:v>
                </c:pt>
                <c:pt idx="4284">
                  <c:v>2692</c:v>
                </c:pt>
                <c:pt idx="4285">
                  <c:v>2649</c:v>
                </c:pt>
                <c:pt idx="4286">
                  <c:v>2571</c:v>
                </c:pt>
                <c:pt idx="4287">
                  <c:v>2529</c:v>
                </c:pt>
                <c:pt idx="4288">
                  <c:v>2519</c:v>
                </c:pt>
                <c:pt idx="4289">
                  <c:v>2504</c:v>
                </c:pt>
                <c:pt idx="4290">
                  <c:v>2533</c:v>
                </c:pt>
                <c:pt idx="4291">
                  <c:v>2602</c:v>
                </c:pt>
                <c:pt idx="4292">
                  <c:v>2553</c:v>
                </c:pt>
                <c:pt idx="4293">
                  <c:v>2574</c:v>
                </c:pt>
                <c:pt idx="4294">
                  <c:v>2468</c:v>
                </c:pt>
                <c:pt idx="4295">
                  <c:v>2541</c:v>
                </c:pt>
                <c:pt idx="4296">
                  <c:v>2647</c:v>
                </c:pt>
                <c:pt idx="4297">
                  <c:v>2534</c:v>
                </c:pt>
                <c:pt idx="4298">
                  <c:v>2552</c:v>
                </c:pt>
                <c:pt idx="4299">
                  <c:v>2596</c:v>
                </c:pt>
                <c:pt idx="4300">
                  <c:v>2485</c:v>
                </c:pt>
                <c:pt idx="4301">
                  <c:v>2530</c:v>
                </c:pt>
                <c:pt idx="4302">
                  <c:v>2549</c:v>
                </c:pt>
                <c:pt idx="4303">
                  <c:v>2475</c:v>
                </c:pt>
                <c:pt idx="4304">
                  <c:v>2555</c:v>
                </c:pt>
                <c:pt idx="4305">
                  <c:v>2435</c:v>
                </c:pt>
                <c:pt idx="4306">
                  <c:v>2506</c:v>
                </c:pt>
                <c:pt idx="4307">
                  <c:v>2535</c:v>
                </c:pt>
                <c:pt idx="4308">
                  <c:v>2539</c:v>
                </c:pt>
                <c:pt idx="4309">
                  <c:v>2683</c:v>
                </c:pt>
                <c:pt idx="4310">
                  <c:v>2551</c:v>
                </c:pt>
                <c:pt idx="4311">
                  <c:v>2485</c:v>
                </c:pt>
                <c:pt idx="4312">
                  <c:v>2504</c:v>
                </c:pt>
                <c:pt idx="4313">
                  <c:v>2536</c:v>
                </c:pt>
                <c:pt idx="4314">
                  <c:v>2467</c:v>
                </c:pt>
                <c:pt idx="4315">
                  <c:v>2479</c:v>
                </c:pt>
                <c:pt idx="4316">
                  <c:v>2509</c:v>
                </c:pt>
                <c:pt idx="4317">
                  <c:v>2545</c:v>
                </c:pt>
                <c:pt idx="4318">
                  <c:v>2533</c:v>
                </c:pt>
                <c:pt idx="4319">
                  <c:v>2511</c:v>
                </c:pt>
                <c:pt idx="4320">
                  <c:v>2493</c:v>
                </c:pt>
                <c:pt idx="4321">
                  <c:v>2493</c:v>
                </c:pt>
                <c:pt idx="4322">
                  <c:v>2558</c:v>
                </c:pt>
                <c:pt idx="4323">
                  <c:v>2598</c:v>
                </c:pt>
                <c:pt idx="4324">
                  <c:v>2582</c:v>
                </c:pt>
                <c:pt idx="4325">
                  <c:v>2412</c:v>
                </c:pt>
                <c:pt idx="4326">
                  <c:v>2568</c:v>
                </c:pt>
                <c:pt idx="4327">
                  <c:v>2579</c:v>
                </c:pt>
                <c:pt idx="4328">
                  <c:v>2551</c:v>
                </c:pt>
                <c:pt idx="4329">
                  <c:v>2376</c:v>
                </c:pt>
                <c:pt idx="4330">
                  <c:v>2523</c:v>
                </c:pt>
                <c:pt idx="4331">
                  <c:v>2553</c:v>
                </c:pt>
                <c:pt idx="4332">
                  <c:v>2504</c:v>
                </c:pt>
                <c:pt idx="4333">
                  <c:v>2479</c:v>
                </c:pt>
                <c:pt idx="4334">
                  <c:v>2532</c:v>
                </c:pt>
                <c:pt idx="4335">
                  <c:v>2541</c:v>
                </c:pt>
                <c:pt idx="4336">
                  <c:v>2490</c:v>
                </c:pt>
                <c:pt idx="4337">
                  <c:v>2456</c:v>
                </c:pt>
                <c:pt idx="4338">
                  <c:v>2386</c:v>
                </c:pt>
                <c:pt idx="4339">
                  <c:v>2494</c:v>
                </c:pt>
                <c:pt idx="4340">
                  <c:v>2540</c:v>
                </c:pt>
                <c:pt idx="4341">
                  <c:v>2528</c:v>
                </c:pt>
                <c:pt idx="4342">
                  <c:v>2419</c:v>
                </c:pt>
                <c:pt idx="4343">
                  <c:v>2394</c:v>
                </c:pt>
                <c:pt idx="4344">
                  <c:v>2611</c:v>
                </c:pt>
                <c:pt idx="4345">
                  <c:v>2543</c:v>
                </c:pt>
                <c:pt idx="4346">
                  <c:v>2563</c:v>
                </c:pt>
                <c:pt idx="4347">
                  <c:v>2599</c:v>
                </c:pt>
                <c:pt idx="4348">
                  <c:v>2530</c:v>
                </c:pt>
                <c:pt idx="4349">
                  <c:v>2551</c:v>
                </c:pt>
                <c:pt idx="4350">
                  <c:v>2490</c:v>
                </c:pt>
                <c:pt idx="4351">
                  <c:v>2490</c:v>
                </c:pt>
                <c:pt idx="4352">
                  <c:v>2519</c:v>
                </c:pt>
                <c:pt idx="4353">
                  <c:v>2583</c:v>
                </c:pt>
                <c:pt idx="4354">
                  <c:v>2644</c:v>
                </c:pt>
                <c:pt idx="4355">
                  <c:v>2446</c:v>
                </c:pt>
                <c:pt idx="4356">
                  <c:v>2607</c:v>
                </c:pt>
                <c:pt idx="4357">
                  <c:v>2575</c:v>
                </c:pt>
                <c:pt idx="4358">
                  <c:v>2577</c:v>
                </c:pt>
                <c:pt idx="4359">
                  <c:v>2656</c:v>
                </c:pt>
                <c:pt idx="4360">
                  <c:v>2516</c:v>
                </c:pt>
                <c:pt idx="4361">
                  <c:v>2543</c:v>
                </c:pt>
                <c:pt idx="4362">
                  <c:v>2569</c:v>
                </c:pt>
                <c:pt idx="4363">
                  <c:v>2444</c:v>
                </c:pt>
                <c:pt idx="4364">
                  <c:v>2515</c:v>
                </c:pt>
                <c:pt idx="4365">
                  <c:v>2479</c:v>
                </c:pt>
                <c:pt idx="4366">
                  <c:v>2555</c:v>
                </c:pt>
                <c:pt idx="4367">
                  <c:v>2642</c:v>
                </c:pt>
                <c:pt idx="4368">
                  <c:v>2545</c:v>
                </c:pt>
                <c:pt idx="4369">
                  <c:v>2616</c:v>
                </c:pt>
                <c:pt idx="4370">
                  <c:v>2504</c:v>
                </c:pt>
                <c:pt idx="4371">
                  <c:v>2598</c:v>
                </c:pt>
                <c:pt idx="4372">
                  <c:v>2569</c:v>
                </c:pt>
                <c:pt idx="4373">
                  <c:v>2551</c:v>
                </c:pt>
                <c:pt idx="4374">
                  <c:v>2599</c:v>
                </c:pt>
                <c:pt idx="4375">
                  <c:v>2576</c:v>
                </c:pt>
                <c:pt idx="4376">
                  <c:v>2464</c:v>
                </c:pt>
                <c:pt idx="4377">
                  <c:v>2642</c:v>
                </c:pt>
                <c:pt idx="4378">
                  <c:v>2613</c:v>
                </c:pt>
                <c:pt idx="4379">
                  <c:v>2500</c:v>
                </c:pt>
                <c:pt idx="4380">
                  <c:v>2615</c:v>
                </c:pt>
                <c:pt idx="4381">
                  <c:v>2597</c:v>
                </c:pt>
                <c:pt idx="4382">
                  <c:v>2608</c:v>
                </c:pt>
                <c:pt idx="4383">
                  <c:v>2636</c:v>
                </c:pt>
                <c:pt idx="4384">
                  <c:v>2535</c:v>
                </c:pt>
                <c:pt idx="4385">
                  <c:v>2576</c:v>
                </c:pt>
                <c:pt idx="4386">
                  <c:v>2620</c:v>
                </c:pt>
                <c:pt idx="4387">
                  <c:v>2652</c:v>
                </c:pt>
                <c:pt idx="4388">
                  <c:v>2553</c:v>
                </c:pt>
                <c:pt idx="4389">
                  <c:v>2667</c:v>
                </c:pt>
                <c:pt idx="4390">
                  <c:v>2649</c:v>
                </c:pt>
                <c:pt idx="4391">
                  <c:v>2652</c:v>
                </c:pt>
                <c:pt idx="4392">
                  <c:v>2588</c:v>
                </c:pt>
                <c:pt idx="4393">
                  <c:v>2695</c:v>
                </c:pt>
                <c:pt idx="4394">
                  <c:v>2619</c:v>
                </c:pt>
                <c:pt idx="4395">
                  <c:v>2547</c:v>
                </c:pt>
                <c:pt idx="4396">
                  <c:v>2599</c:v>
                </c:pt>
                <c:pt idx="4397">
                  <c:v>2620</c:v>
                </c:pt>
                <c:pt idx="4398">
                  <c:v>2616</c:v>
                </c:pt>
                <c:pt idx="4399">
                  <c:v>2698</c:v>
                </c:pt>
                <c:pt idx="4400">
                  <c:v>2683</c:v>
                </c:pt>
                <c:pt idx="4401">
                  <c:v>2665</c:v>
                </c:pt>
                <c:pt idx="4402">
                  <c:v>2617</c:v>
                </c:pt>
                <c:pt idx="4403">
                  <c:v>2579</c:v>
                </c:pt>
                <c:pt idx="4404">
                  <c:v>2527</c:v>
                </c:pt>
                <c:pt idx="4405">
                  <c:v>2547</c:v>
                </c:pt>
                <c:pt idx="4406">
                  <c:v>2681</c:v>
                </c:pt>
                <c:pt idx="4407">
                  <c:v>2630</c:v>
                </c:pt>
                <c:pt idx="4408">
                  <c:v>2572</c:v>
                </c:pt>
                <c:pt idx="4409">
                  <c:v>2523</c:v>
                </c:pt>
                <c:pt idx="4410">
                  <c:v>2551</c:v>
                </c:pt>
                <c:pt idx="4411">
                  <c:v>2482</c:v>
                </c:pt>
                <c:pt idx="4412">
                  <c:v>2550</c:v>
                </c:pt>
                <c:pt idx="4413">
                  <c:v>2555</c:v>
                </c:pt>
                <c:pt idx="4414">
                  <c:v>2600</c:v>
                </c:pt>
                <c:pt idx="4415">
                  <c:v>2589</c:v>
                </c:pt>
                <c:pt idx="4416">
                  <c:v>2548</c:v>
                </c:pt>
                <c:pt idx="4417">
                  <c:v>2604</c:v>
                </c:pt>
                <c:pt idx="4418">
                  <c:v>2666</c:v>
                </c:pt>
                <c:pt idx="4419">
                  <c:v>2536</c:v>
                </c:pt>
                <c:pt idx="4420">
                  <c:v>2586</c:v>
                </c:pt>
                <c:pt idx="4421">
                  <c:v>2543</c:v>
                </c:pt>
                <c:pt idx="4422">
                  <c:v>2525</c:v>
                </c:pt>
                <c:pt idx="4423">
                  <c:v>2511</c:v>
                </c:pt>
                <c:pt idx="4424">
                  <c:v>2616</c:v>
                </c:pt>
                <c:pt idx="4425">
                  <c:v>2554</c:v>
                </c:pt>
                <c:pt idx="4426">
                  <c:v>2493</c:v>
                </c:pt>
                <c:pt idx="4427">
                  <c:v>2501</c:v>
                </c:pt>
                <c:pt idx="4428">
                  <c:v>2507</c:v>
                </c:pt>
                <c:pt idx="4429">
                  <c:v>2456</c:v>
                </c:pt>
                <c:pt idx="4430">
                  <c:v>2479</c:v>
                </c:pt>
                <c:pt idx="4431">
                  <c:v>2486</c:v>
                </c:pt>
                <c:pt idx="4432">
                  <c:v>2415</c:v>
                </c:pt>
                <c:pt idx="4433">
                  <c:v>2576</c:v>
                </c:pt>
                <c:pt idx="4434">
                  <c:v>2524</c:v>
                </c:pt>
                <c:pt idx="4435">
                  <c:v>2460</c:v>
                </c:pt>
                <c:pt idx="4436">
                  <c:v>2477</c:v>
                </c:pt>
                <c:pt idx="4437">
                  <c:v>2528</c:v>
                </c:pt>
                <c:pt idx="4438">
                  <c:v>2423</c:v>
                </c:pt>
                <c:pt idx="4439">
                  <c:v>2451</c:v>
                </c:pt>
                <c:pt idx="4440">
                  <c:v>2537</c:v>
                </c:pt>
                <c:pt idx="4441">
                  <c:v>2506</c:v>
                </c:pt>
                <c:pt idx="4442">
                  <c:v>2565</c:v>
                </c:pt>
                <c:pt idx="4443">
                  <c:v>2475</c:v>
                </c:pt>
                <c:pt idx="4444">
                  <c:v>2446</c:v>
                </c:pt>
                <c:pt idx="4445">
                  <c:v>2486</c:v>
                </c:pt>
                <c:pt idx="4446">
                  <c:v>2452</c:v>
                </c:pt>
                <c:pt idx="4447">
                  <c:v>2545</c:v>
                </c:pt>
                <c:pt idx="4448">
                  <c:v>2435</c:v>
                </c:pt>
                <c:pt idx="4449">
                  <c:v>2442</c:v>
                </c:pt>
                <c:pt idx="4450">
                  <c:v>2591</c:v>
                </c:pt>
                <c:pt idx="4451">
                  <c:v>2452</c:v>
                </c:pt>
                <c:pt idx="4452">
                  <c:v>2538</c:v>
                </c:pt>
                <c:pt idx="4453">
                  <c:v>2587</c:v>
                </c:pt>
                <c:pt idx="4454">
                  <c:v>2494</c:v>
                </c:pt>
                <c:pt idx="4455">
                  <c:v>2537</c:v>
                </c:pt>
                <c:pt idx="4456">
                  <c:v>2565</c:v>
                </c:pt>
                <c:pt idx="4457">
                  <c:v>2466</c:v>
                </c:pt>
                <c:pt idx="4458">
                  <c:v>2521</c:v>
                </c:pt>
                <c:pt idx="4459">
                  <c:v>2566</c:v>
                </c:pt>
                <c:pt idx="4460">
                  <c:v>2482</c:v>
                </c:pt>
                <c:pt idx="4461">
                  <c:v>2470</c:v>
                </c:pt>
                <c:pt idx="4462">
                  <c:v>2477</c:v>
                </c:pt>
                <c:pt idx="4463">
                  <c:v>2536</c:v>
                </c:pt>
                <c:pt idx="4464">
                  <c:v>2543</c:v>
                </c:pt>
                <c:pt idx="4465">
                  <c:v>2465</c:v>
                </c:pt>
                <c:pt idx="4466">
                  <c:v>2437</c:v>
                </c:pt>
                <c:pt idx="4467">
                  <c:v>2537</c:v>
                </c:pt>
                <c:pt idx="4468">
                  <c:v>2503</c:v>
                </c:pt>
                <c:pt idx="4469">
                  <c:v>2410</c:v>
                </c:pt>
                <c:pt idx="4470">
                  <c:v>2407</c:v>
                </c:pt>
                <c:pt idx="4471">
                  <c:v>2433</c:v>
                </c:pt>
                <c:pt idx="4472">
                  <c:v>2467</c:v>
                </c:pt>
                <c:pt idx="4473">
                  <c:v>2495</c:v>
                </c:pt>
                <c:pt idx="4474">
                  <c:v>2419</c:v>
                </c:pt>
                <c:pt idx="4475">
                  <c:v>2397</c:v>
                </c:pt>
                <c:pt idx="4476">
                  <c:v>2484</c:v>
                </c:pt>
                <c:pt idx="4477">
                  <c:v>2491</c:v>
                </c:pt>
                <c:pt idx="4478">
                  <c:v>2514</c:v>
                </c:pt>
                <c:pt idx="4479">
                  <c:v>2446</c:v>
                </c:pt>
                <c:pt idx="4480">
                  <c:v>2386</c:v>
                </c:pt>
                <c:pt idx="4481">
                  <c:v>2527</c:v>
                </c:pt>
                <c:pt idx="4482">
                  <c:v>2408</c:v>
                </c:pt>
                <c:pt idx="4483">
                  <c:v>2507</c:v>
                </c:pt>
                <c:pt idx="4484">
                  <c:v>2465</c:v>
                </c:pt>
                <c:pt idx="4485">
                  <c:v>2589</c:v>
                </c:pt>
                <c:pt idx="4486">
                  <c:v>2466</c:v>
                </c:pt>
                <c:pt idx="4487">
                  <c:v>2431</c:v>
                </c:pt>
                <c:pt idx="4488">
                  <c:v>2431</c:v>
                </c:pt>
                <c:pt idx="4489">
                  <c:v>2611</c:v>
                </c:pt>
                <c:pt idx="4490">
                  <c:v>2393</c:v>
                </c:pt>
                <c:pt idx="4491">
                  <c:v>2367</c:v>
                </c:pt>
                <c:pt idx="4492">
                  <c:v>2497</c:v>
                </c:pt>
                <c:pt idx="4493">
                  <c:v>2557</c:v>
                </c:pt>
                <c:pt idx="4494">
                  <c:v>2470</c:v>
                </c:pt>
                <c:pt idx="4495">
                  <c:v>2489</c:v>
                </c:pt>
                <c:pt idx="4496">
                  <c:v>2483</c:v>
                </c:pt>
                <c:pt idx="4497">
                  <c:v>2445</c:v>
                </c:pt>
                <c:pt idx="4498">
                  <c:v>2605</c:v>
                </c:pt>
                <c:pt idx="4499">
                  <c:v>2449</c:v>
                </c:pt>
                <c:pt idx="4500">
                  <c:v>2484</c:v>
                </c:pt>
                <c:pt idx="4501">
                  <c:v>2585</c:v>
                </c:pt>
                <c:pt idx="4502">
                  <c:v>2531</c:v>
                </c:pt>
                <c:pt idx="4503">
                  <c:v>2473</c:v>
                </c:pt>
                <c:pt idx="4504">
                  <c:v>2538</c:v>
                </c:pt>
                <c:pt idx="4505">
                  <c:v>2543</c:v>
                </c:pt>
                <c:pt idx="4506">
                  <c:v>2622</c:v>
                </c:pt>
                <c:pt idx="4507">
                  <c:v>2580</c:v>
                </c:pt>
                <c:pt idx="4508">
                  <c:v>2511</c:v>
                </c:pt>
                <c:pt idx="4509">
                  <c:v>2595</c:v>
                </c:pt>
                <c:pt idx="4510">
                  <c:v>2567</c:v>
                </c:pt>
                <c:pt idx="4511">
                  <c:v>2607</c:v>
                </c:pt>
                <c:pt idx="4512">
                  <c:v>2622</c:v>
                </c:pt>
                <c:pt idx="4513">
                  <c:v>2573</c:v>
                </c:pt>
                <c:pt idx="4514">
                  <c:v>2506</c:v>
                </c:pt>
                <c:pt idx="4515">
                  <c:v>2489</c:v>
                </c:pt>
                <c:pt idx="4516">
                  <c:v>2612</c:v>
                </c:pt>
                <c:pt idx="4517">
                  <c:v>2555</c:v>
                </c:pt>
                <c:pt idx="4518">
                  <c:v>2496</c:v>
                </c:pt>
                <c:pt idx="4519">
                  <c:v>2566</c:v>
                </c:pt>
                <c:pt idx="4520">
                  <c:v>2506</c:v>
                </c:pt>
                <c:pt idx="4521">
                  <c:v>2476</c:v>
                </c:pt>
                <c:pt idx="4522">
                  <c:v>2485</c:v>
                </c:pt>
                <c:pt idx="4523">
                  <c:v>2604</c:v>
                </c:pt>
                <c:pt idx="4524">
                  <c:v>2575</c:v>
                </c:pt>
                <c:pt idx="4525">
                  <c:v>2562</c:v>
                </c:pt>
                <c:pt idx="4526">
                  <c:v>2605</c:v>
                </c:pt>
                <c:pt idx="4527">
                  <c:v>2517</c:v>
                </c:pt>
                <c:pt idx="4528">
                  <c:v>2648</c:v>
                </c:pt>
                <c:pt idx="4529">
                  <c:v>2633</c:v>
                </c:pt>
                <c:pt idx="4530">
                  <c:v>2708</c:v>
                </c:pt>
                <c:pt idx="4531">
                  <c:v>2596</c:v>
                </c:pt>
                <c:pt idx="4532">
                  <c:v>2587</c:v>
                </c:pt>
                <c:pt idx="4533">
                  <c:v>2685</c:v>
                </c:pt>
                <c:pt idx="4534">
                  <c:v>2601</c:v>
                </c:pt>
                <c:pt idx="4535">
                  <c:v>2550</c:v>
                </c:pt>
                <c:pt idx="4536">
                  <c:v>2652</c:v>
                </c:pt>
                <c:pt idx="4537">
                  <c:v>2719</c:v>
                </c:pt>
                <c:pt idx="4538">
                  <c:v>2690</c:v>
                </c:pt>
                <c:pt idx="4539">
                  <c:v>2713</c:v>
                </c:pt>
                <c:pt idx="4540">
                  <c:v>2683</c:v>
                </c:pt>
                <c:pt idx="4541">
                  <c:v>2830</c:v>
                </c:pt>
                <c:pt idx="4542">
                  <c:v>2778</c:v>
                </c:pt>
                <c:pt idx="4543">
                  <c:v>2804</c:v>
                </c:pt>
                <c:pt idx="4544">
                  <c:v>2939</c:v>
                </c:pt>
                <c:pt idx="4545">
                  <c:v>2859</c:v>
                </c:pt>
                <c:pt idx="4546">
                  <c:v>2826</c:v>
                </c:pt>
                <c:pt idx="4547">
                  <c:v>2898</c:v>
                </c:pt>
                <c:pt idx="4548">
                  <c:v>2790</c:v>
                </c:pt>
                <c:pt idx="4549">
                  <c:v>2811</c:v>
                </c:pt>
                <c:pt idx="4550">
                  <c:v>2953</c:v>
                </c:pt>
                <c:pt idx="4551">
                  <c:v>2808</c:v>
                </c:pt>
                <c:pt idx="4552">
                  <c:v>3072</c:v>
                </c:pt>
                <c:pt idx="4553">
                  <c:v>3077</c:v>
                </c:pt>
                <c:pt idx="4554">
                  <c:v>2961</c:v>
                </c:pt>
                <c:pt idx="4555">
                  <c:v>3065</c:v>
                </c:pt>
                <c:pt idx="4556">
                  <c:v>3128</c:v>
                </c:pt>
                <c:pt idx="4557">
                  <c:v>3249</c:v>
                </c:pt>
                <c:pt idx="4558">
                  <c:v>3271</c:v>
                </c:pt>
                <c:pt idx="4559">
                  <c:v>3228</c:v>
                </c:pt>
                <c:pt idx="4560">
                  <c:v>3329</c:v>
                </c:pt>
                <c:pt idx="4561">
                  <c:v>3426</c:v>
                </c:pt>
                <c:pt idx="4562">
                  <c:v>3535</c:v>
                </c:pt>
                <c:pt idx="4563">
                  <c:v>3502</c:v>
                </c:pt>
                <c:pt idx="4564">
                  <c:v>3538</c:v>
                </c:pt>
                <c:pt idx="4565">
                  <c:v>3555</c:v>
                </c:pt>
                <c:pt idx="4566">
                  <c:v>3554</c:v>
                </c:pt>
                <c:pt idx="4567">
                  <c:v>3573</c:v>
                </c:pt>
                <c:pt idx="4568">
                  <c:v>3736</c:v>
                </c:pt>
                <c:pt idx="4569">
                  <c:v>3480</c:v>
                </c:pt>
                <c:pt idx="4570">
                  <c:v>3575</c:v>
                </c:pt>
                <c:pt idx="4571">
                  <c:v>3435</c:v>
                </c:pt>
                <c:pt idx="4572">
                  <c:v>3597</c:v>
                </c:pt>
                <c:pt idx="4573">
                  <c:v>3635</c:v>
                </c:pt>
                <c:pt idx="4574">
                  <c:v>3513</c:v>
                </c:pt>
                <c:pt idx="4575">
                  <c:v>3598</c:v>
                </c:pt>
                <c:pt idx="4576">
                  <c:v>3554</c:v>
                </c:pt>
                <c:pt idx="4577">
                  <c:v>3484</c:v>
                </c:pt>
                <c:pt idx="4578">
                  <c:v>3490</c:v>
                </c:pt>
                <c:pt idx="4579">
                  <c:v>3497</c:v>
                </c:pt>
                <c:pt idx="4580">
                  <c:v>3463</c:v>
                </c:pt>
                <c:pt idx="4581">
                  <c:v>3355</c:v>
                </c:pt>
                <c:pt idx="4582">
                  <c:v>3422</c:v>
                </c:pt>
                <c:pt idx="4583">
                  <c:v>3224</c:v>
                </c:pt>
                <c:pt idx="4584">
                  <c:v>3252</c:v>
                </c:pt>
                <c:pt idx="4585">
                  <c:v>3241</c:v>
                </c:pt>
                <c:pt idx="4586">
                  <c:v>3189</c:v>
                </c:pt>
                <c:pt idx="4587">
                  <c:v>3219</c:v>
                </c:pt>
                <c:pt idx="4588">
                  <c:v>3174</c:v>
                </c:pt>
                <c:pt idx="4589">
                  <c:v>3123</c:v>
                </c:pt>
                <c:pt idx="4590">
                  <c:v>2979</c:v>
                </c:pt>
                <c:pt idx="4591">
                  <c:v>2954</c:v>
                </c:pt>
                <c:pt idx="4592">
                  <c:v>3101</c:v>
                </c:pt>
                <c:pt idx="4593">
                  <c:v>3018</c:v>
                </c:pt>
                <c:pt idx="4594">
                  <c:v>2912</c:v>
                </c:pt>
                <c:pt idx="4595">
                  <c:v>3010</c:v>
                </c:pt>
                <c:pt idx="4596">
                  <c:v>2899</c:v>
                </c:pt>
                <c:pt idx="4597">
                  <c:v>2804</c:v>
                </c:pt>
                <c:pt idx="4598">
                  <c:v>2750</c:v>
                </c:pt>
                <c:pt idx="4599">
                  <c:v>2838</c:v>
                </c:pt>
                <c:pt idx="4600">
                  <c:v>2776</c:v>
                </c:pt>
                <c:pt idx="4601">
                  <c:v>2741</c:v>
                </c:pt>
                <c:pt idx="4602">
                  <c:v>2773</c:v>
                </c:pt>
                <c:pt idx="4603">
                  <c:v>2731</c:v>
                </c:pt>
                <c:pt idx="4604">
                  <c:v>2700</c:v>
                </c:pt>
                <c:pt idx="4605">
                  <c:v>2663</c:v>
                </c:pt>
                <c:pt idx="4606">
                  <c:v>2552</c:v>
                </c:pt>
                <c:pt idx="4607">
                  <c:v>2617</c:v>
                </c:pt>
                <c:pt idx="4608">
                  <c:v>2619</c:v>
                </c:pt>
                <c:pt idx="4609">
                  <c:v>2605</c:v>
                </c:pt>
                <c:pt idx="4610">
                  <c:v>2586</c:v>
                </c:pt>
                <c:pt idx="4611">
                  <c:v>2626</c:v>
                </c:pt>
                <c:pt idx="4612">
                  <c:v>2617</c:v>
                </c:pt>
                <c:pt idx="4613">
                  <c:v>2626</c:v>
                </c:pt>
                <c:pt idx="4614">
                  <c:v>2531</c:v>
                </c:pt>
                <c:pt idx="4615">
                  <c:v>2671</c:v>
                </c:pt>
                <c:pt idx="4616">
                  <c:v>2685</c:v>
                </c:pt>
                <c:pt idx="4617">
                  <c:v>2631</c:v>
                </c:pt>
                <c:pt idx="4618">
                  <c:v>2677</c:v>
                </c:pt>
                <c:pt idx="4619">
                  <c:v>2623</c:v>
                </c:pt>
                <c:pt idx="4620">
                  <c:v>2675</c:v>
                </c:pt>
                <c:pt idx="4621">
                  <c:v>2713</c:v>
                </c:pt>
                <c:pt idx="4622">
                  <c:v>2681</c:v>
                </c:pt>
                <c:pt idx="4623">
                  <c:v>2637</c:v>
                </c:pt>
                <c:pt idx="4624">
                  <c:v>2611</c:v>
                </c:pt>
                <c:pt idx="4625">
                  <c:v>2712</c:v>
                </c:pt>
                <c:pt idx="4626">
                  <c:v>2651</c:v>
                </c:pt>
                <c:pt idx="4627">
                  <c:v>2793</c:v>
                </c:pt>
                <c:pt idx="4628">
                  <c:v>2739</c:v>
                </c:pt>
                <c:pt idx="4629">
                  <c:v>2688</c:v>
                </c:pt>
                <c:pt idx="4630">
                  <c:v>2627</c:v>
                </c:pt>
                <c:pt idx="4631">
                  <c:v>2594</c:v>
                </c:pt>
                <c:pt idx="4632">
                  <c:v>2637</c:v>
                </c:pt>
                <c:pt idx="4633">
                  <c:v>2646</c:v>
                </c:pt>
                <c:pt idx="4634">
                  <c:v>2640</c:v>
                </c:pt>
                <c:pt idx="4635">
                  <c:v>2617</c:v>
                </c:pt>
                <c:pt idx="4636">
                  <c:v>2610</c:v>
                </c:pt>
                <c:pt idx="4637">
                  <c:v>2624</c:v>
                </c:pt>
                <c:pt idx="4638">
                  <c:v>2618</c:v>
                </c:pt>
                <c:pt idx="4639">
                  <c:v>2622</c:v>
                </c:pt>
                <c:pt idx="4640">
                  <c:v>2797</c:v>
                </c:pt>
                <c:pt idx="4641">
                  <c:v>2723</c:v>
                </c:pt>
                <c:pt idx="4642">
                  <c:v>2649</c:v>
                </c:pt>
                <c:pt idx="4643">
                  <c:v>2668</c:v>
                </c:pt>
                <c:pt idx="4644">
                  <c:v>2591</c:v>
                </c:pt>
                <c:pt idx="4645">
                  <c:v>2767</c:v>
                </c:pt>
                <c:pt idx="4646">
                  <c:v>2726</c:v>
                </c:pt>
                <c:pt idx="4647">
                  <c:v>2671</c:v>
                </c:pt>
                <c:pt idx="4648">
                  <c:v>2591</c:v>
                </c:pt>
                <c:pt idx="4649">
                  <c:v>2617</c:v>
                </c:pt>
                <c:pt idx="4650">
                  <c:v>2597</c:v>
                </c:pt>
                <c:pt idx="4651">
                  <c:v>2638</c:v>
                </c:pt>
                <c:pt idx="4652">
                  <c:v>2663</c:v>
                </c:pt>
                <c:pt idx="4653">
                  <c:v>2619</c:v>
                </c:pt>
                <c:pt idx="4654">
                  <c:v>2520</c:v>
                </c:pt>
                <c:pt idx="4655">
                  <c:v>2648</c:v>
                </c:pt>
                <c:pt idx="4656">
                  <c:v>2620</c:v>
                </c:pt>
                <c:pt idx="4657">
                  <c:v>2729</c:v>
                </c:pt>
                <c:pt idx="4658">
                  <c:v>2624</c:v>
                </c:pt>
                <c:pt idx="4659">
                  <c:v>2688</c:v>
                </c:pt>
                <c:pt idx="4660">
                  <c:v>2637</c:v>
                </c:pt>
                <c:pt idx="4661">
                  <c:v>2659</c:v>
                </c:pt>
                <c:pt idx="4662">
                  <c:v>2676</c:v>
                </c:pt>
                <c:pt idx="4663">
                  <c:v>2673</c:v>
                </c:pt>
                <c:pt idx="4664">
                  <c:v>2678</c:v>
                </c:pt>
                <c:pt idx="4665">
                  <c:v>2687</c:v>
                </c:pt>
                <c:pt idx="4666">
                  <c:v>2712</c:v>
                </c:pt>
                <c:pt idx="4667">
                  <c:v>2742</c:v>
                </c:pt>
                <c:pt idx="4668">
                  <c:v>2862</c:v>
                </c:pt>
                <c:pt idx="4669">
                  <c:v>2770</c:v>
                </c:pt>
                <c:pt idx="4670">
                  <c:v>2839</c:v>
                </c:pt>
                <c:pt idx="4671">
                  <c:v>2883</c:v>
                </c:pt>
                <c:pt idx="4672">
                  <c:v>2810</c:v>
                </c:pt>
                <c:pt idx="4673">
                  <c:v>2815</c:v>
                </c:pt>
                <c:pt idx="4674">
                  <c:v>2751</c:v>
                </c:pt>
                <c:pt idx="4675">
                  <c:v>2841</c:v>
                </c:pt>
                <c:pt idx="4676">
                  <c:v>2683</c:v>
                </c:pt>
                <c:pt idx="4677">
                  <c:v>2810</c:v>
                </c:pt>
                <c:pt idx="4678">
                  <c:v>2685</c:v>
                </c:pt>
                <c:pt idx="4679">
                  <c:v>2743</c:v>
                </c:pt>
                <c:pt idx="4680">
                  <c:v>2707</c:v>
                </c:pt>
                <c:pt idx="4681">
                  <c:v>2711</c:v>
                </c:pt>
                <c:pt idx="4682">
                  <c:v>2745</c:v>
                </c:pt>
                <c:pt idx="4683">
                  <c:v>2737</c:v>
                </c:pt>
                <c:pt idx="4684">
                  <c:v>2660</c:v>
                </c:pt>
                <c:pt idx="4685">
                  <c:v>2716</c:v>
                </c:pt>
                <c:pt idx="4686">
                  <c:v>2696</c:v>
                </c:pt>
                <c:pt idx="4687">
                  <c:v>2677</c:v>
                </c:pt>
                <c:pt idx="4688">
                  <c:v>2693</c:v>
                </c:pt>
                <c:pt idx="4689">
                  <c:v>2669</c:v>
                </c:pt>
                <c:pt idx="4690">
                  <c:v>2716</c:v>
                </c:pt>
                <c:pt idx="4691">
                  <c:v>2664</c:v>
                </c:pt>
                <c:pt idx="4692">
                  <c:v>2641</c:v>
                </c:pt>
                <c:pt idx="4693">
                  <c:v>2635</c:v>
                </c:pt>
                <c:pt idx="4694">
                  <c:v>2698</c:v>
                </c:pt>
                <c:pt idx="4695">
                  <c:v>2553</c:v>
                </c:pt>
                <c:pt idx="4696">
                  <c:v>2751</c:v>
                </c:pt>
                <c:pt idx="4697">
                  <c:v>2564</c:v>
                </c:pt>
                <c:pt idx="4698">
                  <c:v>2613</c:v>
                </c:pt>
                <c:pt idx="4699">
                  <c:v>2611</c:v>
                </c:pt>
                <c:pt idx="4700">
                  <c:v>2635</c:v>
                </c:pt>
                <c:pt idx="4701">
                  <c:v>2634</c:v>
                </c:pt>
                <c:pt idx="4702">
                  <c:v>2671</c:v>
                </c:pt>
                <c:pt idx="4703">
                  <c:v>2561</c:v>
                </c:pt>
                <c:pt idx="4704">
                  <c:v>2611</c:v>
                </c:pt>
                <c:pt idx="4705">
                  <c:v>2657</c:v>
                </c:pt>
                <c:pt idx="4706">
                  <c:v>2679</c:v>
                </c:pt>
                <c:pt idx="4707">
                  <c:v>2616</c:v>
                </c:pt>
                <c:pt idx="4708">
                  <c:v>2608</c:v>
                </c:pt>
                <c:pt idx="4709">
                  <c:v>2532</c:v>
                </c:pt>
                <c:pt idx="4710">
                  <c:v>2687</c:v>
                </c:pt>
                <c:pt idx="4711">
                  <c:v>2585</c:v>
                </c:pt>
                <c:pt idx="4712">
                  <c:v>2597</c:v>
                </c:pt>
                <c:pt idx="4713">
                  <c:v>2593</c:v>
                </c:pt>
                <c:pt idx="4714">
                  <c:v>2552</c:v>
                </c:pt>
                <c:pt idx="4715">
                  <c:v>2542</c:v>
                </c:pt>
                <c:pt idx="4716">
                  <c:v>2662</c:v>
                </c:pt>
                <c:pt idx="4717">
                  <c:v>2609</c:v>
                </c:pt>
                <c:pt idx="4718">
                  <c:v>2621</c:v>
                </c:pt>
                <c:pt idx="4719">
                  <c:v>2532</c:v>
                </c:pt>
                <c:pt idx="4720">
                  <c:v>2524</c:v>
                </c:pt>
                <c:pt idx="4721">
                  <c:v>2575</c:v>
                </c:pt>
                <c:pt idx="4722">
                  <c:v>2583</c:v>
                </c:pt>
                <c:pt idx="4723">
                  <c:v>2652</c:v>
                </c:pt>
                <c:pt idx="4724">
                  <c:v>2618</c:v>
                </c:pt>
                <c:pt idx="4725">
                  <c:v>2638</c:v>
                </c:pt>
                <c:pt idx="4726">
                  <c:v>2565</c:v>
                </c:pt>
                <c:pt idx="4727">
                  <c:v>2624</c:v>
                </c:pt>
                <c:pt idx="4728">
                  <c:v>2540</c:v>
                </c:pt>
                <c:pt idx="4729">
                  <c:v>2614</c:v>
                </c:pt>
                <c:pt idx="4730">
                  <c:v>2639</c:v>
                </c:pt>
                <c:pt idx="4731">
                  <c:v>2592</c:v>
                </c:pt>
                <c:pt idx="4732">
                  <c:v>2556</c:v>
                </c:pt>
                <c:pt idx="4733">
                  <c:v>2489</c:v>
                </c:pt>
                <c:pt idx="4734">
                  <c:v>2585</c:v>
                </c:pt>
                <c:pt idx="4735">
                  <c:v>2490</c:v>
                </c:pt>
                <c:pt idx="4736">
                  <c:v>2572</c:v>
                </c:pt>
                <c:pt idx="4737">
                  <c:v>2514</c:v>
                </c:pt>
                <c:pt idx="4738">
                  <c:v>2528</c:v>
                </c:pt>
                <c:pt idx="4739">
                  <c:v>2525</c:v>
                </c:pt>
                <c:pt idx="4740">
                  <c:v>2553</c:v>
                </c:pt>
                <c:pt idx="4741">
                  <c:v>2543</c:v>
                </c:pt>
                <c:pt idx="4742">
                  <c:v>2516</c:v>
                </c:pt>
                <c:pt idx="4743">
                  <c:v>2618</c:v>
                </c:pt>
                <c:pt idx="4744">
                  <c:v>2559</c:v>
                </c:pt>
                <c:pt idx="4745">
                  <c:v>2441</c:v>
                </c:pt>
                <c:pt idx="4746">
                  <c:v>2525</c:v>
                </c:pt>
                <c:pt idx="4747">
                  <c:v>2559</c:v>
                </c:pt>
                <c:pt idx="4748">
                  <c:v>2500</c:v>
                </c:pt>
                <c:pt idx="4749">
                  <c:v>2501</c:v>
                </c:pt>
                <c:pt idx="4750">
                  <c:v>2474</c:v>
                </c:pt>
                <c:pt idx="4751">
                  <c:v>2396</c:v>
                </c:pt>
                <c:pt idx="4752">
                  <c:v>2621</c:v>
                </c:pt>
                <c:pt idx="4753">
                  <c:v>2465</c:v>
                </c:pt>
                <c:pt idx="4754">
                  <c:v>2534</c:v>
                </c:pt>
                <c:pt idx="4755">
                  <c:v>2511</c:v>
                </c:pt>
                <c:pt idx="4756">
                  <c:v>2479</c:v>
                </c:pt>
                <c:pt idx="4757">
                  <c:v>2413</c:v>
                </c:pt>
                <c:pt idx="4758">
                  <c:v>2536</c:v>
                </c:pt>
                <c:pt idx="4759">
                  <c:v>2523</c:v>
                </c:pt>
                <c:pt idx="4760">
                  <c:v>2565</c:v>
                </c:pt>
                <c:pt idx="4761">
                  <c:v>2497</c:v>
                </c:pt>
                <c:pt idx="4762">
                  <c:v>2468</c:v>
                </c:pt>
                <c:pt idx="4763">
                  <c:v>2523</c:v>
                </c:pt>
                <c:pt idx="4764">
                  <c:v>2521</c:v>
                </c:pt>
                <c:pt idx="4765">
                  <c:v>2510</c:v>
                </c:pt>
                <c:pt idx="4766">
                  <c:v>2507</c:v>
                </c:pt>
                <c:pt idx="4767">
                  <c:v>2410</c:v>
                </c:pt>
                <c:pt idx="4768">
                  <c:v>2589</c:v>
                </c:pt>
                <c:pt idx="4769">
                  <c:v>2561</c:v>
                </c:pt>
                <c:pt idx="4770">
                  <c:v>2558</c:v>
                </c:pt>
                <c:pt idx="4771">
                  <c:v>2447</c:v>
                </c:pt>
                <c:pt idx="4772">
                  <c:v>2538</c:v>
                </c:pt>
                <c:pt idx="4773">
                  <c:v>2531</c:v>
                </c:pt>
                <c:pt idx="4774">
                  <c:v>2643</c:v>
                </c:pt>
                <c:pt idx="4775">
                  <c:v>2522</c:v>
                </c:pt>
                <c:pt idx="4776">
                  <c:v>2545</c:v>
                </c:pt>
                <c:pt idx="4777">
                  <c:v>2630</c:v>
                </c:pt>
                <c:pt idx="4778">
                  <c:v>2589</c:v>
                </c:pt>
                <c:pt idx="4779">
                  <c:v>2532</c:v>
                </c:pt>
                <c:pt idx="4780">
                  <c:v>2466</c:v>
                </c:pt>
                <c:pt idx="4781">
                  <c:v>2549</c:v>
                </c:pt>
                <c:pt idx="4782">
                  <c:v>2494</c:v>
                </c:pt>
                <c:pt idx="4783">
                  <c:v>2584</c:v>
                </c:pt>
                <c:pt idx="4784">
                  <c:v>2628</c:v>
                </c:pt>
                <c:pt idx="4785">
                  <c:v>2481</c:v>
                </c:pt>
                <c:pt idx="4786">
                  <c:v>2416</c:v>
                </c:pt>
                <c:pt idx="4787">
                  <c:v>2464</c:v>
                </c:pt>
                <c:pt idx="4788">
                  <c:v>2498</c:v>
                </c:pt>
                <c:pt idx="4789">
                  <c:v>2559</c:v>
                </c:pt>
                <c:pt idx="4790">
                  <c:v>2545</c:v>
                </c:pt>
                <c:pt idx="4791">
                  <c:v>2557</c:v>
                </c:pt>
                <c:pt idx="4792">
                  <c:v>2597</c:v>
                </c:pt>
                <c:pt idx="4793">
                  <c:v>2486</c:v>
                </c:pt>
                <c:pt idx="4794">
                  <c:v>2568</c:v>
                </c:pt>
                <c:pt idx="4795">
                  <c:v>2608</c:v>
                </c:pt>
                <c:pt idx="4796">
                  <c:v>2673</c:v>
                </c:pt>
                <c:pt idx="4797">
                  <c:v>2638</c:v>
                </c:pt>
                <c:pt idx="4798">
                  <c:v>2690</c:v>
                </c:pt>
                <c:pt idx="4799">
                  <c:v>2858</c:v>
                </c:pt>
                <c:pt idx="4800">
                  <c:v>2700</c:v>
                </c:pt>
                <c:pt idx="4801">
                  <c:v>2815</c:v>
                </c:pt>
                <c:pt idx="4802">
                  <c:v>2772</c:v>
                </c:pt>
                <c:pt idx="4803">
                  <c:v>2628</c:v>
                </c:pt>
                <c:pt idx="4804">
                  <c:v>2588</c:v>
                </c:pt>
                <c:pt idx="4805">
                  <c:v>2682</c:v>
                </c:pt>
                <c:pt idx="4806">
                  <c:v>2524</c:v>
                </c:pt>
                <c:pt idx="4807">
                  <c:v>2715</c:v>
                </c:pt>
                <c:pt idx="4808">
                  <c:v>2555</c:v>
                </c:pt>
                <c:pt idx="4809">
                  <c:v>2481</c:v>
                </c:pt>
                <c:pt idx="4810">
                  <c:v>2621</c:v>
                </c:pt>
                <c:pt idx="4811">
                  <c:v>2547</c:v>
                </c:pt>
                <c:pt idx="4812">
                  <c:v>2615</c:v>
                </c:pt>
                <c:pt idx="4813">
                  <c:v>2556</c:v>
                </c:pt>
                <c:pt idx="4814">
                  <c:v>2573</c:v>
                </c:pt>
                <c:pt idx="4815">
                  <c:v>2577</c:v>
                </c:pt>
                <c:pt idx="4816">
                  <c:v>2649</c:v>
                </c:pt>
                <c:pt idx="4817">
                  <c:v>2608</c:v>
                </c:pt>
                <c:pt idx="4818">
                  <c:v>2635</c:v>
                </c:pt>
                <c:pt idx="4819">
                  <c:v>2485</c:v>
                </c:pt>
                <c:pt idx="4820">
                  <c:v>2479</c:v>
                </c:pt>
                <c:pt idx="4821">
                  <c:v>2432</c:v>
                </c:pt>
                <c:pt idx="4822">
                  <c:v>2475</c:v>
                </c:pt>
                <c:pt idx="4823">
                  <c:v>2547</c:v>
                </c:pt>
                <c:pt idx="4824">
                  <c:v>2477</c:v>
                </c:pt>
                <c:pt idx="4825">
                  <c:v>2536</c:v>
                </c:pt>
                <c:pt idx="4826">
                  <c:v>2506</c:v>
                </c:pt>
                <c:pt idx="4827">
                  <c:v>2385</c:v>
                </c:pt>
                <c:pt idx="4828">
                  <c:v>2483</c:v>
                </c:pt>
                <c:pt idx="4829">
                  <c:v>2391</c:v>
                </c:pt>
                <c:pt idx="4830">
                  <c:v>2503</c:v>
                </c:pt>
                <c:pt idx="4831">
                  <c:v>2438</c:v>
                </c:pt>
                <c:pt idx="4832">
                  <c:v>2520</c:v>
                </c:pt>
                <c:pt idx="4833">
                  <c:v>2462</c:v>
                </c:pt>
                <c:pt idx="4834">
                  <c:v>2468</c:v>
                </c:pt>
                <c:pt idx="4835">
                  <c:v>2406</c:v>
                </c:pt>
                <c:pt idx="4836">
                  <c:v>2398</c:v>
                </c:pt>
                <c:pt idx="4837">
                  <c:v>2463</c:v>
                </c:pt>
                <c:pt idx="4838">
                  <c:v>2417</c:v>
                </c:pt>
                <c:pt idx="4839">
                  <c:v>2417</c:v>
                </c:pt>
                <c:pt idx="4840">
                  <c:v>2376</c:v>
                </c:pt>
                <c:pt idx="4841">
                  <c:v>2389</c:v>
                </c:pt>
                <c:pt idx="4842">
                  <c:v>2487</c:v>
                </c:pt>
                <c:pt idx="4843">
                  <c:v>2369</c:v>
                </c:pt>
                <c:pt idx="4844">
                  <c:v>2497</c:v>
                </c:pt>
                <c:pt idx="4845">
                  <c:v>2341</c:v>
                </c:pt>
                <c:pt idx="4846">
                  <c:v>2541</c:v>
                </c:pt>
                <c:pt idx="4847">
                  <c:v>2520</c:v>
                </c:pt>
                <c:pt idx="4848">
                  <c:v>2498</c:v>
                </c:pt>
                <c:pt idx="4849">
                  <c:v>2389</c:v>
                </c:pt>
                <c:pt idx="4850">
                  <c:v>2347</c:v>
                </c:pt>
                <c:pt idx="4851">
                  <c:v>2530</c:v>
                </c:pt>
                <c:pt idx="4852">
                  <c:v>2499</c:v>
                </c:pt>
                <c:pt idx="4853">
                  <c:v>2539</c:v>
                </c:pt>
                <c:pt idx="4854">
                  <c:v>2346</c:v>
                </c:pt>
                <c:pt idx="4855">
                  <c:v>2425</c:v>
                </c:pt>
                <c:pt idx="4856">
                  <c:v>2388</c:v>
                </c:pt>
                <c:pt idx="4857">
                  <c:v>2421</c:v>
                </c:pt>
                <c:pt idx="4858">
                  <c:v>2421</c:v>
                </c:pt>
                <c:pt idx="4859">
                  <c:v>2346</c:v>
                </c:pt>
                <c:pt idx="4860">
                  <c:v>2371</c:v>
                </c:pt>
                <c:pt idx="4861">
                  <c:v>2412</c:v>
                </c:pt>
                <c:pt idx="4862">
                  <c:v>2469</c:v>
                </c:pt>
                <c:pt idx="4863">
                  <c:v>2481</c:v>
                </c:pt>
                <c:pt idx="4864">
                  <c:v>2371</c:v>
                </c:pt>
                <c:pt idx="4865">
                  <c:v>2513</c:v>
                </c:pt>
                <c:pt idx="4866">
                  <c:v>2433</c:v>
                </c:pt>
                <c:pt idx="4867">
                  <c:v>2424</c:v>
                </c:pt>
                <c:pt idx="4868">
                  <c:v>2370</c:v>
                </c:pt>
                <c:pt idx="4869">
                  <c:v>2469</c:v>
                </c:pt>
                <c:pt idx="4870">
                  <c:v>2496</c:v>
                </c:pt>
                <c:pt idx="4871">
                  <c:v>2430</c:v>
                </c:pt>
                <c:pt idx="4872">
                  <c:v>2378</c:v>
                </c:pt>
                <c:pt idx="4873">
                  <c:v>2392</c:v>
                </c:pt>
                <c:pt idx="4874">
                  <c:v>2431</c:v>
                </c:pt>
                <c:pt idx="4875">
                  <c:v>2403</c:v>
                </c:pt>
                <c:pt idx="4876">
                  <c:v>2437</c:v>
                </c:pt>
                <c:pt idx="4877">
                  <c:v>2481</c:v>
                </c:pt>
                <c:pt idx="4878">
                  <c:v>2475</c:v>
                </c:pt>
                <c:pt idx="4879">
                  <c:v>2395</c:v>
                </c:pt>
                <c:pt idx="4880">
                  <c:v>2381</c:v>
                </c:pt>
                <c:pt idx="4881">
                  <c:v>2401</c:v>
                </c:pt>
                <c:pt idx="4882">
                  <c:v>2516</c:v>
                </c:pt>
                <c:pt idx="4883">
                  <c:v>2420</c:v>
                </c:pt>
                <c:pt idx="4884">
                  <c:v>2411</c:v>
                </c:pt>
                <c:pt idx="4885">
                  <c:v>2446</c:v>
                </c:pt>
                <c:pt idx="4886">
                  <c:v>2409</c:v>
                </c:pt>
                <c:pt idx="4887">
                  <c:v>2439</c:v>
                </c:pt>
                <c:pt idx="4888">
                  <c:v>2356</c:v>
                </c:pt>
                <c:pt idx="4889">
                  <c:v>2477</c:v>
                </c:pt>
                <c:pt idx="4890">
                  <c:v>2463</c:v>
                </c:pt>
                <c:pt idx="4891">
                  <c:v>2429</c:v>
                </c:pt>
                <c:pt idx="4892">
                  <c:v>2509</c:v>
                </c:pt>
                <c:pt idx="4893">
                  <c:v>2491</c:v>
                </c:pt>
                <c:pt idx="4894">
                  <c:v>2413</c:v>
                </c:pt>
                <c:pt idx="4895">
                  <c:v>2499</c:v>
                </c:pt>
                <c:pt idx="4896">
                  <c:v>2446</c:v>
                </c:pt>
                <c:pt idx="4897">
                  <c:v>2367</c:v>
                </c:pt>
                <c:pt idx="4898">
                  <c:v>2451</c:v>
                </c:pt>
                <c:pt idx="4899">
                  <c:v>2510</c:v>
                </c:pt>
                <c:pt idx="4900">
                  <c:v>2446</c:v>
                </c:pt>
                <c:pt idx="4901">
                  <c:v>2526</c:v>
                </c:pt>
                <c:pt idx="4902">
                  <c:v>2423</c:v>
                </c:pt>
                <c:pt idx="4903">
                  <c:v>2464</c:v>
                </c:pt>
                <c:pt idx="4904">
                  <c:v>2351</c:v>
                </c:pt>
                <c:pt idx="4905">
                  <c:v>2445</c:v>
                </c:pt>
                <c:pt idx="4906">
                  <c:v>2358</c:v>
                </c:pt>
                <c:pt idx="4907">
                  <c:v>2414</c:v>
                </c:pt>
                <c:pt idx="4908">
                  <c:v>2316</c:v>
                </c:pt>
                <c:pt idx="4909">
                  <c:v>2420</c:v>
                </c:pt>
                <c:pt idx="4910">
                  <c:v>2474</c:v>
                </c:pt>
                <c:pt idx="4911">
                  <c:v>2420</c:v>
                </c:pt>
                <c:pt idx="4912">
                  <c:v>2330</c:v>
                </c:pt>
                <c:pt idx="4913">
                  <c:v>2363</c:v>
                </c:pt>
                <c:pt idx="4914">
                  <c:v>2471</c:v>
                </c:pt>
                <c:pt idx="4915">
                  <c:v>2369</c:v>
                </c:pt>
                <c:pt idx="4916">
                  <c:v>2373</c:v>
                </c:pt>
                <c:pt idx="4917">
                  <c:v>2471</c:v>
                </c:pt>
                <c:pt idx="4918">
                  <c:v>2390</c:v>
                </c:pt>
                <c:pt idx="4919">
                  <c:v>2451</c:v>
                </c:pt>
                <c:pt idx="4920">
                  <c:v>2553</c:v>
                </c:pt>
                <c:pt idx="4921">
                  <c:v>2434</c:v>
                </c:pt>
                <c:pt idx="4922">
                  <c:v>2398</c:v>
                </c:pt>
                <c:pt idx="4923">
                  <c:v>2447</c:v>
                </c:pt>
                <c:pt idx="4924">
                  <c:v>2396</c:v>
                </c:pt>
                <c:pt idx="4925">
                  <c:v>2402</c:v>
                </c:pt>
                <c:pt idx="4926">
                  <c:v>2403</c:v>
                </c:pt>
                <c:pt idx="4927">
                  <c:v>2443</c:v>
                </c:pt>
                <c:pt idx="4928">
                  <c:v>2447</c:v>
                </c:pt>
                <c:pt idx="4929">
                  <c:v>2545</c:v>
                </c:pt>
                <c:pt idx="4930">
                  <c:v>2463</c:v>
                </c:pt>
                <c:pt idx="4931">
                  <c:v>2445</c:v>
                </c:pt>
                <c:pt idx="4932">
                  <c:v>2486</c:v>
                </c:pt>
                <c:pt idx="4933">
                  <c:v>2515</c:v>
                </c:pt>
                <c:pt idx="4934">
                  <c:v>2523</c:v>
                </c:pt>
                <c:pt idx="4935">
                  <c:v>2416</c:v>
                </c:pt>
                <c:pt idx="4936">
                  <c:v>2411</c:v>
                </c:pt>
                <c:pt idx="4937">
                  <c:v>2435</c:v>
                </c:pt>
                <c:pt idx="4938">
                  <c:v>2415</c:v>
                </c:pt>
                <c:pt idx="4939">
                  <c:v>2449</c:v>
                </c:pt>
                <c:pt idx="4940">
                  <c:v>2420</c:v>
                </c:pt>
                <c:pt idx="4941">
                  <c:v>2398</c:v>
                </c:pt>
                <c:pt idx="4942">
                  <c:v>2409</c:v>
                </c:pt>
                <c:pt idx="4943">
                  <c:v>2470</c:v>
                </c:pt>
                <c:pt idx="4944">
                  <c:v>2422</c:v>
                </c:pt>
                <c:pt idx="4945">
                  <c:v>2377</c:v>
                </c:pt>
                <c:pt idx="4946">
                  <c:v>2447</c:v>
                </c:pt>
                <c:pt idx="4947">
                  <c:v>2440</c:v>
                </c:pt>
                <c:pt idx="4948">
                  <c:v>2429</c:v>
                </c:pt>
                <c:pt idx="4949">
                  <c:v>2536</c:v>
                </c:pt>
                <c:pt idx="4950">
                  <c:v>2460</c:v>
                </c:pt>
                <c:pt idx="4951">
                  <c:v>2601</c:v>
                </c:pt>
                <c:pt idx="4952">
                  <c:v>2562</c:v>
                </c:pt>
                <c:pt idx="4953">
                  <c:v>2545</c:v>
                </c:pt>
                <c:pt idx="4954">
                  <c:v>2582</c:v>
                </c:pt>
                <c:pt idx="4955">
                  <c:v>2525</c:v>
                </c:pt>
                <c:pt idx="4956">
                  <c:v>2610</c:v>
                </c:pt>
                <c:pt idx="4957">
                  <c:v>2480</c:v>
                </c:pt>
                <c:pt idx="4958">
                  <c:v>2547</c:v>
                </c:pt>
                <c:pt idx="4959">
                  <c:v>2427</c:v>
                </c:pt>
                <c:pt idx="4960">
                  <c:v>2467</c:v>
                </c:pt>
                <c:pt idx="4961">
                  <c:v>2591</c:v>
                </c:pt>
                <c:pt idx="4962">
                  <c:v>2535</c:v>
                </c:pt>
                <c:pt idx="4963">
                  <c:v>2539</c:v>
                </c:pt>
                <c:pt idx="4964">
                  <c:v>2588</c:v>
                </c:pt>
                <c:pt idx="4965">
                  <c:v>2453</c:v>
                </c:pt>
                <c:pt idx="4966">
                  <c:v>2495</c:v>
                </c:pt>
                <c:pt idx="4967">
                  <c:v>2536</c:v>
                </c:pt>
                <c:pt idx="4968">
                  <c:v>2450</c:v>
                </c:pt>
                <c:pt idx="4969">
                  <c:v>2455</c:v>
                </c:pt>
                <c:pt idx="4970">
                  <c:v>2466</c:v>
                </c:pt>
                <c:pt idx="4971">
                  <c:v>2557</c:v>
                </c:pt>
                <c:pt idx="4972">
                  <c:v>2538</c:v>
                </c:pt>
                <c:pt idx="4973">
                  <c:v>2464</c:v>
                </c:pt>
                <c:pt idx="4974">
                  <c:v>2483</c:v>
                </c:pt>
                <c:pt idx="4975">
                  <c:v>2467</c:v>
                </c:pt>
                <c:pt idx="4976">
                  <c:v>2410</c:v>
                </c:pt>
                <c:pt idx="4977">
                  <c:v>2427</c:v>
                </c:pt>
                <c:pt idx="4978">
                  <c:v>2449</c:v>
                </c:pt>
                <c:pt idx="4979">
                  <c:v>2484</c:v>
                </c:pt>
                <c:pt idx="4980">
                  <c:v>2441</c:v>
                </c:pt>
                <c:pt idx="4981">
                  <c:v>2400</c:v>
                </c:pt>
                <c:pt idx="4982">
                  <c:v>2545</c:v>
                </c:pt>
                <c:pt idx="4983">
                  <c:v>2519</c:v>
                </c:pt>
                <c:pt idx="4984">
                  <c:v>2507</c:v>
                </c:pt>
                <c:pt idx="4985">
                  <c:v>2534</c:v>
                </c:pt>
                <c:pt idx="4986">
                  <c:v>2510</c:v>
                </c:pt>
                <c:pt idx="4987">
                  <c:v>2574</c:v>
                </c:pt>
                <c:pt idx="4988">
                  <c:v>2481</c:v>
                </c:pt>
                <c:pt idx="4989">
                  <c:v>2572</c:v>
                </c:pt>
                <c:pt idx="4990">
                  <c:v>2548</c:v>
                </c:pt>
                <c:pt idx="4991">
                  <c:v>2625</c:v>
                </c:pt>
                <c:pt idx="4992">
                  <c:v>2660</c:v>
                </c:pt>
                <c:pt idx="4993">
                  <c:v>2651</c:v>
                </c:pt>
                <c:pt idx="4994">
                  <c:v>2551</c:v>
                </c:pt>
                <c:pt idx="4995">
                  <c:v>2641</c:v>
                </c:pt>
                <c:pt idx="4996">
                  <c:v>2705</c:v>
                </c:pt>
                <c:pt idx="4997">
                  <c:v>2741</c:v>
                </c:pt>
                <c:pt idx="4998">
                  <c:v>2858</c:v>
                </c:pt>
                <c:pt idx="4999">
                  <c:v>2898</c:v>
                </c:pt>
                <c:pt idx="5000">
                  <c:v>2793</c:v>
                </c:pt>
                <c:pt idx="5001">
                  <c:v>2876</c:v>
                </c:pt>
                <c:pt idx="5002">
                  <c:v>2866</c:v>
                </c:pt>
                <c:pt idx="5003">
                  <c:v>2881</c:v>
                </c:pt>
                <c:pt idx="5004">
                  <c:v>2850</c:v>
                </c:pt>
                <c:pt idx="5005">
                  <c:v>2856</c:v>
                </c:pt>
                <c:pt idx="5006">
                  <c:v>2679</c:v>
                </c:pt>
                <c:pt idx="5007">
                  <c:v>2696</c:v>
                </c:pt>
                <c:pt idx="5008">
                  <c:v>2801</c:v>
                </c:pt>
                <c:pt idx="5009">
                  <c:v>2735</c:v>
                </c:pt>
                <c:pt idx="5010">
                  <c:v>2600</c:v>
                </c:pt>
                <c:pt idx="5011">
                  <c:v>2611</c:v>
                </c:pt>
                <c:pt idx="5012">
                  <c:v>2507</c:v>
                </c:pt>
                <c:pt idx="5013">
                  <c:v>2766</c:v>
                </c:pt>
                <c:pt idx="5014">
                  <c:v>2619</c:v>
                </c:pt>
                <c:pt idx="5015">
                  <c:v>2675</c:v>
                </c:pt>
                <c:pt idx="5016">
                  <c:v>2652</c:v>
                </c:pt>
                <c:pt idx="5017">
                  <c:v>2637</c:v>
                </c:pt>
                <c:pt idx="5018">
                  <c:v>2775</c:v>
                </c:pt>
                <c:pt idx="5019">
                  <c:v>2636</c:v>
                </c:pt>
                <c:pt idx="5020">
                  <c:v>2654</c:v>
                </c:pt>
                <c:pt idx="5021">
                  <c:v>2584</c:v>
                </c:pt>
                <c:pt idx="5022">
                  <c:v>2506</c:v>
                </c:pt>
                <c:pt idx="5023">
                  <c:v>2530</c:v>
                </c:pt>
                <c:pt idx="5024">
                  <c:v>2716</c:v>
                </c:pt>
                <c:pt idx="5025">
                  <c:v>2583</c:v>
                </c:pt>
                <c:pt idx="5026">
                  <c:v>2564</c:v>
                </c:pt>
                <c:pt idx="5027">
                  <c:v>2520</c:v>
                </c:pt>
                <c:pt idx="5028">
                  <c:v>2460</c:v>
                </c:pt>
                <c:pt idx="5029">
                  <c:v>2455</c:v>
                </c:pt>
                <c:pt idx="5030">
                  <c:v>2497</c:v>
                </c:pt>
                <c:pt idx="5031">
                  <c:v>2560</c:v>
                </c:pt>
                <c:pt idx="5032">
                  <c:v>2500</c:v>
                </c:pt>
                <c:pt idx="5033">
                  <c:v>2551</c:v>
                </c:pt>
                <c:pt idx="5034">
                  <c:v>2503</c:v>
                </c:pt>
                <c:pt idx="5035">
                  <c:v>2500</c:v>
                </c:pt>
                <c:pt idx="5036">
                  <c:v>2484</c:v>
                </c:pt>
                <c:pt idx="5037">
                  <c:v>2517</c:v>
                </c:pt>
                <c:pt idx="5038">
                  <c:v>2362</c:v>
                </c:pt>
                <c:pt idx="5039">
                  <c:v>2480</c:v>
                </c:pt>
                <c:pt idx="5040">
                  <c:v>2384</c:v>
                </c:pt>
                <c:pt idx="5041">
                  <c:v>2513</c:v>
                </c:pt>
                <c:pt idx="5042">
                  <c:v>2491</c:v>
                </c:pt>
                <c:pt idx="5043">
                  <c:v>2648</c:v>
                </c:pt>
                <c:pt idx="5044">
                  <c:v>2490</c:v>
                </c:pt>
                <c:pt idx="5045">
                  <c:v>2524</c:v>
                </c:pt>
                <c:pt idx="5046">
                  <c:v>2501</c:v>
                </c:pt>
                <c:pt idx="5047">
                  <c:v>2540</c:v>
                </c:pt>
                <c:pt idx="5048">
                  <c:v>2464</c:v>
                </c:pt>
                <c:pt idx="5049">
                  <c:v>2523</c:v>
                </c:pt>
                <c:pt idx="5050">
                  <c:v>2456</c:v>
                </c:pt>
                <c:pt idx="5051">
                  <c:v>2510</c:v>
                </c:pt>
                <c:pt idx="5052">
                  <c:v>2594</c:v>
                </c:pt>
                <c:pt idx="5053">
                  <c:v>2489</c:v>
                </c:pt>
                <c:pt idx="5054">
                  <c:v>2503</c:v>
                </c:pt>
                <c:pt idx="5055">
                  <c:v>2428</c:v>
                </c:pt>
                <c:pt idx="5056">
                  <c:v>2542</c:v>
                </c:pt>
                <c:pt idx="5057">
                  <c:v>2544</c:v>
                </c:pt>
                <c:pt idx="5058">
                  <c:v>2471</c:v>
                </c:pt>
                <c:pt idx="5059">
                  <c:v>2512</c:v>
                </c:pt>
                <c:pt idx="5060">
                  <c:v>2497</c:v>
                </c:pt>
                <c:pt idx="5061">
                  <c:v>2674</c:v>
                </c:pt>
                <c:pt idx="5062">
                  <c:v>2631</c:v>
                </c:pt>
                <c:pt idx="5063">
                  <c:v>2701</c:v>
                </c:pt>
                <c:pt idx="5064">
                  <c:v>2577</c:v>
                </c:pt>
                <c:pt idx="5065">
                  <c:v>2616</c:v>
                </c:pt>
                <c:pt idx="5066">
                  <c:v>2659</c:v>
                </c:pt>
                <c:pt idx="5067">
                  <c:v>2680</c:v>
                </c:pt>
                <c:pt idx="5068">
                  <c:v>2737</c:v>
                </c:pt>
                <c:pt idx="5069">
                  <c:v>2786</c:v>
                </c:pt>
                <c:pt idx="5070">
                  <c:v>2708</c:v>
                </c:pt>
                <c:pt idx="5071">
                  <c:v>2644</c:v>
                </c:pt>
                <c:pt idx="5072">
                  <c:v>2613</c:v>
                </c:pt>
                <c:pt idx="5073">
                  <c:v>2643</c:v>
                </c:pt>
                <c:pt idx="5074">
                  <c:v>2738</c:v>
                </c:pt>
                <c:pt idx="5075">
                  <c:v>2685</c:v>
                </c:pt>
                <c:pt idx="5076">
                  <c:v>2654</c:v>
                </c:pt>
                <c:pt idx="5077">
                  <c:v>2572</c:v>
                </c:pt>
                <c:pt idx="5078">
                  <c:v>2644</c:v>
                </c:pt>
                <c:pt idx="5079">
                  <c:v>2734</c:v>
                </c:pt>
                <c:pt idx="5080">
                  <c:v>2696</c:v>
                </c:pt>
                <c:pt idx="5081">
                  <c:v>2746</c:v>
                </c:pt>
                <c:pt idx="5082">
                  <c:v>2749</c:v>
                </c:pt>
                <c:pt idx="5083">
                  <c:v>2731</c:v>
                </c:pt>
                <c:pt idx="5084">
                  <c:v>2802</c:v>
                </c:pt>
                <c:pt idx="5085">
                  <c:v>2789</c:v>
                </c:pt>
                <c:pt idx="5086">
                  <c:v>2784</c:v>
                </c:pt>
                <c:pt idx="5087">
                  <c:v>2684</c:v>
                </c:pt>
                <c:pt idx="5088">
                  <c:v>2714</c:v>
                </c:pt>
                <c:pt idx="5089">
                  <c:v>2692</c:v>
                </c:pt>
                <c:pt idx="5090">
                  <c:v>2746</c:v>
                </c:pt>
                <c:pt idx="5091">
                  <c:v>2642</c:v>
                </c:pt>
                <c:pt idx="5092">
                  <c:v>2739</c:v>
                </c:pt>
                <c:pt idx="5093">
                  <c:v>2741</c:v>
                </c:pt>
                <c:pt idx="5094">
                  <c:v>2707</c:v>
                </c:pt>
                <c:pt idx="5095">
                  <c:v>2744</c:v>
                </c:pt>
                <c:pt idx="5096">
                  <c:v>2749</c:v>
                </c:pt>
                <c:pt idx="5097">
                  <c:v>2622</c:v>
                </c:pt>
                <c:pt idx="5098">
                  <c:v>2775</c:v>
                </c:pt>
                <c:pt idx="5099">
                  <c:v>2718</c:v>
                </c:pt>
                <c:pt idx="5100">
                  <c:v>2721</c:v>
                </c:pt>
                <c:pt idx="5101">
                  <c:v>2759</c:v>
                </c:pt>
                <c:pt idx="5102">
                  <c:v>2811</c:v>
                </c:pt>
                <c:pt idx="5103">
                  <c:v>2790</c:v>
                </c:pt>
                <c:pt idx="5104">
                  <c:v>2773</c:v>
                </c:pt>
                <c:pt idx="5105">
                  <c:v>2736</c:v>
                </c:pt>
                <c:pt idx="5106">
                  <c:v>2897</c:v>
                </c:pt>
                <c:pt idx="5107">
                  <c:v>2880</c:v>
                </c:pt>
                <c:pt idx="5108">
                  <c:v>2874</c:v>
                </c:pt>
                <c:pt idx="5109">
                  <c:v>2896</c:v>
                </c:pt>
                <c:pt idx="5110">
                  <c:v>2822</c:v>
                </c:pt>
                <c:pt idx="5111">
                  <c:v>2906</c:v>
                </c:pt>
                <c:pt idx="5112">
                  <c:v>2835</c:v>
                </c:pt>
                <c:pt idx="5113">
                  <c:v>3013</c:v>
                </c:pt>
                <c:pt idx="5114">
                  <c:v>2933</c:v>
                </c:pt>
                <c:pt idx="5115">
                  <c:v>2907</c:v>
                </c:pt>
                <c:pt idx="5116">
                  <c:v>2970</c:v>
                </c:pt>
                <c:pt idx="5117">
                  <c:v>2914</c:v>
                </c:pt>
                <c:pt idx="5118">
                  <c:v>2931</c:v>
                </c:pt>
                <c:pt idx="5119">
                  <c:v>3019</c:v>
                </c:pt>
                <c:pt idx="5120">
                  <c:v>3095</c:v>
                </c:pt>
                <c:pt idx="5121">
                  <c:v>3066</c:v>
                </c:pt>
                <c:pt idx="5122">
                  <c:v>2987</c:v>
                </c:pt>
                <c:pt idx="5123">
                  <c:v>2957</c:v>
                </c:pt>
                <c:pt idx="5124">
                  <c:v>3121</c:v>
                </c:pt>
                <c:pt idx="5125">
                  <c:v>3083</c:v>
                </c:pt>
                <c:pt idx="5126">
                  <c:v>3015</c:v>
                </c:pt>
                <c:pt idx="5127">
                  <c:v>3109</c:v>
                </c:pt>
                <c:pt idx="5128">
                  <c:v>3067</c:v>
                </c:pt>
                <c:pt idx="5129">
                  <c:v>3063</c:v>
                </c:pt>
                <c:pt idx="5130">
                  <c:v>3004</c:v>
                </c:pt>
                <c:pt idx="5131">
                  <c:v>3013</c:v>
                </c:pt>
                <c:pt idx="5132">
                  <c:v>2952</c:v>
                </c:pt>
                <c:pt idx="5133">
                  <c:v>2969</c:v>
                </c:pt>
                <c:pt idx="5134">
                  <c:v>2943</c:v>
                </c:pt>
                <c:pt idx="5135">
                  <c:v>3007</c:v>
                </c:pt>
                <c:pt idx="5136">
                  <c:v>2890</c:v>
                </c:pt>
                <c:pt idx="5137">
                  <c:v>2870</c:v>
                </c:pt>
                <c:pt idx="5138">
                  <c:v>2912</c:v>
                </c:pt>
                <c:pt idx="5139">
                  <c:v>3065</c:v>
                </c:pt>
                <c:pt idx="5140">
                  <c:v>2964</c:v>
                </c:pt>
                <c:pt idx="5141">
                  <c:v>2902</c:v>
                </c:pt>
                <c:pt idx="5142">
                  <c:v>2856</c:v>
                </c:pt>
                <c:pt idx="5143">
                  <c:v>2773</c:v>
                </c:pt>
                <c:pt idx="5144">
                  <c:v>2871</c:v>
                </c:pt>
                <c:pt idx="5145">
                  <c:v>2811</c:v>
                </c:pt>
                <c:pt idx="5146">
                  <c:v>2857</c:v>
                </c:pt>
                <c:pt idx="5147">
                  <c:v>2836</c:v>
                </c:pt>
                <c:pt idx="5148">
                  <c:v>2775</c:v>
                </c:pt>
                <c:pt idx="5149">
                  <c:v>2764</c:v>
                </c:pt>
                <c:pt idx="5150">
                  <c:v>2638</c:v>
                </c:pt>
                <c:pt idx="5151">
                  <c:v>2654</c:v>
                </c:pt>
                <c:pt idx="5152">
                  <c:v>2707</c:v>
                </c:pt>
                <c:pt idx="5153">
                  <c:v>2650</c:v>
                </c:pt>
                <c:pt idx="5154">
                  <c:v>2635</c:v>
                </c:pt>
                <c:pt idx="5155">
                  <c:v>2593</c:v>
                </c:pt>
                <c:pt idx="5156">
                  <c:v>2606</c:v>
                </c:pt>
                <c:pt idx="5157">
                  <c:v>2617</c:v>
                </c:pt>
                <c:pt idx="5158">
                  <c:v>2606</c:v>
                </c:pt>
                <c:pt idx="5159">
                  <c:v>2615</c:v>
                </c:pt>
                <c:pt idx="5160">
                  <c:v>2664</c:v>
                </c:pt>
                <c:pt idx="5161">
                  <c:v>2590</c:v>
                </c:pt>
                <c:pt idx="5162">
                  <c:v>2608</c:v>
                </c:pt>
                <c:pt idx="5163">
                  <c:v>2609</c:v>
                </c:pt>
                <c:pt idx="5164">
                  <c:v>2500</c:v>
                </c:pt>
                <c:pt idx="5165">
                  <c:v>2624</c:v>
                </c:pt>
                <c:pt idx="5166">
                  <c:v>2664</c:v>
                </c:pt>
                <c:pt idx="5167">
                  <c:v>2571</c:v>
                </c:pt>
                <c:pt idx="5168">
                  <c:v>2635</c:v>
                </c:pt>
                <c:pt idx="5169">
                  <c:v>2595</c:v>
                </c:pt>
                <c:pt idx="5170">
                  <c:v>2596</c:v>
                </c:pt>
                <c:pt idx="5171">
                  <c:v>2532</c:v>
                </c:pt>
                <c:pt idx="5172">
                  <c:v>2496</c:v>
                </c:pt>
                <c:pt idx="5173">
                  <c:v>2591</c:v>
                </c:pt>
                <c:pt idx="5174">
                  <c:v>2437</c:v>
                </c:pt>
                <c:pt idx="5175">
                  <c:v>2470</c:v>
                </c:pt>
                <c:pt idx="5176">
                  <c:v>2537</c:v>
                </c:pt>
                <c:pt idx="5177">
                  <c:v>2598</c:v>
                </c:pt>
                <c:pt idx="5178">
                  <c:v>2515</c:v>
                </c:pt>
                <c:pt idx="5179">
                  <c:v>2512</c:v>
                </c:pt>
                <c:pt idx="5180">
                  <c:v>2408</c:v>
                </c:pt>
                <c:pt idx="5181">
                  <c:v>2423</c:v>
                </c:pt>
                <c:pt idx="5182">
                  <c:v>2522</c:v>
                </c:pt>
                <c:pt idx="5183">
                  <c:v>2383</c:v>
                </c:pt>
                <c:pt idx="5184">
                  <c:v>2508</c:v>
                </c:pt>
                <c:pt idx="5185">
                  <c:v>2485</c:v>
                </c:pt>
                <c:pt idx="5186">
                  <c:v>2520</c:v>
                </c:pt>
                <c:pt idx="5187">
                  <c:v>2597</c:v>
                </c:pt>
                <c:pt idx="5188">
                  <c:v>2527</c:v>
                </c:pt>
                <c:pt idx="5189">
                  <c:v>2418</c:v>
                </c:pt>
                <c:pt idx="5190">
                  <c:v>2537</c:v>
                </c:pt>
                <c:pt idx="5191">
                  <c:v>2438</c:v>
                </c:pt>
                <c:pt idx="5192">
                  <c:v>2491</c:v>
                </c:pt>
                <c:pt idx="5193">
                  <c:v>2580</c:v>
                </c:pt>
                <c:pt idx="5194">
                  <c:v>2447</c:v>
                </c:pt>
                <c:pt idx="5195">
                  <c:v>2512</c:v>
                </c:pt>
                <c:pt idx="5196">
                  <c:v>2486</c:v>
                </c:pt>
                <c:pt idx="5197">
                  <c:v>2513</c:v>
                </c:pt>
                <c:pt idx="5198">
                  <c:v>2513</c:v>
                </c:pt>
                <c:pt idx="5199">
                  <c:v>2509</c:v>
                </c:pt>
                <c:pt idx="5200">
                  <c:v>2478</c:v>
                </c:pt>
                <c:pt idx="5201">
                  <c:v>2575</c:v>
                </c:pt>
                <c:pt idx="5202">
                  <c:v>2502</c:v>
                </c:pt>
                <c:pt idx="5203">
                  <c:v>2542</c:v>
                </c:pt>
                <c:pt idx="5204">
                  <c:v>2454</c:v>
                </c:pt>
                <c:pt idx="5205">
                  <c:v>2473</c:v>
                </c:pt>
                <c:pt idx="5206">
                  <c:v>2536</c:v>
                </c:pt>
                <c:pt idx="5207">
                  <c:v>2561</c:v>
                </c:pt>
                <c:pt idx="5208">
                  <c:v>2503</c:v>
                </c:pt>
                <c:pt idx="5209">
                  <c:v>2639</c:v>
                </c:pt>
                <c:pt idx="5210">
                  <c:v>2410</c:v>
                </c:pt>
                <c:pt idx="5211">
                  <c:v>2563</c:v>
                </c:pt>
                <c:pt idx="5212">
                  <c:v>2570</c:v>
                </c:pt>
                <c:pt idx="5213">
                  <c:v>2475</c:v>
                </c:pt>
                <c:pt idx="5214">
                  <c:v>2552</c:v>
                </c:pt>
                <c:pt idx="5215">
                  <c:v>2609</c:v>
                </c:pt>
                <c:pt idx="5216">
                  <c:v>2503</c:v>
                </c:pt>
                <c:pt idx="5217">
                  <c:v>2543</c:v>
                </c:pt>
                <c:pt idx="5218">
                  <c:v>2481</c:v>
                </c:pt>
                <c:pt idx="5219">
                  <c:v>2544</c:v>
                </c:pt>
                <c:pt idx="5220">
                  <c:v>2618</c:v>
                </c:pt>
                <c:pt idx="5221">
                  <c:v>2546</c:v>
                </c:pt>
                <c:pt idx="5222">
                  <c:v>2562</c:v>
                </c:pt>
                <c:pt idx="5223">
                  <c:v>2406</c:v>
                </c:pt>
                <c:pt idx="5224">
                  <c:v>2459</c:v>
                </c:pt>
                <c:pt idx="5225">
                  <c:v>2529</c:v>
                </c:pt>
                <c:pt idx="5226">
                  <c:v>2512</c:v>
                </c:pt>
                <c:pt idx="5227">
                  <c:v>2463</c:v>
                </c:pt>
                <c:pt idx="5228">
                  <c:v>2509</c:v>
                </c:pt>
                <c:pt idx="5229">
                  <c:v>2547</c:v>
                </c:pt>
                <c:pt idx="5230">
                  <c:v>2584</c:v>
                </c:pt>
                <c:pt idx="5231">
                  <c:v>2464</c:v>
                </c:pt>
                <c:pt idx="5232">
                  <c:v>2497</c:v>
                </c:pt>
                <c:pt idx="5233">
                  <c:v>2548</c:v>
                </c:pt>
                <c:pt idx="5234">
                  <c:v>2463</c:v>
                </c:pt>
                <c:pt idx="5235">
                  <c:v>2559</c:v>
                </c:pt>
                <c:pt idx="5236">
                  <c:v>2480</c:v>
                </c:pt>
                <c:pt idx="5237">
                  <c:v>2531</c:v>
                </c:pt>
                <c:pt idx="5238">
                  <c:v>2530</c:v>
                </c:pt>
                <c:pt idx="5239">
                  <c:v>2531</c:v>
                </c:pt>
                <c:pt idx="5240">
                  <c:v>2447</c:v>
                </c:pt>
                <c:pt idx="5241">
                  <c:v>2467</c:v>
                </c:pt>
                <c:pt idx="5242">
                  <c:v>2559</c:v>
                </c:pt>
                <c:pt idx="5243">
                  <c:v>2585</c:v>
                </c:pt>
                <c:pt idx="5244">
                  <c:v>2652</c:v>
                </c:pt>
                <c:pt idx="5245">
                  <c:v>2510</c:v>
                </c:pt>
                <c:pt idx="5246">
                  <c:v>2650</c:v>
                </c:pt>
                <c:pt idx="5247">
                  <c:v>2585</c:v>
                </c:pt>
                <c:pt idx="5248">
                  <c:v>2592</c:v>
                </c:pt>
                <c:pt idx="5249">
                  <c:v>2578</c:v>
                </c:pt>
                <c:pt idx="5250">
                  <c:v>2591</c:v>
                </c:pt>
                <c:pt idx="5251">
                  <c:v>2564</c:v>
                </c:pt>
                <c:pt idx="5252">
                  <c:v>2631</c:v>
                </c:pt>
                <c:pt idx="5253">
                  <c:v>2637</c:v>
                </c:pt>
                <c:pt idx="5254">
                  <c:v>2579</c:v>
                </c:pt>
                <c:pt idx="5255">
                  <c:v>2572</c:v>
                </c:pt>
                <c:pt idx="5256">
                  <c:v>2650</c:v>
                </c:pt>
                <c:pt idx="5257">
                  <c:v>2555</c:v>
                </c:pt>
                <c:pt idx="5258">
                  <c:v>2574</c:v>
                </c:pt>
                <c:pt idx="5259">
                  <c:v>2458</c:v>
                </c:pt>
                <c:pt idx="5260">
                  <c:v>2633</c:v>
                </c:pt>
                <c:pt idx="5261">
                  <c:v>2460</c:v>
                </c:pt>
                <c:pt idx="5262">
                  <c:v>2457</c:v>
                </c:pt>
                <c:pt idx="5263">
                  <c:v>2463</c:v>
                </c:pt>
                <c:pt idx="5264">
                  <c:v>2479</c:v>
                </c:pt>
                <c:pt idx="5265">
                  <c:v>2508</c:v>
                </c:pt>
                <c:pt idx="5266">
                  <c:v>2521</c:v>
                </c:pt>
                <c:pt idx="5267">
                  <c:v>2634</c:v>
                </c:pt>
                <c:pt idx="5268">
                  <c:v>2484</c:v>
                </c:pt>
                <c:pt idx="5269">
                  <c:v>2511</c:v>
                </c:pt>
                <c:pt idx="5270">
                  <c:v>2537</c:v>
                </c:pt>
                <c:pt idx="5271">
                  <c:v>2568</c:v>
                </c:pt>
                <c:pt idx="5272">
                  <c:v>2590</c:v>
                </c:pt>
                <c:pt idx="5273">
                  <c:v>2532</c:v>
                </c:pt>
                <c:pt idx="5274">
                  <c:v>2475</c:v>
                </c:pt>
                <c:pt idx="5275">
                  <c:v>2578</c:v>
                </c:pt>
                <c:pt idx="5276">
                  <c:v>2406</c:v>
                </c:pt>
                <c:pt idx="5277">
                  <c:v>2448</c:v>
                </c:pt>
                <c:pt idx="5278">
                  <c:v>2496</c:v>
                </c:pt>
                <c:pt idx="5279">
                  <c:v>2504</c:v>
                </c:pt>
                <c:pt idx="5280">
                  <c:v>2362</c:v>
                </c:pt>
                <c:pt idx="5281">
                  <c:v>2478</c:v>
                </c:pt>
                <c:pt idx="5282">
                  <c:v>2508</c:v>
                </c:pt>
                <c:pt idx="5283">
                  <c:v>2358</c:v>
                </c:pt>
                <c:pt idx="5284">
                  <c:v>2360</c:v>
                </c:pt>
                <c:pt idx="5285">
                  <c:v>2419</c:v>
                </c:pt>
                <c:pt idx="5286">
                  <c:v>2398</c:v>
                </c:pt>
                <c:pt idx="5287">
                  <c:v>2468</c:v>
                </c:pt>
                <c:pt idx="5288">
                  <c:v>2440</c:v>
                </c:pt>
                <c:pt idx="5289">
                  <c:v>2459</c:v>
                </c:pt>
                <c:pt idx="5290">
                  <c:v>2457</c:v>
                </c:pt>
                <c:pt idx="5291">
                  <c:v>2457</c:v>
                </c:pt>
                <c:pt idx="5292">
                  <c:v>2410</c:v>
                </c:pt>
                <c:pt idx="5293">
                  <c:v>2417</c:v>
                </c:pt>
                <c:pt idx="5294">
                  <c:v>2497</c:v>
                </c:pt>
                <c:pt idx="5295">
                  <c:v>2397</c:v>
                </c:pt>
                <c:pt idx="5296">
                  <c:v>2461</c:v>
                </c:pt>
                <c:pt idx="5297">
                  <c:v>2380</c:v>
                </c:pt>
                <c:pt idx="5298">
                  <c:v>2335</c:v>
                </c:pt>
                <c:pt idx="5299">
                  <c:v>2334</c:v>
                </c:pt>
                <c:pt idx="5300">
                  <c:v>2481</c:v>
                </c:pt>
                <c:pt idx="5301">
                  <c:v>2375</c:v>
                </c:pt>
                <c:pt idx="5302">
                  <c:v>2391</c:v>
                </c:pt>
                <c:pt idx="5303">
                  <c:v>2361</c:v>
                </c:pt>
                <c:pt idx="5304">
                  <c:v>2437</c:v>
                </c:pt>
                <c:pt idx="5305">
                  <c:v>2387</c:v>
                </c:pt>
                <c:pt idx="5306">
                  <c:v>2397</c:v>
                </c:pt>
                <c:pt idx="5307">
                  <c:v>2477</c:v>
                </c:pt>
                <c:pt idx="5308">
                  <c:v>2363</c:v>
                </c:pt>
                <c:pt idx="5309">
                  <c:v>2472</c:v>
                </c:pt>
                <c:pt idx="5310">
                  <c:v>2447</c:v>
                </c:pt>
                <c:pt idx="5311">
                  <c:v>2433</c:v>
                </c:pt>
                <c:pt idx="5312">
                  <c:v>2436</c:v>
                </c:pt>
                <c:pt idx="5313">
                  <c:v>2401</c:v>
                </c:pt>
                <c:pt idx="5314">
                  <c:v>2554</c:v>
                </c:pt>
                <c:pt idx="5315">
                  <c:v>2480</c:v>
                </c:pt>
                <c:pt idx="5316">
                  <c:v>2507</c:v>
                </c:pt>
                <c:pt idx="5317">
                  <c:v>2484</c:v>
                </c:pt>
                <c:pt idx="5318">
                  <c:v>2387</c:v>
                </c:pt>
                <c:pt idx="5319">
                  <c:v>2387</c:v>
                </c:pt>
                <c:pt idx="5320">
                  <c:v>2536</c:v>
                </c:pt>
                <c:pt idx="5321">
                  <c:v>2545</c:v>
                </c:pt>
                <c:pt idx="5322">
                  <c:v>2525</c:v>
                </c:pt>
                <c:pt idx="5323">
                  <c:v>2550</c:v>
                </c:pt>
                <c:pt idx="5324">
                  <c:v>2526</c:v>
                </c:pt>
                <c:pt idx="5325">
                  <c:v>2531</c:v>
                </c:pt>
                <c:pt idx="5326">
                  <c:v>2591</c:v>
                </c:pt>
                <c:pt idx="5327">
                  <c:v>2455</c:v>
                </c:pt>
                <c:pt idx="5328">
                  <c:v>2622</c:v>
                </c:pt>
                <c:pt idx="5329">
                  <c:v>2685</c:v>
                </c:pt>
                <c:pt idx="5330">
                  <c:v>2567</c:v>
                </c:pt>
                <c:pt idx="5331">
                  <c:v>2602</c:v>
                </c:pt>
                <c:pt idx="5332">
                  <c:v>2585</c:v>
                </c:pt>
                <c:pt idx="5333">
                  <c:v>2651</c:v>
                </c:pt>
                <c:pt idx="5334">
                  <c:v>2509</c:v>
                </c:pt>
                <c:pt idx="5335">
                  <c:v>2627</c:v>
                </c:pt>
                <c:pt idx="5336">
                  <c:v>2665</c:v>
                </c:pt>
                <c:pt idx="5337">
                  <c:v>2600</c:v>
                </c:pt>
                <c:pt idx="5338">
                  <c:v>2649</c:v>
                </c:pt>
                <c:pt idx="5339">
                  <c:v>2751</c:v>
                </c:pt>
                <c:pt idx="5340">
                  <c:v>2799</c:v>
                </c:pt>
                <c:pt idx="5341">
                  <c:v>2599</c:v>
                </c:pt>
                <c:pt idx="5342">
                  <c:v>2664</c:v>
                </c:pt>
                <c:pt idx="5343">
                  <c:v>2599</c:v>
                </c:pt>
                <c:pt idx="5344">
                  <c:v>2699</c:v>
                </c:pt>
                <c:pt idx="5345">
                  <c:v>2574</c:v>
                </c:pt>
                <c:pt idx="5346">
                  <c:v>2591</c:v>
                </c:pt>
                <c:pt idx="5347">
                  <c:v>2573</c:v>
                </c:pt>
                <c:pt idx="5348">
                  <c:v>2541</c:v>
                </c:pt>
                <c:pt idx="5349">
                  <c:v>2538</c:v>
                </c:pt>
                <c:pt idx="5350">
                  <c:v>2491</c:v>
                </c:pt>
                <c:pt idx="5351">
                  <c:v>2471</c:v>
                </c:pt>
                <c:pt idx="5352">
                  <c:v>2449</c:v>
                </c:pt>
                <c:pt idx="5353">
                  <c:v>2463</c:v>
                </c:pt>
                <c:pt idx="5354">
                  <c:v>2508</c:v>
                </c:pt>
                <c:pt idx="5355">
                  <c:v>2531</c:v>
                </c:pt>
                <c:pt idx="5356">
                  <c:v>2474</c:v>
                </c:pt>
                <c:pt idx="5357">
                  <c:v>2489</c:v>
                </c:pt>
                <c:pt idx="5358">
                  <c:v>2526</c:v>
                </c:pt>
                <c:pt idx="5359">
                  <c:v>2551</c:v>
                </c:pt>
                <c:pt idx="5360">
                  <c:v>2518</c:v>
                </c:pt>
                <c:pt idx="5361">
                  <c:v>2454</c:v>
                </c:pt>
                <c:pt idx="5362">
                  <c:v>2367</c:v>
                </c:pt>
                <c:pt idx="5363">
                  <c:v>2477</c:v>
                </c:pt>
                <c:pt idx="5364">
                  <c:v>2519</c:v>
                </c:pt>
                <c:pt idx="5365">
                  <c:v>2463</c:v>
                </c:pt>
                <c:pt idx="5366">
                  <c:v>2394</c:v>
                </c:pt>
                <c:pt idx="5367">
                  <c:v>2510</c:v>
                </c:pt>
                <c:pt idx="5368">
                  <c:v>2477</c:v>
                </c:pt>
                <c:pt idx="5369">
                  <c:v>2565</c:v>
                </c:pt>
                <c:pt idx="5370">
                  <c:v>2515</c:v>
                </c:pt>
                <c:pt idx="5371">
                  <c:v>2424</c:v>
                </c:pt>
                <c:pt idx="5372">
                  <c:v>2472</c:v>
                </c:pt>
                <c:pt idx="5373">
                  <c:v>2600</c:v>
                </c:pt>
                <c:pt idx="5374">
                  <c:v>2385</c:v>
                </c:pt>
                <c:pt idx="5375">
                  <c:v>2409</c:v>
                </c:pt>
                <c:pt idx="5376">
                  <c:v>2462</c:v>
                </c:pt>
                <c:pt idx="5377">
                  <c:v>2427</c:v>
                </c:pt>
                <c:pt idx="5378">
                  <c:v>2494</c:v>
                </c:pt>
                <c:pt idx="5379">
                  <c:v>2382</c:v>
                </c:pt>
                <c:pt idx="5380">
                  <c:v>2493</c:v>
                </c:pt>
                <c:pt idx="5381">
                  <c:v>2459</c:v>
                </c:pt>
                <c:pt idx="5382">
                  <c:v>2382</c:v>
                </c:pt>
                <c:pt idx="5383">
                  <c:v>2360</c:v>
                </c:pt>
                <c:pt idx="5384">
                  <c:v>2631</c:v>
                </c:pt>
                <c:pt idx="5385">
                  <c:v>2526</c:v>
                </c:pt>
                <c:pt idx="5386">
                  <c:v>2389</c:v>
                </c:pt>
                <c:pt idx="5387">
                  <c:v>2417</c:v>
                </c:pt>
                <c:pt idx="5388">
                  <c:v>2334</c:v>
                </c:pt>
                <c:pt idx="5389">
                  <c:v>2364</c:v>
                </c:pt>
                <c:pt idx="5390">
                  <c:v>2497</c:v>
                </c:pt>
                <c:pt idx="5391">
                  <c:v>2430</c:v>
                </c:pt>
                <c:pt idx="5392">
                  <c:v>2455</c:v>
                </c:pt>
                <c:pt idx="5393">
                  <c:v>2436</c:v>
                </c:pt>
                <c:pt idx="5394">
                  <c:v>2445</c:v>
                </c:pt>
                <c:pt idx="5395">
                  <c:v>2433</c:v>
                </c:pt>
                <c:pt idx="5396">
                  <c:v>2432</c:v>
                </c:pt>
                <c:pt idx="5397">
                  <c:v>2441</c:v>
                </c:pt>
                <c:pt idx="5398">
                  <c:v>2417</c:v>
                </c:pt>
                <c:pt idx="5399">
                  <c:v>2425</c:v>
                </c:pt>
                <c:pt idx="5400">
                  <c:v>2453</c:v>
                </c:pt>
                <c:pt idx="5401">
                  <c:v>2433</c:v>
                </c:pt>
                <c:pt idx="5402">
                  <c:v>2517</c:v>
                </c:pt>
                <c:pt idx="5403">
                  <c:v>2500</c:v>
                </c:pt>
                <c:pt idx="5404">
                  <c:v>2388</c:v>
                </c:pt>
                <c:pt idx="5405">
                  <c:v>2409</c:v>
                </c:pt>
                <c:pt idx="5406">
                  <c:v>2483</c:v>
                </c:pt>
                <c:pt idx="5407">
                  <c:v>2417</c:v>
                </c:pt>
                <c:pt idx="5408">
                  <c:v>2400</c:v>
                </c:pt>
                <c:pt idx="5409">
                  <c:v>2532</c:v>
                </c:pt>
                <c:pt idx="5410">
                  <c:v>2377</c:v>
                </c:pt>
                <c:pt idx="5411">
                  <c:v>2579</c:v>
                </c:pt>
                <c:pt idx="5412">
                  <c:v>2454</c:v>
                </c:pt>
                <c:pt idx="5413">
                  <c:v>2451</c:v>
                </c:pt>
                <c:pt idx="5414">
                  <c:v>2539</c:v>
                </c:pt>
                <c:pt idx="5415">
                  <c:v>2520</c:v>
                </c:pt>
                <c:pt idx="5416">
                  <c:v>2491</c:v>
                </c:pt>
                <c:pt idx="5417">
                  <c:v>2462</c:v>
                </c:pt>
                <c:pt idx="5418">
                  <c:v>2520</c:v>
                </c:pt>
                <c:pt idx="5419">
                  <c:v>2554</c:v>
                </c:pt>
                <c:pt idx="5420">
                  <c:v>2571</c:v>
                </c:pt>
                <c:pt idx="5421">
                  <c:v>2531</c:v>
                </c:pt>
                <c:pt idx="5422">
                  <c:v>2598</c:v>
                </c:pt>
                <c:pt idx="5423">
                  <c:v>2565</c:v>
                </c:pt>
                <c:pt idx="5424">
                  <c:v>2683</c:v>
                </c:pt>
                <c:pt idx="5425">
                  <c:v>2562</c:v>
                </c:pt>
                <c:pt idx="5426">
                  <c:v>2620</c:v>
                </c:pt>
                <c:pt idx="5427">
                  <c:v>2710</c:v>
                </c:pt>
                <c:pt idx="5428">
                  <c:v>2665</c:v>
                </c:pt>
                <c:pt idx="5429">
                  <c:v>2736</c:v>
                </c:pt>
                <c:pt idx="5430">
                  <c:v>2655</c:v>
                </c:pt>
                <c:pt idx="5431">
                  <c:v>2774</c:v>
                </c:pt>
                <c:pt idx="5432">
                  <c:v>2682</c:v>
                </c:pt>
                <c:pt idx="5433">
                  <c:v>2718</c:v>
                </c:pt>
                <c:pt idx="5434">
                  <c:v>2750</c:v>
                </c:pt>
                <c:pt idx="5435">
                  <c:v>2762</c:v>
                </c:pt>
                <c:pt idx="5436">
                  <c:v>2787</c:v>
                </c:pt>
                <c:pt idx="5437">
                  <c:v>2832</c:v>
                </c:pt>
                <c:pt idx="5438">
                  <c:v>3011</c:v>
                </c:pt>
                <c:pt idx="5439">
                  <c:v>2851</c:v>
                </c:pt>
                <c:pt idx="5440">
                  <c:v>2947</c:v>
                </c:pt>
                <c:pt idx="5441">
                  <c:v>2873</c:v>
                </c:pt>
                <c:pt idx="5442">
                  <c:v>2903</c:v>
                </c:pt>
                <c:pt idx="5443">
                  <c:v>2939</c:v>
                </c:pt>
                <c:pt idx="5444">
                  <c:v>2911</c:v>
                </c:pt>
                <c:pt idx="5445">
                  <c:v>2899</c:v>
                </c:pt>
                <c:pt idx="5446">
                  <c:v>2903</c:v>
                </c:pt>
                <c:pt idx="5447">
                  <c:v>2865</c:v>
                </c:pt>
                <c:pt idx="5448">
                  <c:v>2924</c:v>
                </c:pt>
                <c:pt idx="5449">
                  <c:v>3038</c:v>
                </c:pt>
                <c:pt idx="5450">
                  <c:v>3108</c:v>
                </c:pt>
                <c:pt idx="5451">
                  <c:v>2954</c:v>
                </c:pt>
                <c:pt idx="5452">
                  <c:v>2974</c:v>
                </c:pt>
                <c:pt idx="5453">
                  <c:v>3011</c:v>
                </c:pt>
                <c:pt idx="5454">
                  <c:v>3047</c:v>
                </c:pt>
                <c:pt idx="5455">
                  <c:v>2899</c:v>
                </c:pt>
                <c:pt idx="5456">
                  <c:v>2846</c:v>
                </c:pt>
                <c:pt idx="5457">
                  <c:v>2841</c:v>
                </c:pt>
                <c:pt idx="5458">
                  <c:v>3062</c:v>
                </c:pt>
                <c:pt idx="5459">
                  <c:v>2982</c:v>
                </c:pt>
                <c:pt idx="5460">
                  <c:v>2881</c:v>
                </c:pt>
                <c:pt idx="5461">
                  <c:v>2788</c:v>
                </c:pt>
                <c:pt idx="5462">
                  <c:v>2950</c:v>
                </c:pt>
                <c:pt idx="5463">
                  <c:v>2937</c:v>
                </c:pt>
                <c:pt idx="5464">
                  <c:v>2967</c:v>
                </c:pt>
                <c:pt idx="5465">
                  <c:v>2947</c:v>
                </c:pt>
                <c:pt idx="5466">
                  <c:v>2979</c:v>
                </c:pt>
                <c:pt idx="5467">
                  <c:v>2823</c:v>
                </c:pt>
                <c:pt idx="5468">
                  <c:v>2924</c:v>
                </c:pt>
                <c:pt idx="5469">
                  <c:v>2884</c:v>
                </c:pt>
                <c:pt idx="5470">
                  <c:v>2766</c:v>
                </c:pt>
                <c:pt idx="5471">
                  <c:v>2849</c:v>
                </c:pt>
                <c:pt idx="5472">
                  <c:v>2811</c:v>
                </c:pt>
                <c:pt idx="5473">
                  <c:v>2935</c:v>
                </c:pt>
                <c:pt idx="5474">
                  <c:v>2785</c:v>
                </c:pt>
                <c:pt idx="5475">
                  <c:v>2709</c:v>
                </c:pt>
                <c:pt idx="5476">
                  <c:v>2746</c:v>
                </c:pt>
                <c:pt idx="5477">
                  <c:v>2759</c:v>
                </c:pt>
                <c:pt idx="5478">
                  <c:v>2694</c:v>
                </c:pt>
                <c:pt idx="5479">
                  <c:v>2756</c:v>
                </c:pt>
                <c:pt idx="5480">
                  <c:v>2714</c:v>
                </c:pt>
                <c:pt idx="5481">
                  <c:v>2656</c:v>
                </c:pt>
                <c:pt idx="5482">
                  <c:v>2750</c:v>
                </c:pt>
                <c:pt idx="5483">
                  <c:v>2686</c:v>
                </c:pt>
                <c:pt idx="5484">
                  <c:v>2703</c:v>
                </c:pt>
                <c:pt idx="5485">
                  <c:v>2590</c:v>
                </c:pt>
                <c:pt idx="5486">
                  <c:v>2578</c:v>
                </c:pt>
                <c:pt idx="5487">
                  <c:v>2647</c:v>
                </c:pt>
                <c:pt idx="5488">
                  <c:v>2635</c:v>
                </c:pt>
                <c:pt idx="5489">
                  <c:v>2610</c:v>
                </c:pt>
                <c:pt idx="5490">
                  <c:v>2671</c:v>
                </c:pt>
                <c:pt idx="5491">
                  <c:v>2549</c:v>
                </c:pt>
                <c:pt idx="5492">
                  <c:v>2566</c:v>
                </c:pt>
                <c:pt idx="5493">
                  <c:v>2569</c:v>
                </c:pt>
                <c:pt idx="5494">
                  <c:v>2567</c:v>
                </c:pt>
                <c:pt idx="5495">
                  <c:v>2573</c:v>
                </c:pt>
                <c:pt idx="5496">
                  <c:v>2490</c:v>
                </c:pt>
                <c:pt idx="5497">
                  <c:v>2598</c:v>
                </c:pt>
                <c:pt idx="5498">
                  <c:v>2547</c:v>
                </c:pt>
                <c:pt idx="5499">
                  <c:v>2557</c:v>
                </c:pt>
                <c:pt idx="5500">
                  <c:v>2513</c:v>
                </c:pt>
                <c:pt idx="5501">
                  <c:v>2448</c:v>
                </c:pt>
                <c:pt idx="5502">
                  <c:v>2443</c:v>
                </c:pt>
                <c:pt idx="5503">
                  <c:v>2407</c:v>
                </c:pt>
                <c:pt idx="5504">
                  <c:v>2416</c:v>
                </c:pt>
                <c:pt idx="5505">
                  <c:v>2480</c:v>
                </c:pt>
                <c:pt idx="5506">
                  <c:v>2398</c:v>
                </c:pt>
                <c:pt idx="5507">
                  <c:v>2493</c:v>
                </c:pt>
                <c:pt idx="5508">
                  <c:v>2512</c:v>
                </c:pt>
                <c:pt idx="5509">
                  <c:v>2546</c:v>
                </c:pt>
                <c:pt idx="5510">
                  <c:v>2452</c:v>
                </c:pt>
                <c:pt idx="5511">
                  <c:v>2478</c:v>
                </c:pt>
                <c:pt idx="5512">
                  <c:v>2361</c:v>
                </c:pt>
                <c:pt idx="5513">
                  <c:v>2398</c:v>
                </c:pt>
                <c:pt idx="5514">
                  <c:v>2501</c:v>
                </c:pt>
                <c:pt idx="5515">
                  <c:v>2538</c:v>
                </c:pt>
                <c:pt idx="5516">
                  <c:v>2529</c:v>
                </c:pt>
                <c:pt idx="5517">
                  <c:v>2408</c:v>
                </c:pt>
                <c:pt idx="5518">
                  <c:v>2519</c:v>
                </c:pt>
                <c:pt idx="5519">
                  <c:v>2428</c:v>
                </c:pt>
                <c:pt idx="5520">
                  <c:v>2450</c:v>
                </c:pt>
                <c:pt idx="5521">
                  <c:v>2377</c:v>
                </c:pt>
                <c:pt idx="5522">
                  <c:v>2469</c:v>
                </c:pt>
                <c:pt idx="5523">
                  <c:v>2476</c:v>
                </c:pt>
                <c:pt idx="5524">
                  <c:v>2359</c:v>
                </c:pt>
                <c:pt idx="5525">
                  <c:v>2494</c:v>
                </c:pt>
                <c:pt idx="5526">
                  <c:v>2417</c:v>
                </c:pt>
                <c:pt idx="5527">
                  <c:v>2418</c:v>
                </c:pt>
                <c:pt idx="5528">
                  <c:v>2451</c:v>
                </c:pt>
                <c:pt idx="5529">
                  <c:v>2390</c:v>
                </c:pt>
                <c:pt idx="5530">
                  <c:v>2430</c:v>
                </c:pt>
                <c:pt idx="5531">
                  <c:v>2373</c:v>
                </c:pt>
                <c:pt idx="5532">
                  <c:v>2472</c:v>
                </c:pt>
                <c:pt idx="5533">
                  <c:v>2383</c:v>
                </c:pt>
                <c:pt idx="5534">
                  <c:v>2356</c:v>
                </c:pt>
                <c:pt idx="5535">
                  <c:v>2325</c:v>
                </c:pt>
                <c:pt idx="5536">
                  <c:v>2576</c:v>
                </c:pt>
                <c:pt idx="5537">
                  <c:v>2367</c:v>
                </c:pt>
                <c:pt idx="5538">
                  <c:v>2395</c:v>
                </c:pt>
                <c:pt idx="5539">
                  <c:v>2386</c:v>
                </c:pt>
                <c:pt idx="5540">
                  <c:v>2421</c:v>
                </c:pt>
                <c:pt idx="5541">
                  <c:v>2367</c:v>
                </c:pt>
                <c:pt idx="5542">
                  <c:v>2424</c:v>
                </c:pt>
                <c:pt idx="5543">
                  <c:v>2432</c:v>
                </c:pt>
                <c:pt idx="5544">
                  <c:v>2533</c:v>
                </c:pt>
                <c:pt idx="5545">
                  <c:v>2365</c:v>
                </c:pt>
                <c:pt idx="5546">
                  <c:v>2348</c:v>
                </c:pt>
                <c:pt idx="5547">
                  <c:v>2378</c:v>
                </c:pt>
                <c:pt idx="5548">
                  <c:v>2448</c:v>
                </c:pt>
                <c:pt idx="5549">
                  <c:v>2538</c:v>
                </c:pt>
                <c:pt idx="5550">
                  <c:v>2507</c:v>
                </c:pt>
                <c:pt idx="5551">
                  <c:v>2546</c:v>
                </c:pt>
                <c:pt idx="5552">
                  <c:v>2485</c:v>
                </c:pt>
                <c:pt idx="5553">
                  <c:v>2499</c:v>
                </c:pt>
                <c:pt idx="5554">
                  <c:v>2570</c:v>
                </c:pt>
                <c:pt idx="5555">
                  <c:v>2590</c:v>
                </c:pt>
                <c:pt idx="5556">
                  <c:v>2451</c:v>
                </c:pt>
                <c:pt idx="5557">
                  <c:v>2418</c:v>
                </c:pt>
                <c:pt idx="5558">
                  <c:v>2516</c:v>
                </c:pt>
                <c:pt idx="5559">
                  <c:v>2431</c:v>
                </c:pt>
                <c:pt idx="5560">
                  <c:v>2451</c:v>
                </c:pt>
                <c:pt idx="5561">
                  <c:v>2519</c:v>
                </c:pt>
                <c:pt idx="5562">
                  <c:v>2447</c:v>
                </c:pt>
                <c:pt idx="5563">
                  <c:v>2502</c:v>
                </c:pt>
                <c:pt idx="5564">
                  <c:v>2458</c:v>
                </c:pt>
                <c:pt idx="5565">
                  <c:v>2405</c:v>
                </c:pt>
                <c:pt idx="5566">
                  <c:v>2462</c:v>
                </c:pt>
                <c:pt idx="5567">
                  <c:v>2528</c:v>
                </c:pt>
                <c:pt idx="5568">
                  <c:v>2472</c:v>
                </c:pt>
                <c:pt idx="5569">
                  <c:v>2432</c:v>
                </c:pt>
                <c:pt idx="5570">
                  <c:v>2467</c:v>
                </c:pt>
                <c:pt idx="5571">
                  <c:v>2486</c:v>
                </c:pt>
                <c:pt idx="5572">
                  <c:v>2500</c:v>
                </c:pt>
                <c:pt idx="5573">
                  <c:v>2478</c:v>
                </c:pt>
                <c:pt idx="5574">
                  <c:v>2463</c:v>
                </c:pt>
                <c:pt idx="5575">
                  <c:v>2506</c:v>
                </c:pt>
                <c:pt idx="5576">
                  <c:v>2485</c:v>
                </c:pt>
                <c:pt idx="5577">
                  <c:v>2470</c:v>
                </c:pt>
                <c:pt idx="5578">
                  <c:v>2393</c:v>
                </c:pt>
                <c:pt idx="5579">
                  <c:v>2417</c:v>
                </c:pt>
                <c:pt idx="5580">
                  <c:v>2367</c:v>
                </c:pt>
                <c:pt idx="5581">
                  <c:v>2512</c:v>
                </c:pt>
                <c:pt idx="5582">
                  <c:v>2419</c:v>
                </c:pt>
                <c:pt idx="5583">
                  <c:v>2350</c:v>
                </c:pt>
                <c:pt idx="5584">
                  <c:v>2364</c:v>
                </c:pt>
                <c:pt idx="5585">
                  <c:v>2368</c:v>
                </c:pt>
                <c:pt idx="5586">
                  <c:v>2353</c:v>
                </c:pt>
                <c:pt idx="5587">
                  <c:v>2307</c:v>
                </c:pt>
                <c:pt idx="5588">
                  <c:v>2401</c:v>
                </c:pt>
                <c:pt idx="5589">
                  <c:v>2438</c:v>
                </c:pt>
                <c:pt idx="5590">
                  <c:v>2374</c:v>
                </c:pt>
                <c:pt idx="5591">
                  <c:v>2440</c:v>
                </c:pt>
                <c:pt idx="5592">
                  <c:v>2363</c:v>
                </c:pt>
                <c:pt idx="5593">
                  <c:v>2362</c:v>
                </c:pt>
                <c:pt idx="5594">
                  <c:v>2427</c:v>
                </c:pt>
                <c:pt idx="5595">
                  <c:v>2411</c:v>
                </c:pt>
                <c:pt idx="5596">
                  <c:v>2416</c:v>
                </c:pt>
                <c:pt idx="5597">
                  <c:v>2454</c:v>
                </c:pt>
                <c:pt idx="5598">
                  <c:v>2420</c:v>
                </c:pt>
                <c:pt idx="5599">
                  <c:v>2355</c:v>
                </c:pt>
                <c:pt idx="5600">
                  <c:v>2414</c:v>
                </c:pt>
                <c:pt idx="5601">
                  <c:v>2398</c:v>
                </c:pt>
                <c:pt idx="5602">
                  <c:v>2361</c:v>
                </c:pt>
                <c:pt idx="5603">
                  <c:v>2499</c:v>
                </c:pt>
                <c:pt idx="5604">
                  <c:v>2390</c:v>
                </c:pt>
                <c:pt idx="5605">
                  <c:v>2509</c:v>
                </c:pt>
                <c:pt idx="5606">
                  <c:v>2385</c:v>
                </c:pt>
                <c:pt idx="5607">
                  <c:v>2431</c:v>
                </c:pt>
                <c:pt idx="5608">
                  <c:v>2460</c:v>
                </c:pt>
                <c:pt idx="5609">
                  <c:v>2350</c:v>
                </c:pt>
                <c:pt idx="5610">
                  <c:v>2409</c:v>
                </c:pt>
                <c:pt idx="5611">
                  <c:v>2439</c:v>
                </c:pt>
                <c:pt idx="5612">
                  <c:v>2323</c:v>
                </c:pt>
                <c:pt idx="5613">
                  <c:v>2366</c:v>
                </c:pt>
                <c:pt idx="5614">
                  <c:v>2354</c:v>
                </c:pt>
                <c:pt idx="5615">
                  <c:v>2410</c:v>
                </c:pt>
                <c:pt idx="5616">
                  <c:v>2488</c:v>
                </c:pt>
                <c:pt idx="5617">
                  <c:v>2281</c:v>
                </c:pt>
                <c:pt idx="5618">
                  <c:v>2358</c:v>
                </c:pt>
                <c:pt idx="5619">
                  <c:v>2463</c:v>
                </c:pt>
                <c:pt idx="5620">
                  <c:v>2439</c:v>
                </c:pt>
                <c:pt idx="5621">
                  <c:v>2408</c:v>
                </c:pt>
                <c:pt idx="5622">
                  <c:v>2370</c:v>
                </c:pt>
                <c:pt idx="5623">
                  <c:v>2323</c:v>
                </c:pt>
                <c:pt idx="5624">
                  <c:v>2428</c:v>
                </c:pt>
                <c:pt idx="5625">
                  <c:v>2343</c:v>
                </c:pt>
                <c:pt idx="5626">
                  <c:v>2382</c:v>
                </c:pt>
                <c:pt idx="5627">
                  <c:v>2280</c:v>
                </c:pt>
                <c:pt idx="5628">
                  <c:v>2317</c:v>
                </c:pt>
                <c:pt idx="5629">
                  <c:v>2400</c:v>
                </c:pt>
                <c:pt idx="5630">
                  <c:v>2485</c:v>
                </c:pt>
                <c:pt idx="5631">
                  <c:v>2426</c:v>
                </c:pt>
                <c:pt idx="5632">
                  <c:v>2270</c:v>
                </c:pt>
                <c:pt idx="5633">
                  <c:v>2404</c:v>
                </c:pt>
                <c:pt idx="5634">
                  <c:v>2446</c:v>
                </c:pt>
                <c:pt idx="5635">
                  <c:v>2334</c:v>
                </c:pt>
                <c:pt idx="5636">
                  <c:v>2339</c:v>
                </c:pt>
                <c:pt idx="5637">
                  <c:v>2382</c:v>
                </c:pt>
                <c:pt idx="5638">
                  <c:v>2415</c:v>
                </c:pt>
                <c:pt idx="5639">
                  <c:v>2462</c:v>
                </c:pt>
                <c:pt idx="5640">
                  <c:v>2361</c:v>
                </c:pt>
                <c:pt idx="5641">
                  <c:v>2388</c:v>
                </c:pt>
                <c:pt idx="5642">
                  <c:v>2430</c:v>
                </c:pt>
                <c:pt idx="5643">
                  <c:v>2343</c:v>
                </c:pt>
                <c:pt idx="5644">
                  <c:v>2451</c:v>
                </c:pt>
                <c:pt idx="5645">
                  <c:v>2463</c:v>
                </c:pt>
                <c:pt idx="5646">
                  <c:v>2399</c:v>
                </c:pt>
                <c:pt idx="5647">
                  <c:v>2313</c:v>
                </c:pt>
                <c:pt idx="5648">
                  <c:v>2428</c:v>
                </c:pt>
                <c:pt idx="5649">
                  <c:v>2333</c:v>
                </c:pt>
                <c:pt idx="5650">
                  <c:v>2433</c:v>
                </c:pt>
                <c:pt idx="5651">
                  <c:v>2375</c:v>
                </c:pt>
                <c:pt idx="5652">
                  <c:v>2360</c:v>
                </c:pt>
                <c:pt idx="5653">
                  <c:v>2455</c:v>
                </c:pt>
                <c:pt idx="5654">
                  <c:v>2385</c:v>
                </c:pt>
                <c:pt idx="5655">
                  <c:v>2414</c:v>
                </c:pt>
                <c:pt idx="5656">
                  <c:v>2390</c:v>
                </c:pt>
                <c:pt idx="5657">
                  <c:v>2335</c:v>
                </c:pt>
                <c:pt idx="5658">
                  <c:v>2434</c:v>
                </c:pt>
                <c:pt idx="5659">
                  <c:v>2442</c:v>
                </c:pt>
                <c:pt idx="5660">
                  <c:v>2480</c:v>
                </c:pt>
                <c:pt idx="5661">
                  <c:v>2424</c:v>
                </c:pt>
                <c:pt idx="5662">
                  <c:v>2345</c:v>
                </c:pt>
                <c:pt idx="5663">
                  <c:v>2386</c:v>
                </c:pt>
                <c:pt idx="5664">
                  <c:v>2251</c:v>
                </c:pt>
                <c:pt idx="5665">
                  <c:v>2363</c:v>
                </c:pt>
                <c:pt idx="5666">
                  <c:v>2367</c:v>
                </c:pt>
                <c:pt idx="5667">
                  <c:v>2452</c:v>
                </c:pt>
                <c:pt idx="5668">
                  <c:v>2361</c:v>
                </c:pt>
                <c:pt idx="5669">
                  <c:v>2415</c:v>
                </c:pt>
                <c:pt idx="5670">
                  <c:v>2500</c:v>
                </c:pt>
                <c:pt idx="5671">
                  <c:v>2352</c:v>
                </c:pt>
                <c:pt idx="5672">
                  <c:v>2389</c:v>
                </c:pt>
                <c:pt idx="5673">
                  <c:v>2420</c:v>
                </c:pt>
                <c:pt idx="5674">
                  <c:v>2401</c:v>
                </c:pt>
                <c:pt idx="5675">
                  <c:v>2488</c:v>
                </c:pt>
                <c:pt idx="5676">
                  <c:v>2472</c:v>
                </c:pt>
                <c:pt idx="5677">
                  <c:v>2354</c:v>
                </c:pt>
                <c:pt idx="5678">
                  <c:v>2286</c:v>
                </c:pt>
                <c:pt idx="5679">
                  <c:v>2284</c:v>
                </c:pt>
                <c:pt idx="5680">
                  <c:v>2250</c:v>
                </c:pt>
                <c:pt idx="5681">
                  <c:v>2402</c:v>
                </c:pt>
                <c:pt idx="5682">
                  <c:v>2372</c:v>
                </c:pt>
                <c:pt idx="5683">
                  <c:v>2334</c:v>
                </c:pt>
                <c:pt idx="5684">
                  <c:v>2313</c:v>
                </c:pt>
                <c:pt idx="5685">
                  <c:v>2349</c:v>
                </c:pt>
                <c:pt idx="5686">
                  <c:v>2263</c:v>
                </c:pt>
                <c:pt idx="5687">
                  <c:v>2450</c:v>
                </c:pt>
                <c:pt idx="5688">
                  <c:v>2365</c:v>
                </c:pt>
                <c:pt idx="5689">
                  <c:v>2381</c:v>
                </c:pt>
                <c:pt idx="5690">
                  <c:v>2404</c:v>
                </c:pt>
                <c:pt idx="5691">
                  <c:v>2352</c:v>
                </c:pt>
                <c:pt idx="5692">
                  <c:v>2369</c:v>
                </c:pt>
                <c:pt idx="5693">
                  <c:v>2234</c:v>
                </c:pt>
                <c:pt idx="5694">
                  <c:v>2280</c:v>
                </c:pt>
                <c:pt idx="5695">
                  <c:v>2355</c:v>
                </c:pt>
                <c:pt idx="5696">
                  <c:v>2296</c:v>
                </c:pt>
                <c:pt idx="5697">
                  <c:v>2327</c:v>
                </c:pt>
                <c:pt idx="5698">
                  <c:v>2320</c:v>
                </c:pt>
                <c:pt idx="5699">
                  <c:v>2391</c:v>
                </c:pt>
                <c:pt idx="5700">
                  <c:v>2282</c:v>
                </c:pt>
                <c:pt idx="5701">
                  <c:v>2390</c:v>
                </c:pt>
                <c:pt idx="5702">
                  <c:v>2339</c:v>
                </c:pt>
                <c:pt idx="5703">
                  <c:v>2348</c:v>
                </c:pt>
                <c:pt idx="5704">
                  <c:v>2359</c:v>
                </c:pt>
                <c:pt idx="5705">
                  <c:v>2144</c:v>
                </c:pt>
                <c:pt idx="5706">
                  <c:v>2326</c:v>
                </c:pt>
                <c:pt idx="5707">
                  <c:v>2288</c:v>
                </c:pt>
                <c:pt idx="5708">
                  <c:v>2483</c:v>
                </c:pt>
                <c:pt idx="5709">
                  <c:v>2394</c:v>
                </c:pt>
                <c:pt idx="5710">
                  <c:v>2322</c:v>
                </c:pt>
                <c:pt idx="5711">
                  <c:v>2387</c:v>
                </c:pt>
                <c:pt idx="5712">
                  <c:v>2309</c:v>
                </c:pt>
                <c:pt idx="5713">
                  <c:v>2286</c:v>
                </c:pt>
                <c:pt idx="5714">
                  <c:v>2352</c:v>
                </c:pt>
                <c:pt idx="5715">
                  <c:v>2383</c:v>
                </c:pt>
                <c:pt idx="5716">
                  <c:v>2238</c:v>
                </c:pt>
                <c:pt idx="5717">
                  <c:v>2361</c:v>
                </c:pt>
                <c:pt idx="5718">
                  <c:v>2455</c:v>
                </c:pt>
                <c:pt idx="5719">
                  <c:v>2371</c:v>
                </c:pt>
                <c:pt idx="5720">
                  <c:v>2419</c:v>
                </c:pt>
                <c:pt idx="5721">
                  <c:v>2383</c:v>
                </c:pt>
                <c:pt idx="5722">
                  <c:v>2413</c:v>
                </c:pt>
                <c:pt idx="5723">
                  <c:v>2354</c:v>
                </c:pt>
                <c:pt idx="5724">
                  <c:v>2488</c:v>
                </c:pt>
                <c:pt idx="5725">
                  <c:v>2260</c:v>
                </c:pt>
                <c:pt idx="5726">
                  <c:v>2397</c:v>
                </c:pt>
                <c:pt idx="5727">
                  <c:v>2361</c:v>
                </c:pt>
                <c:pt idx="5728">
                  <c:v>2428</c:v>
                </c:pt>
                <c:pt idx="5729">
                  <c:v>2355</c:v>
                </c:pt>
                <c:pt idx="5730">
                  <c:v>2357</c:v>
                </c:pt>
                <c:pt idx="5731">
                  <c:v>2506</c:v>
                </c:pt>
                <c:pt idx="5732">
                  <c:v>2341</c:v>
                </c:pt>
                <c:pt idx="5733">
                  <c:v>2477</c:v>
                </c:pt>
                <c:pt idx="5734">
                  <c:v>2325</c:v>
                </c:pt>
                <c:pt idx="5735">
                  <c:v>2437</c:v>
                </c:pt>
                <c:pt idx="5736">
                  <c:v>2369</c:v>
                </c:pt>
                <c:pt idx="5737">
                  <c:v>2437</c:v>
                </c:pt>
                <c:pt idx="5738">
                  <c:v>2514</c:v>
                </c:pt>
                <c:pt idx="5739">
                  <c:v>2356</c:v>
                </c:pt>
                <c:pt idx="5740">
                  <c:v>2383</c:v>
                </c:pt>
                <c:pt idx="5741">
                  <c:v>2370</c:v>
                </c:pt>
                <c:pt idx="5742">
                  <c:v>2412</c:v>
                </c:pt>
                <c:pt idx="5743">
                  <c:v>2306</c:v>
                </c:pt>
                <c:pt idx="5744">
                  <c:v>2350</c:v>
                </c:pt>
                <c:pt idx="5745">
                  <c:v>2353</c:v>
                </c:pt>
                <c:pt idx="5746">
                  <c:v>2315</c:v>
                </c:pt>
                <c:pt idx="5747">
                  <c:v>2341</c:v>
                </c:pt>
                <c:pt idx="5748">
                  <c:v>2421</c:v>
                </c:pt>
                <c:pt idx="5749">
                  <c:v>2373</c:v>
                </c:pt>
                <c:pt idx="5750">
                  <c:v>2359</c:v>
                </c:pt>
                <c:pt idx="5751">
                  <c:v>2306</c:v>
                </c:pt>
                <c:pt idx="5752">
                  <c:v>2368</c:v>
                </c:pt>
                <c:pt idx="5753">
                  <c:v>2450</c:v>
                </c:pt>
                <c:pt idx="5754">
                  <c:v>2476</c:v>
                </c:pt>
                <c:pt idx="5755">
                  <c:v>2497</c:v>
                </c:pt>
                <c:pt idx="5756">
                  <c:v>2353</c:v>
                </c:pt>
                <c:pt idx="5757">
                  <c:v>2356</c:v>
                </c:pt>
                <c:pt idx="5758">
                  <c:v>2327</c:v>
                </c:pt>
                <c:pt idx="5759">
                  <c:v>2518</c:v>
                </c:pt>
                <c:pt idx="5760">
                  <c:v>2390</c:v>
                </c:pt>
                <c:pt idx="5761">
                  <c:v>2405</c:v>
                </c:pt>
                <c:pt idx="5762">
                  <c:v>2378</c:v>
                </c:pt>
                <c:pt idx="5763">
                  <c:v>2456</c:v>
                </c:pt>
                <c:pt idx="5764">
                  <c:v>2393</c:v>
                </c:pt>
                <c:pt idx="5765">
                  <c:v>2345</c:v>
                </c:pt>
                <c:pt idx="5766">
                  <c:v>2451</c:v>
                </c:pt>
                <c:pt idx="5767">
                  <c:v>2486</c:v>
                </c:pt>
                <c:pt idx="5768">
                  <c:v>2434</c:v>
                </c:pt>
                <c:pt idx="5769">
                  <c:v>2376</c:v>
                </c:pt>
                <c:pt idx="5770">
                  <c:v>2485</c:v>
                </c:pt>
                <c:pt idx="5771">
                  <c:v>2372</c:v>
                </c:pt>
                <c:pt idx="5772">
                  <c:v>2422</c:v>
                </c:pt>
                <c:pt idx="5773">
                  <c:v>2515</c:v>
                </c:pt>
                <c:pt idx="5774">
                  <c:v>2482</c:v>
                </c:pt>
                <c:pt idx="5775">
                  <c:v>2381</c:v>
                </c:pt>
                <c:pt idx="5776">
                  <c:v>2385</c:v>
                </c:pt>
                <c:pt idx="5777">
                  <c:v>2428</c:v>
                </c:pt>
                <c:pt idx="5778">
                  <c:v>2370</c:v>
                </c:pt>
                <c:pt idx="5779">
                  <c:v>2466</c:v>
                </c:pt>
                <c:pt idx="5780">
                  <c:v>2442</c:v>
                </c:pt>
                <c:pt idx="5781">
                  <c:v>2340</c:v>
                </c:pt>
                <c:pt idx="5782">
                  <c:v>2350</c:v>
                </c:pt>
                <c:pt idx="5783">
                  <c:v>2492</c:v>
                </c:pt>
                <c:pt idx="5784">
                  <c:v>2442</c:v>
                </c:pt>
                <c:pt idx="5785">
                  <c:v>2474</c:v>
                </c:pt>
                <c:pt idx="5786">
                  <c:v>2435</c:v>
                </c:pt>
                <c:pt idx="5787">
                  <c:v>2432</c:v>
                </c:pt>
                <c:pt idx="5788">
                  <c:v>2411</c:v>
                </c:pt>
                <c:pt idx="5789">
                  <c:v>2471</c:v>
                </c:pt>
                <c:pt idx="5790">
                  <c:v>2352</c:v>
                </c:pt>
                <c:pt idx="5791">
                  <c:v>2363</c:v>
                </c:pt>
                <c:pt idx="5792">
                  <c:v>2317</c:v>
                </c:pt>
                <c:pt idx="5793">
                  <c:v>2301</c:v>
                </c:pt>
                <c:pt idx="5794">
                  <c:v>2413</c:v>
                </c:pt>
                <c:pt idx="5795">
                  <c:v>2429</c:v>
                </c:pt>
                <c:pt idx="5796">
                  <c:v>2376</c:v>
                </c:pt>
                <c:pt idx="5797">
                  <c:v>2388</c:v>
                </c:pt>
                <c:pt idx="5798">
                  <c:v>2382</c:v>
                </c:pt>
                <c:pt idx="5799">
                  <c:v>2354</c:v>
                </c:pt>
                <c:pt idx="5800">
                  <c:v>2458</c:v>
                </c:pt>
                <c:pt idx="5801">
                  <c:v>2507</c:v>
                </c:pt>
                <c:pt idx="5802">
                  <c:v>2334</c:v>
                </c:pt>
                <c:pt idx="5803">
                  <c:v>2381</c:v>
                </c:pt>
                <c:pt idx="5804">
                  <c:v>2449</c:v>
                </c:pt>
                <c:pt idx="5805">
                  <c:v>2372</c:v>
                </c:pt>
                <c:pt idx="5806">
                  <c:v>2434</c:v>
                </c:pt>
                <c:pt idx="5807">
                  <c:v>2347</c:v>
                </c:pt>
                <c:pt idx="5808">
                  <c:v>2374</c:v>
                </c:pt>
                <c:pt idx="5809">
                  <c:v>2505</c:v>
                </c:pt>
                <c:pt idx="5810">
                  <c:v>2483</c:v>
                </c:pt>
                <c:pt idx="5811">
                  <c:v>2467</c:v>
                </c:pt>
                <c:pt idx="5812">
                  <c:v>2368</c:v>
                </c:pt>
                <c:pt idx="5813">
                  <c:v>2413</c:v>
                </c:pt>
                <c:pt idx="5814">
                  <c:v>2436</c:v>
                </c:pt>
                <c:pt idx="5815">
                  <c:v>2456</c:v>
                </c:pt>
                <c:pt idx="5816">
                  <c:v>2508</c:v>
                </c:pt>
                <c:pt idx="5817">
                  <c:v>2423</c:v>
                </c:pt>
                <c:pt idx="5818">
                  <c:v>2395</c:v>
                </c:pt>
                <c:pt idx="5819">
                  <c:v>2441</c:v>
                </c:pt>
                <c:pt idx="5820">
                  <c:v>2470</c:v>
                </c:pt>
                <c:pt idx="5821">
                  <c:v>2418</c:v>
                </c:pt>
                <c:pt idx="5822">
                  <c:v>2406</c:v>
                </c:pt>
                <c:pt idx="5823">
                  <c:v>2361</c:v>
                </c:pt>
                <c:pt idx="5824">
                  <c:v>2341</c:v>
                </c:pt>
                <c:pt idx="5825">
                  <c:v>2515</c:v>
                </c:pt>
                <c:pt idx="5826">
                  <c:v>2379</c:v>
                </c:pt>
                <c:pt idx="5827">
                  <c:v>2312</c:v>
                </c:pt>
                <c:pt idx="5828">
                  <c:v>2439</c:v>
                </c:pt>
                <c:pt idx="5829">
                  <c:v>2419</c:v>
                </c:pt>
                <c:pt idx="5830">
                  <c:v>2503</c:v>
                </c:pt>
                <c:pt idx="5831">
                  <c:v>2460</c:v>
                </c:pt>
                <c:pt idx="5832">
                  <c:v>2490</c:v>
                </c:pt>
                <c:pt idx="5833">
                  <c:v>2396</c:v>
                </c:pt>
                <c:pt idx="5834">
                  <c:v>2371</c:v>
                </c:pt>
                <c:pt idx="5835">
                  <c:v>2396</c:v>
                </c:pt>
                <c:pt idx="5836">
                  <c:v>2454</c:v>
                </c:pt>
                <c:pt idx="5837">
                  <c:v>2344</c:v>
                </c:pt>
                <c:pt idx="5838">
                  <c:v>2420</c:v>
                </c:pt>
                <c:pt idx="5839">
                  <c:v>2393</c:v>
                </c:pt>
                <c:pt idx="5840">
                  <c:v>2382</c:v>
                </c:pt>
                <c:pt idx="5841">
                  <c:v>2385</c:v>
                </c:pt>
                <c:pt idx="5842">
                  <c:v>2465</c:v>
                </c:pt>
                <c:pt idx="5843">
                  <c:v>2374</c:v>
                </c:pt>
                <c:pt idx="5844">
                  <c:v>2432</c:v>
                </c:pt>
                <c:pt idx="5845">
                  <c:v>2439</c:v>
                </c:pt>
                <c:pt idx="5846">
                  <c:v>2464</c:v>
                </c:pt>
                <c:pt idx="5847">
                  <c:v>2537</c:v>
                </c:pt>
                <c:pt idx="5848">
                  <c:v>2465</c:v>
                </c:pt>
                <c:pt idx="5849">
                  <c:v>2396</c:v>
                </c:pt>
                <c:pt idx="5850">
                  <c:v>2348</c:v>
                </c:pt>
                <c:pt idx="5851">
                  <c:v>2459</c:v>
                </c:pt>
                <c:pt idx="5852">
                  <c:v>2410</c:v>
                </c:pt>
                <c:pt idx="5853">
                  <c:v>2471</c:v>
                </c:pt>
                <c:pt idx="5854">
                  <c:v>2484</c:v>
                </c:pt>
                <c:pt idx="5855">
                  <c:v>2447</c:v>
                </c:pt>
                <c:pt idx="5856">
                  <c:v>2417</c:v>
                </c:pt>
                <c:pt idx="5857">
                  <c:v>2512</c:v>
                </c:pt>
                <c:pt idx="5858">
                  <c:v>2509</c:v>
                </c:pt>
                <c:pt idx="5859">
                  <c:v>2538</c:v>
                </c:pt>
                <c:pt idx="5860">
                  <c:v>2390</c:v>
                </c:pt>
                <c:pt idx="5861">
                  <c:v>2401</c:v>
                </c:pt>
                <c:pt idx="5862">
                  <c:v>2427</c:v>
                </c:pt>
                <c:pt idx="5863">
                  <c:v>2375</c:v>
                </c:pt>
                <c:pt idx="5864">
                  <c:v>2332</c:v>
                </c:pt>
                <c:pt idx="5865">
                  <c:v>2397</c:v>
                </c:pt>
                <c:pt idx="5866">
                  <c:v>2465</c:v>
                </c:pt>
                <c:pt idx="5867">
                  <c:v>2411</c:v>
                </c:pt>
                <c:pt idx="5868">
                  <c:v>2419</c:v>
                </c:pt>
                <c:pt idx="5869">
                  <c:v>2422</c:v>
                </c:pt>
                <c:pt idx="5870">
                  <c:v>2373</c:v>
                </c:pt>
                <c:pt idx="5871">
                  <c:v>2513</c:v>
                </c:pt>
                <c:pt idx="5872">
                  <c:v>2322</c:v>
                </c:pt>
                <c:pt idx="5873">
                  <c:v>2395</c:v>
                </c:pt>
                <c:pt idx="5874">
                  <c:v>2460</c:v>
                </c:pt>
                <c:pt idx="5875">
                  <c:v>2466</c:v>
                </c:pt>
                <c:pt idx="5876">
                  <c:v>2433</c:v>
                </c:pt>
                <c:pt idx="5877">
                  <c:v>2384</c:v>
                </c:pt>
                <c:pt idx="5878">
                  <c:v>2373</c:v>
                </c:pt>
                <c:pt idx="5879">
                  <c:v>2394</c:v>
                </c:pt>
                <c:pt idx="5880">
                  <c:v>2349</c:v>
                </c:pt>
                <c:pt idx="5881">
                  <c:v>2435</c:v>
                </c:pt>
                <c:pt idx="5882">
                  <c:v>2230</c:v>
                </c:pt>
                <c:pt idx="5883">
                  <c:v>2371</c:v>
                </c:pt>
                <c:pt idx="5884">
                  <c:v>2360</c:v>
                </c:pt>
                <c:pt idx="5885">
                  <c:v>2324</c:v>
                </c:pt>
                <c:pt idx="5886">
                  <c:v>2339</c:v>
                </c:pt>
                <c:pt idx="5887">
                  <c:v>2443</c:v>
                </c:pt>
                <c:pt idx="5888">
                  <c:v>2411</c:v>
                </c:pt>
                <c:pt idx="5889">
                  <c:v>2428</c:v>
                </c:pt>
                <c:pt idx="5890">
                  <c:v>2375</c:v>
                </c:pt>
                <c:pt idx="5891">
                  <c:v>2330</c:v>
                </c:pt>
                <c:pt idx="5892">
                  <c:v>2329</c:v>
                </c:pt>
                <c:pt idx="5893">
                  <c:v>2413</c:v>
                </c:pt>
                <c:pt idx="5894">
                  <c:v>2367</c:v>
                </c:pt>
                <c:pt idx="5895">
                  <c:v>2398</c:v>
                </c:pt>
                <c:pt idx="5896">
                  <c:v>2329</c:v>
                </c:pt>
                <c:pt idx="5897">
                  <c:v>2371</c:v>
                </c:pt>
                <c:pt idx="5898">
                  <c:v>2531</c:v>
                </c:pt>
                <c:pt idx="5899">
                  <c:v>2439</c:v>
                </c:pt>
                <c:pt idx="5900">
                  <c:v>2526</c:v>
                </c:pt>
                <c:pt idx="5901">
                  <c:v>2479</c:v>
                </c:pt>
                <c:pt idx="5902">
                  <c:v>2472</c:v>
                </c:pt>
                <c:pt idx="5903">
                  <c:v>2502</c:v>
                </c:pt>
                <c:pt idx="5904">
                  <c:v>2514</c:v>
                </c:pt>
                <c:pt idx="5905">
                  <c:v>2405</c:v>
                </c:pt>
                <c:pt idx="5906">
                  <c:v>2454</c:v>
                </c:pt>
                <c:pt idx="5907">
                  <c:v>2354</c:v>
                </c:pt>
                <c:pt idx="5908">
                  <c:v>2401</c:v>
                </c:pt>
                <c:pt idx="5909">
                  <c:v>2494</c:v>
                </c:pt>
                <c:pt idx="5910">
                  <c:v>2470</c:v>
                </c:pt>
                <c:pt idx="5911">
                  <c:v>2456</c:v>
                </c:pt>
                <c:pt idx="5912">
                  <c:v>2449</c:v>
                </c:pt>
                <c:pt idx="5913">
                  <c:v>2366</c:v>
                </c:pt>
                <c:pt idx="5914">
                  <c:v>2421</c:v>
                </c:pt>
                <c:pt idx="5915">
                  <c:v>2334</c:v>
                </c:pt>
                <c:pt idx="5916">
                  <c:v>2500</c:v>
                </c:pt>
                <c:pt idx="5917">
                  <c:v>2419</c:v>
                </c:pt>
                <c:pt idx="5918">
                  <c:v>2384</c:v>
                </c:pt>
                <c:pt idx="5919">
                  <c:v>2374</c:v>
                </c:pt>
                <c:pt idx="5920">
                  <c:v>2513</c:v>
                </c:pt>
                <c:pt idx="5921">
                  <c:v>2569</c:v>
                </c:pt>
                <c:pt idx="5922">
                  <c:v>2443</c:v>
                </c:pt>
                <c:pt idx="5923">
                  <c:v>2482</c:v>
                </c:pt>
                <c:pt idx="5924">
                  <c:v>2439</c:v>
                </c:pt>
                <c:pt idx="5925">
                  <c:v>2462</c:v>
                </c:pt>
                <c:pt idx="5926">
                  <c:v>2588</c:v>
                </c:pt>
                <c:pt idx="5927">
                  <c:v>2543</c:v>
                </c:pt>
                <c:pt idx="5928">
                  <c:v>2496</c:v>
                </c:pt>
                <c:pt idx="5929">
                  <c:v>2392</c:v>
                </c:pt>
                <c:pt idx="5930">
                  <c:v>2637</c:v>
                </c:pt>
                <c:pt idx="5931">
                  <c:v>2541</c:v>
                </c:pt>
                <c:pt idx="5932">
                  <c:v>2527</c:v>
                </c:pt>
                <c:pt idx="5933">
                  <c:v>2433</c:v>
                </c:pt>
                <c:pt idx="5934">
                  <c:v>2506</c:v>
                </c:pt>
                <c:pt idx="5935">
                  <c:v>2471</c:v>
                </c:pt>
                <c:pt idx="5936">
                  <c:v>2509</c:v>
                </c:pt>
                <c:pt idx="5937">
                  <c:v>2392</c:v>
                </c:pt>
                <c:pt idx="5938">
                  <c:v>2468</c:v>
                </c:pt>
                <c:pt idx="5939">
                  <c:v>2566</c:v>
                </c:pt>
                <c:pt idx="5940">
                  <c:v>2493</c:v>
                </c:pt>
                <c:pt idx="5941">
                  <c:v>2480</c:v>
                </c:pt>
                <c:pt idx="5942">
                  <c:v>2441</c:v>
                </c:pt>
                <c:pt idx="5943">
                  <c:v>2542</c:v>
                </c:pt>
                <c:pt idx="5944">
                  <c:v>2537</c:v>
                </c:pt>
                <c:pt idx="5945">
                  <c:v>2478</c:v>
                </c:pt>
                <c:pt idx="5946">
                  <c:v>2428</c:v>
                </c:pt>
                <c:pt idx="5947">
                  <c:v>2555</c:v>
                </c:pt>
                <c:pt idx="5948">
                  <c:v>2506</c:v>
                </c:pt>
                <c:pt idx="5949">
                  <c:v>2516</c:v>
                </c:pt>
                <c:pt idx="5950">
                  <c:v>2510</c:v>
                </c:pt>
                <c:pt idx="5951">
                  <c:v>2525</c:v>
                </c:pt>
                <c:pt idx="5952">
                  <c:v>2671</c:v>
                </c:pt>
                <c:pt idx="5953">
                  <c:v>2592</c:v>
                </c:pt>
                <c:pt idx="5954">
                  <c:v>2661</c:v>
                </c:pt>
                <c:pt idx="5955">
                  <c:v>2564</c:v>
                </c:pt>
                <c:pt idx="5956">
                  <c:v>2699</c:v>
                </c:pt>
                <c:pt idx="5957">
                  <c:v>2597</c:v>
                </c:pt>
                <c:pt idx="5958">
                  <c:v>2564</c:v>
                </c:pt>
                <c:pt idx="5959">
                  <c:v>2661</c:v>
                </c:pt>
                <c:pt idx="5960">
                  <c:v>2676</c:v>
                </c:pt>
                <c:pt idx="5961">
                  <c:v>2717</c:v>
                </c:pt>
                <c:pt idx="5962">
                  <c:v>2725</c:v>
                </c:pt>
                <c:pt idx="5963">
                  <c:v>2784</c:v>
                </c:pt>
                <c:pt idx="5964">
                  <c:v>2735</c:v>
                </c:pt>
                <c:pt idx="5965">
                  <c:v>2775</c:v>
                </c:pt>
                <c:pt idx="5966">
                  <c:v>2836</c:v>
                </c:pt>
                <c:pt idx="5967">
                  <c:v>2835</c:v>
                </c:pt>
                <c:pt idx="5968">
                  <c:v>2926</c:v>
                </c:pt>
                <c:pt idx="5969">
                  <c:v>2895</c:v>
                </c:pt>
                <c:pt idx="5970">
                  <c:v>2956</c:v>
                </c:pt>
                <c:pt idx="5971">
                  <c:v>2845</c:v>
                </c:pt>
                <c:pt idx="5972">
                  <c:v>2944</c:v>
                </c:pt>
                <c:pt idx="5973">
                  <c:v>2927</c:v>
                </c:pt>
                <c:pt idx="5974">
                  <c:v>2960</c:v>
                </c:pt>
                <c:pt idx="5975">
                  <c:v>2966</c:v>
                </c:pt>
                <c:pt idx="5976">
                  <c:v>2988</c:v>
                </c:pt>
                <c:pt idx="5977">
                  <c:v>3076</c:v>
                </c:pt>
                <c:pt idx="5978">
                  <c:v>2989</c:v>
                </c:pt>
                <c:pt idx="5979">
                  <c:v>3019</c:v>
                </c:pt>
                <c:pt idx="5980">
                  <c:v>2993</c:v>
                </c:pt>
                <c:pt idx="5981">
                  <c:v>3143</c:v>
                </c:pt>
                <c:pt idx="5982">
                  <c:v>3139</c:v>
                </c:pt>
                <c:pt idx="5983">
                  <c:v>3095</c:v>
                </c:pt>
                <c:pt idx="5984">
                  <c:v>3078</c:v>
                </c:pt>
                <c:pt idx="5985">
                  <c:v>3175</c:v>
                </c:pt>
                <c:pt idx="5986">
                  <c:v>3104</c:v>
                </c:pt>
                <c:pt idx="5987">
                  <c:v>3071</c:v>
                </c:pt>
                <c:pt idx="5988">
                  <c:v>3185</c:v>
                </c:pt>
                <c:pt idx="5989">
                  <c:v>3072</c:v>
                </c:pt>
                <c:pt idx="5990">
                  <c:v>3163</c:v>
                </c:pt>
                <c:pt idx="5991">
                  <c:v>3122</c:v>
                </c:pt>
                <c:pt idx="5992">
                  <c:v>3201</c:v>
                </c:pt>
                <c:pt idx="5993">
                  <c:v>3195</c:v>
                </c:pt>
                <c:pt idx="5994">
                  <c:v>3097</c:v>
                </c:pt>
                <c:pt idx="5995">
                  <c:v>3059</c:v>
                </c:pt>
                <c:pt idx="5996">
                  <c:v>3061</c:v>
                </c:pt>
                <c:pt idx="5997">
                  <c:v>3034</c:v>
                </c:pt>
                <c:pt idx="5998">
                  <c:v>3129</c:v>
                </c:pt>
                <c:pt idx="5999">
                  <c:v>2997</c:v>
                </c:pt>
                <c:pt idx="6000">
                  <c:v>2910</c:v>
                </c:pt>
                <c:pt idx="6001">
                  <c:v>3008</c:v>
                </c:pt>
                <c:pt idx="6002">
                  <c:v>2943</c:v>
                </c:pt>
                <c:pt idx="6003">
                  <c:v>2954</c:v>
                </c:pt>
                <c:pt idx="6004">
                  <c:v>2844</c:v>
                </c:pt>
                <c:pt idx="6005">
                  <c:v>2904</c:v>
                </c:pt>
                <c:pt idx="6006">
                  <c:v>2930</c:v>
                </c:pt>
                <c:pt idx="6007">
                  <c:v>2844</c:v>
                </c:pt>
                <c:pt idx="6008">
                  <c:v>2895</c:v>
                </c:pt>
                <c:pt idx="6009">
                  <c:v>2849</c:v>
                </c:pt>
                <c:pt idx="6010">
                  <c:v>2750</c:v>
                </c:pt>
                <c:pt idx="6011">
                  <c:v>2732</c:v>
                </c:pt>
                <c:pt idx="6012">
                  <c:v>2848</c:v>
                </c:pt>
                <c:pt idx="6013">
                  <c:v>2899</c:v>
                </c:pt>
                <c:pt idx="6014">
                  <c:v>2757</c:v>
                </c:pt>
                <c:pt idx="6015">
                  <c:v>2656</c:v>
                </c:pt>
                <c:pt idx="6016">
                  <c:v>2750</c:v>
                </c:pt>
                <c:pt idx="6017">
                  <c:v>2724</c:v>
                </c:pt>
                <c:pt idx="6018">
                  <c:v>2686</c:v>
                </c:pt>
                <c:pt idx="6019">
                  <c:v>2661</c:v>
                </c:pt>
                <c:pt idx="6020">
                  <c:v>2650</c:v>
                </c:pt>
                <c:pt idx="6021">
                  <c:v>2569</c:v>
                </c:pt>
                <c:pt idx="6022">
                  <c:v>2674</c:v>
                </c:pt>
                <c:pt idx="6023">
                  <c:v>2642</c:v>
                </c:pt>
                <c:pt idx="6024">
                  <c:v>2527</c:v>
                </c:pt>
                <c:pt idx="6025">
                  <c:v>2539</c:v>
                </c:pt>
                <c:pt idx="6026">
                  <c:v>2500</c:v>
                </c:pt>
                <c:pt idx="6027">
                  <c:v>2553</c:v>
                </c:pt>
                <c:pt idx="6028">
                  <c:v>2466</c:v>
                </c:pt>
                <c:pt idx="6029">
                  <c:v>2606</c:v>
                </c:pt>
                <c:pt idx="6030">
                  <c:v>2529</c:v>
                </c:pt>
                <c:pt idx="6031">
                  <c:v>2565</c:v>
                </c:pt>
                <c:pt idx="6032">
                  <c:v>2496</c:v>
                </c:pt>
                <c:pt idx="6033">
                  <c:v>2395</c:v>
                </c:pt>
                <c:pt idx="6034">
                  <c:v>2439</c:v>
                </c:pt>
                <c:pt idx="6035">
                  <c:v>2495</c:v>
                </c:pt>
                <c:pt idx="6036">
                  <c:v>2488</c:v>
                </c:pt>
                <c:pt idx="6037">
                  <c:v>2453</c:v>
                </c:pt>
                <c:pt idx="6038">
                  <c:v>2508</c:v>
                </c:pt>
                <c:pt idx="6039">
                  <c:v>2478</c:v>
                </c:pt>
                <c:pt idx="6040">
                  <c:v>2495</c:v>
                </c:pt>
                <c:pt idx="6041">
                  <c:v>2384</c:v>
                </c:pt>
                <c:pt idx="6042">
                  <c:v>2462</c:v>
                </c:pt>
                <c:pt idx="6043">
                  <c:v>2497</c:v>
                </c:pt>
                <c:pt idx="6044">
                  <c:v>2460</c:v>
                </c:pt>
                <c:pt idx="6045">
                  <c:v>2428</c:v>
                </c:pt>
                <c:pt idx="6046">
                  <c:v>2346</c:v>
                </c:pt>
                <c:pt idx="6047">
                  <c:v>2376</c:v>
                </c:pt>
                <c:pt idx="6048">
                  <c:v>2409</c:v>
                </c:pt>
                <c:pt idx="6049">
                  <c:v>2408</c:v>
                </c:pt>
                <c:pt idx="6050">
                  <c:v>2402</c:v>
                </c:pt>
                <c:pt idx="6051">
                  <c:v>2398</c:v>
                </c:pt>
                <c:pt idx="6052">
                  <c:v>2464</c:v>
                </c:pt>
                <c:pt idx="6053">
                  <c:v>2425</c:v>
                </c:pt>
                <c:pt idx="6054">
                  <c:v>2426</c:v>
                </c:pt>
                <c:pt idx="6055">
                  <c:v>2274</c:v>
                </c:pt>
                <c:pt idx="6056">
                  <c:v>2373</c:v>
                </c:pt>
                <c:pt idx="6057">
                  <c:v>2454</c:v>
                </c:pt>
                <c:pt idx="6058">
                  <c:v>2387</c:v>
                </c:pt>
                <c:pt idx="6059">
                  <c:v>2474</c:v>
                </c:pt>
                <c:pt idx="6060">
                  <c:v>2387</c:v>
                </c:pt>
                <c:pt idx="6061">
                  <c:v>2392</c:v>
                </c:pt>
                <c:pt idx="6062">
                  <c:v>2400</c:v>
                </c:pt>
                <c:pt idx="6063">
                  <c:v>2429</c:v>
                </c:pt>
                <c:pt idx="6064">
                  <c:v>2330</c:v>
                </c:pt>
                <c:pt idx="6065">
                  <c:v>2388</c:v>
                </c:pt>
                <c:pt idx="6066">
                  <c:v>2316</c:v>
                </c:pt>
                <c:pt idx="6067">
                  <c:v>2299</c:v>
                </c:pt>
                <c:pt idx="6068">
                  <c:v>2388</c:v>
                </c:pt>
                <c:pt idx="6069">
                  <c:v>2293</c:v>
                </c:pt>
                <c:pt idx="6070">
                  <c:v>2345</c:v>
                </c:pt>
                <c:pt idx="6071">
                  <c:v>2336</c:v>
                </c:pt>
                <c:pt idx="6072">
                  <c:v>2334</c:v>
                </c:pt>
                <c:pt idx="6073">
                  <c:v>2333</c:v>
                </c:pt>
                <c:pt idx="6074">
                  <c:v>2417</c:v>
                </c:pt>
                <c:pt idx="6075">
                  <c:v>2315</c:v>
                </c:pt>
                <c:pt idx="6076">
                  <c:v>2431</c:v>
                </c:pt>
                <c:pt idx="6077">
                  <c:v>2327</c:v>
                </c:pt>
                <c:pt idx="6078">
                  <c:v>2438</c:v>
                </c:pt>
                <c:pt idx="6079">
                  <c:v>2454</c:v>
                </c:pt>
                <c:pt idx="6080">
                  <c:v>2420</c:v>
                </c:pt>
                <c:pt idx="6081">
                  <c:v>2358</c:v>
                </c:pt>
                <c:pt idx="6082">
                  <c:v>2386</c:v>
                </c:pt>
                <c:pt idx="6083">
                  <c:v>2318</c:v>
                </c:pt>
                <c:pt idx="6084">
                  <c:v>2315</c:v>
                </c:pt>
                <c:pt idx="6085">
                  <c:v>2400</c:v>
                </c:pt>
                <c:pt idx="6086">
                  <c:v>2418</c:v>
                </c:pt>
                <c:pt idx="6087">
                  <c:v>2382</c:v>
                </c:pt>
                <c:pt idx="6088">
                  <c:v>2282</c:v>
                </c:pt>
                <c:pt idx="6089">
                  <c:v>2357</c:v>
                </c:pt>
                <c:pt idx="6090">
                  <c:v>2409</c:v>
                </c:pt>
                <c:pt idx="6091">
                  <c:v>2340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05D-5449-AFEC-5B6127D9D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1611328"/>
        <c:axId val="1131612976"/>
      </c:scatterChart>
      <c:valAx>
        <c:axId val="1131611328"/>
        <c:scaling>
          <c:orientation val="minMax"/>
          <c:max val="9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612976"/>
        <c:crosses val="autoZero"/>
        <c:crossBetween val="midCat"/>
      </c:valAx>
      <c:valAx>
        <c:axId val="113161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611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Before treatment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'08_04_2020_SrCl2'!$A$28:$A$1360</c:f>
              <c:numCache>
                <c:formatCode>General</c:formatCode>
                <c:ptCount val="1333"/>
                <c:pt idx="0">
                  <c:v>20.015260560000002</c:v>
                </c:pt>
                <c:pt idx="1">
                  <c:v>20.067781687</c:v>
                </c:pt>
                <c:pt idx="2">
                  <c:v>20.120302814999999</c:v>
                </c:pt>
                <c:pt idx="3">
                  <c:v>20.172823942000001</c:v>
                </c:pt>
                <c:pt idx="4">
                  <c:v>20.225345068999999</c:v>
                </c:pt>
                <c:pt idx="5">
                  <c:v>20.277866196000002</c:v>
                </c:pt>
                <c:pt idx="6">
                  <c:v>20.330387324</c:v>
                </c:pt>
                <c:pt idx="7">
                  <c:v>20.382908450999999</c:v>
                </c:pt>
                <c:pt idx="8">
                  <c:v>20.435429578000001</c:v>
                </c:pt>
                <c:pt idx="9">
                  <c:v>20.487950704999999</c:v>
                </c:pt>
                <c:pt idx="10">
                  <c:v>20.540471833000002</c:v>
                </c:pt>
                <c:pt idx="11">
                  <c:v>20.59299296</c:v>
                </c:pt>
                <c:pt idx="12">
                  <c:v>20.645514086999999</c:v>
                </c:pt>
                <c:pt idx="13">
                  <c:v>20.698035214000001</c:v>
                </c:pt>
                <c:pt idx="14">
                  <c:v>20.750556341999999</c:v>
                </c:pt>
                <c:pt idx="15">
                  <c:v>20.803077469000002</c:v>
                </c:pt>
                <c:pt idx="16">
                  <c:v>20.855598596</c:v>
                </c:pt>
                <c:pt idx="17">
                  <c:v>20.908119722999999</c:v>
                </c:pt>
                <c:pt idx="18">
                  <c:v>20.960640851000001</c:v>
                </c:pt>
                <c:pt idx="19">
                  <c:v>21.013161977999999</c:v>
                </c:pt>
                <c:pt idx="20">
                  <c:v>21.065683105000002</c:v>
                </c:pt>
                <c:pt idx="21">
                  <c:v>21.118204232</c:v>
                </c:pt>
                <c:pt idx="22">
                  <c:v>21.170725359999999</c:v>
                </c:pt>
                <c:pt idx="23">
                  <c:v>21.223246487000001</c:v>
                </c:pt>
                <c:pt idx="24">
                  <c:v>21.275767613999999</c:v>
                </c:pt>
                <c:pt idx="25">
                  <c:v>21.328288741000001</c:v>
                </c:pt>
                <c:pt idx="26">
                  <c:v>21.380809869</c:v>
                </c:pt>
                <c:pt idx="27">
                  <c:v>21.433330995999999</c:v>
                </c:pt>
                <c:pt idx="28">
                  <c:v>21.485852123000001</c:v>
                </c:pt>
                <c:pt idx="29">
                  <c:v>21.538373250999999</c:v>
                </c:pt>
                <c:pt idx="30">
                  <c:v>21.590894378000002</c:v>
                </c:pt>
                <c:pt idx="31">
                  <c:v>21.643415505</c:v>
                </c:pt>
                <c:pt idx="32">
                  <c:v>21.695936631999999</c:v>
                </c:pt>
                <c:pt idx="33">
                  <c:v>21.748457760000001</c:v>
                </c:pt>
                <c:pt idx="34">
                  <c:v>21.800978886999999</c:v>
                </c:pt>
                <c:pt idx="35">
                  <c:v>21.853500014000002</c:v>
                </c:pt>
                <c:pt idx="36">
                  <c:v>21.906021141</c:v>
                </c:pt>
                <c:pt idx="37">
                  <c:v>21.958542268999999</c:v>
                </c:pt>
                <c:pt idx="38">
                  <c:v>22.011063396000001</c:v>
                </c:pt>
                <c:pt idx="39">
                  <c:v>22.063584522999999</c:v>
                </c:pt>
                <c:pt idx="40">
                  <c:v>22.116105650000002</c:v>
                </c:pt>
                <c:pt idx="41">
                  <c:v>22.168626778</c:v>
                </c:pt>
                <c:pt idx="42">
                  <c:v>22.221147904999999</c:v>
                </c:pt>
                <c:pt idx="43">
                  <c:v>22.273669032000001</c:v>
                </c:pt>
                <c:pt idx="44">
                  <c:v>22.326190158999999</c:v>
                </c:pt>
                <c:pt idx="45">
                  <c:v>22.378711287000002</c:v>
                </c:pt>
                <c:pt idx="46">
                  <c:v>22.431232414</c:v>
                </c:pt>
                <c:pt idx="47">
                  <c:v>22.483753540999999</c:v>
                </c:pt>
                <c:pt idx="48">
                  <c:v>22.536274668000001</c:v>
                </c:pt>
                <c:pt idx="49">
                  <c:v>22.588795795999999</c:v>
                </c:pt>
                <c:pt idx="50">
                  <c:v>22.641316923000002</c:v>
                </c:pt>
                <c:pt idx="51">
                  <c:v>22.69383805</c:v>
                </c:pt>
                <c:pt idx="52">
                  <c:v>22.746359177999999</c:v>
                </c:pt>
                <c:pt idx="53">
                  <c:v>22.798880305000001</c:v>
                </c:pt>
                <c:pt idx="54">
                  <c:v>22.851401431999999</c:v>
                </c:pt>
                <c:pt idx="55">
                  <c:v>22.903922559000002</c:v>
                </c:pt>
                <c:pt idx="56">
                  <c:v>22.956443687</c:v>
                </c:pt>
                <c:pt idx="57">
                  <c:v>23.008964813999999</c:v>
                </c:pt>
                <c:pt idx="58">
                  <c:v>23.061485941000001</c:v>
                </c:pt>
                <c:pt idx="59">
                  <c:v>23.114007067999999</c:v>
                </c:pt>
                <c:pt idx="60">
                  <c:v>23.166528196000002</c:v>
                </c:pt>
                <c:pt idx="61">
                  <c:v>23.219049323</c:v>
                </c:pt>
                <c:pt idx="62">
                  <c:v>23.271570449999999</c:v>
                </c:pt>
                <c:pt idx="63">
                  <c:v>23.324091577000001</c:v>
                </c:pt>
                <c:pt idx="64">
                  <c:v>23.376612704999999</c:v>
                </c:pt>
                <c:pt idx="65">
                  <c:v>23.429133832000002</c:v>
                </c:pt>
                <c:pt idx="66">
                  <c:v>23.481654959</c:v>
                </c:pt>
                <c:pt idx="67">
                  <c:v>23.534176085999999</c:v>
                </c:pt>
                <c:pt idx="68">
                  <c:v>23.586697214000001</c:v>
                </c:pt>
                <c:pt idx="69">
                  <c:v>23.639218340999999</c:v>
                </c:pt>
                <c:pt idx="70">
                  <c:v>23.691739468000002</c:v>
                </c:pt>
                <c:pt idx="71">
                  <c:v>23.744260595</c:v>
                </c:pt>
                <c:pt idx="72">
                  <c:v>23.796781722999999</c:v>
                </c:pt>
                <c:pt idx="73">
                  <c:v>23.849302850000001</c:v>
                </c:pt>
                <c:pt idx="74">
                  <c:v>23.901823976999999</c:v>
                </c:pt>
                <c:pt idx="75">
                  <c:v>23.954345104000001</c:v>
                </c:pt>
                <c:pt idx="76">
                  <c:v>24.006866232</c:v>
                </c:pt>
                <c:pt idx="77">
                  <c:v>24.059387358999999</c:v>
                </c:pt>
                <c:pt idx="78">
                  <c:v>24.111908486000001</c:v>
                </c:pt>
                <c:pt idx="79">
                  <c:v>24.164429613999999</c:v>
                </c:pt>
                <c:pt idx="80">
                  <c:v>24.216950741000002</c:v>
                </c:pt>
                <c:pt idx="81">
                  <c:v>24.269471868</c:v>
                </c:pt>
                <c:pt idx="82">
                  <c:v>24.321992994999999</c:v>
                </c:pt>
                <c:pt idx="83">
                  <c:v>24.374514123000001</c:v>
                </c:pt>
                <c:pt idx="84">
                  <c:v>24.427035249999999</c:v>
                </c:pt>
                <c:pt idx="85">
                  <c:v>24.479556377000002</c:v>
                </c:pt>
                <c:pt idx="86">
                  <c:v>24.532077504</c:v>
                </c:pt>
                <c:pt idx="87">
                  <c:v>24.584598631999999</c:v>
                </c:pt>
                <c:pt idx="88">
                  <c:v>24.637119759000001</c:v>
                </c:pt>
                <c:pt idx="89">
                  <c:v>24.689640885999999</c:v>
                </c:pt>
                <c:pt idx="90">
                  <c:v>24.742162013000002</c:v>
                </c:pt>
                <c:pt idx="91">
                  <c:v>24.794683141</c:v>
                </c:pt>
                <c:pt idx="92">
                  <c:v>24.847204267999999</c:v>
                </c:pt>
                <c:pt idx="93">
                  <c:v>24.899725395000001</c:v>
                </c:pt>
                <c:pt idx="94">
                  <c:v>24.952246521999999</c:v>
                </c:pt>
                <c:pt idx="95">
                  <c:v>25.004767650000002</c:v>
                </c:pt>
                <c:pt idx="96">
                  <c:v>25.057288777</c:v>
                </c:pt>
                <c:pt idx="97">
                  <c:v>25.109809903999999</c:v>
                </c:pt>
                <c:pt idx="98">
                  <c:v>25.162331031000001</c:v>
                </c:pt>
                <c:pt idx="99">
                  <c:v>25.214852158999999</c:v>
                </c:pt>
                <c:pt idx="100">
                  <c:v>25.267373286000002</c:v>
                </c:pt>
                <c:pt idx="101">
                  <c:v>25.319894413</c:v>
                </c:pt>
                <c:pt idx="102">
                  <c:v>25.372415539999999</c:v>
                </c:pt>
                <c:pt idx="103">
                  <c:v>25.424936668000001</c:v>
                </c:pt>
                <c:pt idx="104">
                  <c:v>25.477457794999999</c:v>
                </c:pt>
                <c:pt idx="105">
                  <c:v>25.529978922000002</c:v>
                </c:pt>
                <c:pt idx="106">
                  <c:v>25.58250005</c:v>
                </c:pt>
                <c:pt idx="107">
                  <c:v>25.635021176999999</c:v>
                </c:pt>
                <c:pt idx="108">
                  <c:v>25.687542304000001</c:v>
                </c:pt>
                <c:pt idx="109">
                  <c:v>25.740063430999999</c:v>
                </c:pt>
                <c:pt idx="110">
                  <c:v>25.792584559000002</c:v>
                </c:pt>
                <c:pt idx="111">
                  <c:v>25.845105686</c:v>
                </c:pt>
                <c:pt idx="112">
                  <c:v>25.897626812999999</c:v>
                </c:pt>
                <c:pt idx="113">
                  <c:v>25.950147940000001</c:v>
                </c:pt>
                <c:pt idx="114">
                  <c:v>26.002669067999999</c:v>
                </c:pt>
                <c:pt idx="115">
                  <c:v>26.055190195000002</c:v>
                </c:pt>
                <c:pt idx="116">
                  <c:v>26.107711322</c:v>
                </c:pt>
                <c:pt idx="117">
                  <c:v>26.160232448999999</c:v>
                </c:pt>
                <c:pt idx="118">
                  <c:v>26.212753577000001</c:v>
                </c:pt>
                <c:pt idx="119">
                  <c:v>26.265274703999999</c:v>
                </c:pt>
                <c:pt idx="120">
                  <c:v>26.317795831000002</c:v>
                </c:pt>
                <c:pt idx="121">
                  <c:v>26.370316958</c:v>
                </c:pt>
                <c:pt idx="122">
                  <c:v>26.422838085999999</c:v>
                </c:pt>
                <c:pt idx="123">
                  <c:v>26.475359213000001</c:v>
                </c:pt>
                <c:pt idx="124">
                  <c:v>26.527880339999999</c:v>
                </c:pt>
                <c:pt idx="125">
                  <c:v>26.580401467000002</c:v>
                </c:pt>
                <c:pt idx="126">
                  <c:v>26.632922595</c:v>
                </c:pt>
                <c:pt idx="127">
                  <c:v>26.685443721999999</c:v>
                </c:pt>
                <c:pt idx="128">
                  <c:v>26.737964849000001</c:v>
                </c:pt>
                <c:pt idx="129">
                  <c:v>26.790485976999999</c:v>
                </c:pt>
                <c:pt idx="130">
                  <c:v>26.843007104000002</c:v>
                </c:pt>
                <c:pt idx="131">
                  <c:v>26.895528231</c:v>
                </c:pt>
                <c:pt idx="132">
                  <c:v>26.948049357999999</c:v>
                </c:pt>
                <c:pt idx="133">
                  <c:v>27.000570486000001</c:v>
                </c:pt>
                <c:pt idx="134">
                  <c:v>27.053091612999999</c:v>
                </c:pt>
                <c:pt idx="135">
                  <c:v>27.105612740000002</c:v>
                </c:pt>
                <c:pt idx="136">
                  <c:v>27.158133867</c:v>
                </c:pt>
                <c:pt idx="137">
                  <c:v>27.210654994999999</c:v>
                </c:pt>
                <c:pt idx="138">
                  <c:v>27.263176122000001</c:v>
                </c:pt>
                <c:pt idx="139">
                  <c:v>27.315697248999999</c:v>
                </c:pt>
                <c:pt idx="140">
                  <c:v>27.368218376000002</c:v>
                </c:pt>
                <c:pt idx="141">
                  <c:v>27.420739504</c:v>
                </c:pt>
                <c:pt idx="142">
                  <c:v>27.473260630999999</c:v>
                </c:pt>
                <c:pt idx="143">
                  <c:v>27.525781758000001</c:v>
                </c:pt>
                <c:pt idx="144">
                  <c:v>27.578302884999999</c:v>
                </c:pt>
                <c:pt idx="145">
                  <c:v>27.630824013000002</c:v>
                </c:pt>
                <c:pt idx="146">
                  <c:v>27.68334514</c:v>
                </c:pt>
                <c:pt idx="147">
                  <c:v>27.735866266999999</c:v>
                </c:pt>
                <c:pt idx="148">
                  <c:v>27.788387394000001</c:v>
                </c:pt>
                <c:pt idx="149">
                  <c:v>27.840908521999999</c:v>
                </c:pt>
                <c:pt idx="150">
                  <c:v>27.893429649000002</c:v>
                </c:pt>
                <c:pt idx="151">
                  <c:v>27.945950776</c:v>
                </c:pt>
                <c:pt idx="152">
                  <c:v>27.998471902999999</c:v>
                </c:pt>
                <c:pt idx="153">
                  <c:v>28.050993031000001</c:v>
                </c:pt>
                <c:pt idx="154">
                  <c:v>28.103514157999999</c:v>
                </c:pt>
                <c:pt idx="155">
                  <c:v>28.156035285000002</c:v>
                </c:pt>
                <c:pt idx="156">
                  <c:v>28.208556413</c:v>
                </c:pt>
                <c:pt idx="157">
                  <c:v>28.261077539999999</c:v>
                </c:pt>
                <c:pt idx="158">
                  <c:v>28.313598667000001</c:v>
                </c:pt>
                <c:pt idx="159">
                  <c:v>28.366119793999999</c:v>
                </c:pt>
                <c:pt idx="160">
                  <c:v>28.418640922000002</c:v>
                </c:pt>
                <c:pt idx="161">
                  <c:v>28.471162049</c:v>
                </c:pt>
                <c:pt idx="162">
                  <c:v>28.523683175999999</c:v>
                </c:pt>
                <c:pt idx="163">
                  <c:v>28.576204303000001</c:v>
                </c:pt>
                <c:pt idx="164">
                  <c:v>28.628725430999999</c:v>
                </c:pt>
                <c:pt idx="165">
                  <c:v>28.681246558000002</c:v>
                </c:pt>
                <c:pt idx="166">
                  <c:v>28.733767685</c:v>
                </c:pt>
                <c:pt idx="167">
                  <c:v>28.786288811999999</c:v>
                </c:pt>
                <c:pt idx="168">
                  <c:v>28.838809940000001</c:v>
                </c:pt>
                <c:pt idx="169">
                  <c:v>28.891331066999999</c:v>
                </c:pt>
                <c:pt idx="170">
                  <c:v>28.943852194000002</c:v>
                </c:pt>
                <c:pt idx="171">
                  <c:v>28.996373321</c:v>
                </c:pt>
                <c:pt idx="172">
                  <c:v>29.048894448999999</c:v>
                </c:pt>
                <c:pt idx="173">
                  <c:v>29.101415576000001</c:v>
                </c:pt>
                <c:pt idx="174">
                  <c:v>29.153936702999999</c:v>
                </c:pt>
                <c:pt idx="175">
                  <c:v>29.206457830000002</c:v>
                </c:pt>
                <c:pt idx="176">
                  <c:v>29.258978958</c:v>
                </c:pt>
                <c:pt idx="177">
                  <c:v>29.311500084999999</c:v>
                </c:pt>
                <c:pt idx="178">
                  <c:v>29.364021212000001</c:v>
                </c:pt>
                <c:pt idx="179">
                  <c:v>29.416542338999999</c:v>
                </c:pt>
                <c:pt idx="180">
                  <c:v>29.469063467000002</c:v>
                </c:pt>
                <c:pt idx="181">
                  <c:v>29.521584594</c:v>
                </c:pt>
                <c:pt idx="182">
                  <c:v>29.574105720999999</c:v>
                </c:pt>
                <c:pt idx="183">
                  <c:v>29.626626849000001</c:v>
                </c:pt>
                <c:pt idx="184">
                  <c:v>29.679147975999999</c:v>
                </c:pt>
                <c:pt idx="185">
                  <c:v>29.731669103000002</c:v>
                </c:pt>
                <c:pt idx="186">
                  <c:v>29.78419023</c:v>
                </c:pt>
                <c:pt idx="187">
                  <c:v>29.836711357999999</c:v>
                </c:pt>
                <c:pt idx="188">
                  <c:v>29.889232485000001</c:v>
                </c:pt>
                <c:pt idx="189">
                  <c:v>29.941753611999999</c:v>
                </c:pt>
                <c:pt idx="190">
                  <c:v>29.994274739000002</c:v>
                </c:pt>
                <c:pt idx="191">
                  <c:v>30.046795867</c:v>
                </c:pt>
                <c:pt idx="192">
                  <c:v>30.099316993999999</c:v>
                </c:pt>
                <c:pt idx="193">
                  <c:v>30.151838121000001</c:v>
                </c:pt>
                <c:pt idx="194">
                  <c:v>30.204359247999999</c:v>
                </c:pt>
                <c:pt idx="195">
                  <c:v>30.256880376000002</c:v>
                </c:pt>
                <c:pt idx="196">
                  <c:v>30.309401503</c:v>
                </c:pt>
                <c:pt idx="197">
                  <c:v>30.361922629999999</c:v>
                </c:pt>
                <c:pt idx="198">
                  <c:v>30.414443757000001</c:v>
                </c:pt>
                <c:pt idx="199">
                  <c:v>30.466964884999999</c:v>
                </c:pt>
                <c:pt idx="200">
                  <c:v>30.519486012000002</c:v>
                </c:pt>
                <c:pt idx="201">
                  <c:v>30.572007139</c:v>
                </c:pt>
                <c:pt idx="202">
                  <c:v>30.624528265999999</c:v>
                </c:pt>
                <c:pt idx="203">
                  <c:v>30.677049394000001</c:v>
                </c:pt>
                <c:pt idx="204">
                  <c:v>30.729570520999999</c:v>
                </c:pt>
                <c:pt idx="205">
                  <c:v>30.782091648000002</c:v>
                </c:pt>
                <c:pt idx="206">
                  <c:v>30.834612776</c:v>
                </c:pt>
                <c:pt idx="207">
                  <c:v>30.887133902999999</c:v>
                </c:pt>
                <c:pt idx="208">
                  <c:v>30.939655030000001</c:v>
                </c:pt>
                <c:pt idx="209">
                  <c:v>30.992176156999999</c:v>
                </c:pt>
                <c:pt idx="210">
                  <c:v>31.044697285000002</c:v>
                </c:pt>
                <c:pt idx="211">
                  <c:v>31.097218412</c:v>
                </c:pt>
                <c:pt idx="212">
                  <c:v>31.149739538999999</c:v>
                </c:pt>
                <c:pt idx="213">
                  <c:v>31.202260666000001</c:v>
                </c:pt>
                <c:pt idx="214">
                  <c:v>31.254781793999999</c:v>
                </c:pt>
                <c:pt idx="215">
                  <c:v>31.307302921000002</c:v>
                </c:pt>
                <c:pt idx="216">
                  <c:v>31.359824048</c:v>
                </c:pt>
                <c:pt idx="217">
                  <c:v>31.412345174999999</c:v>
                </c:pt>
                <c:pt idx="218">
                  <c:v>31.464866303000001</c:v>
                </c:pt>
                <c:pt idx="219">
                  <c:v>31.517387429999999</c:v>
                </c:pt>
                <c:pt idx="220">
                  <c:v>31.569908557000002</c:v>
                </c:pt>
                <c:pt idx="221">
                  <c:v>31.622429684</c:v>
                </c:pt>
                <c:pt idx="222">
                  <c:v>31.674950811999999</c:v>
                </c:pt>
                <c:pt idx="223">
                  <c:v>31.727471939000001</c:v>
                </c:pt>
                <c:pt idx="224">
                  <c:v>31.779993065999999</c:v>
                </c:pt>
                <c:pt idx="225">
                  <c:v>31.832514193000002</c:v>
                </c:pt>
                <c:pt idx="226">
                  <c:v>31.885035321</c:v>
                </c:pt>
                <c:pt idx="227">
                  <c:v>31.937556447999999</c:v>
                </c:pt>
                <c:pt idx="228">
                  <c:v>31.990077575000001</c:v>
                </c:pt>
                <c:pt idx="229">
                  <c:v>32.042598701999999</c:v>
                </c:pt>
                <c:pt idx="230">
                  <c:v>32.095119830000002</c:v>
                </c:pt>
                <c:pt idx="231">
                  <c:v>32.147640957</c:v>
                </c:pt>
                <c:pt idx="232">
                  <c:v>32.200162083999999</c:v>
                </c:pt>
                <c:pt idx="233">
                  <c:v>32.252683212000001</c:v>
                </c:pt>
                <c:pt idx="234">
                  <c:v>32.305204338999999</c:v>
                </c:pt>
                <c:pt idx="235">
                  <c:v>32.357725465999998</c:v>
                </c:pt>
                <c:pt idx="236">
                  <c:v>32.410246592999997</c:v>
                </c:pt>
                <c:pt idx="237">
                  <c:v>32.462767720999999</c:v>
                </c:pt>
                <c:pt idx="238">
                  <c:v>32.515288847999997</c:v>
                </c:pt>
                <c:pt idx="239">
                  <c:v>32.567809975000003</c:v>
                </c:pt>
                <c:pt idx="240">
                  <c:v>32.620331102000002</c:v>
                </c:pt>
                <c:pt idx="241">
                  <c:v>32.672852229999997</c:v>
                </c:pt>
                <c:pt idx="242">
                  <c:v>32.725373357000002</c:v>
                </c:pt>
                <c:pt idx="243">
                  <c:v>32.777894484000001</c:v>
                </c:pt>
                <c:pt idx="244">
                  <c:v>32.830415610999999</c:v>
                </c:pt>
                <c:pt idx="245">
                  <c:v>32.882936739000002</c:v>
                </c:pt>
                <c:pt idx="246">
                  <c:v>32.935457866</c:v>
                </c:pt>
                <c:pt idx="247">
                  <c:v>32.987978992999999</c:v>
                </c:pt>
                <c:pt idx="248">
                  <c:v>33.040500119999997</c:v>
                </c:pt>
                <c:pt idx="249">
                  <c:v>33.093021247999999</c:v>
                </c:pt>
                <c:pt idx="250">
                  <c:v>33.145542374999998</c:v>
                </c:pt>
                <c:pt idx="251">
                  <c:v>33.198063501999997</c:v>
                </c:pt>
                <c:pt idx="252">
                  <c:v>33.250584629000002</c:v>
                </c:pt>
                <c:pt idx="253">
                  <c:v>33.303105756999997</c:v>
                </c:pt>
                <c:pt idx="254">
                  <c:v>33.355626884000003</c:v>
                </c:pt>
                <c:pt idx="255">
                  <c:v>33.408148011000002</c:v>
                </c:pt>
                <c:pt idx="256">
                  <c:v>33.460669138</c:v>
                </c:pt>
                <c:pt idx="257">
                  <c:v>33.513190266000002</c:v>
                </c:pt>
                <c:pt idx="258">
                  <c:v>33.565711393000001</c:v>
                </c:pt>
                <c:pt idx="259">
                  <c:v>33.618232519999999</c:v>
                </c:pt>
                <c:pt idx="260">
                  <c:v>33.670753648000002</c:v>
                </c:pt>
                <c:pt idx="261">
                  <c:v>33.723274775</c:v>
                </c:pt>
                <c:pt idx="262">
                  <c:v>33.775795901999999</c:v>
                </c:pt>
                <c:pt idx="263">
                  <c:v>33.828317028999997</c:v>
                </c:pt>
                <c:pt idx="264">
                  <c:v>33.880838156999999</c:v>
                </c:pt>
                <c:pt idx="265">
                  <c:v>33.933359283999998</c:v>
                </c:pt>
                <c:pt idx="266">
                  <c:v>33.985880410999997</c:v>
                </c:pt>
                <c:pt idx="267">
                  <c:v>34.038401538000002</c:v>
                </c:pt>
                <c:pt idx="268">
                  <c:v>34.090922665999997</c:v>
                </c:pt>
                <c:pt idx="269">
                  <c:v>34.143443793000003</c:v>
                </c:pt>
                <c:pt idx="270">
                  <c:v>34.195964920000002</c:v>
                </c:pt>
                <c:pt idx="271">
                  <c:v>34.248486047</c:v>
                </c:pt>
                <c:pt idx="272">
                  <c:v>34.301007175000002</c:v>
                </c:pt>
                <c:pt idx="273">
                  <c:v>34.353528302000001</c:v>
                </c:pt>
                <c:pt idx="274">
                  <c:v>34.406049428999999</c:v>
                </c:pt>
                <c:pt idx="275">
                  <c:v>34.458570555999998</c:v>
                </c:pt>
                <c:pt idx="276">
                  <c:v>34.511091684</c:v>
                </c:pt>
                <c:pt idx="277">
                  <c:v>34.563612810999999</c:v>
                </c:pt>
                <c:pt idx="278">
                  <c:v>34.616133937999997</c:v>
                </c:pt>
                <c:pt idx="279">
                  <c:v>34.668655065000003</c:v>
                </c:pt>
                <c:pt idx="280">
                  <c:v>34.721176192999998</c:v>
                </c:pt>
                <c:pt idx="281">
                  <c:v>34.773697319999997</c:v>
                </c:pt>
                <c:pt idx="282">
                  <c:v>34.826218447000002</c:v>
                </c:pt>
                <c:pt idx="283">
                  <c:v>34.878739574999997</c:v>
                </c:pt>
                <c:pt idx="284">
                  <c:v>34.931260702000003</c:v>
                </c:pt>
                <c:pt idx="285">
                  <c:v>34.983781829000002</c:v>
                </c:pt>
                <c:pt idx="286">
                  <c:v>35.036302956</c:v>
                </c:pt>
                <c:pt idx="287">
                  <c:v>35.088824084000002</c:v>
                </c:pt>
                <c:pt idx="288">
                  <c:v>35.141345211000001</c:v>
                </c:pt>
                <c:pt idx="289">
                  <c:v>35.193866337999999</c:v>
                </c:pt>
                <c:pt idx="290">
                  <c:v>35.246387464999998</c:v>
                </c:pt>
                <c:pt idx="291">
                  <c:v>35.298908593</c:v>
                </c:pt>
                <c:pt idx="292">
                  <c:v>35.351429719999999</c:v>
                </c:pt>
                <c:pt idx="293">
                  <c:v>35.403950846999997</c:v>
                </c:pt>
                <c:pt idx="294">
                  <c:v>35.456471974000003</c:v>
                </c:pt>
                <c:pt idx="295">
                  <c:v>35.508993101999998</c:v>
                </c:pt>
                <c:pt idx="296">
                  <c:v>35.561514228999997</c:v>
                </c:pt>
                <c:pt idx="297">
                  <c:v>35.614035356000002</c:v>
                </c:pt>
                <c:pt idx="298">
                  <c:v>35.666556483000001</c:v>
                </c:pt>
                <c:pt idx="299">
                  <c:v>35.719077611000003</c:v>
                </c:pt>
                <c:pt idx="300">
                  <c:v>35.771598738000002</c:v>
                </c:pt>
                <c:pt idx="301">
                  <c:v>35.824119865</c:v>
                </c:pt>
                <c:pt idx="302">
                  <c:v>35.876640991999999</c:v>
                </c:pt>
                <c:pt idx="303">
                  <c:v>35.929162120000001</c:v>
                </c:pt>
                <c:pt idx="304">
                  <c:v>35.981683246999999</c:v>
                </c:pt>
                <c:pt idx="305">
                  <c:v>36.034204373999998</c:v>
                </c:pt>
                <c:pt idx="306">
                  <c:v>36.086725500999997</c:v>
                </c:pt>
                <c:pt idx="307">
                  <c:v>36.139246628999999</c:v>
                </c:pt>
                <c:pt idx="308">
                  <c:v>36.191767755999997</c:v>
                </c:pt>
                <c:pt idx="309">
                  <c:v>36.244288883000003</c:v>
                </c:pt>
                <c:pt idx="310">
                  <c:v>36.296810010999998</c:v>
                </c:pt>
                <c:pt idx="311">
                  <c:v>36.349331137999997</c:v>
                </c:pt>
                <c:pt idx="312">
                  <c:v>36.401852265000002</c:v>
                </c:pt>
                <c:pt idx="313">
                  <c:v>36.454373392000001</c:v>
                </c:pt>
                <c:pt idx="314">
                  <c:v>36.506894520000003</c:v>
                </c:pt>
                <c:pt idx="315">
                  <c:v>36.559415647000002</c:v>
                </c:pt>
                <c:pt idx="316">
                  <c:v>36.611936774</c:v>
                </c:pt>
                <c:pt idx="317">
                  <c:v>36.664457900999999</c:v>
                </c:pt>
                <c:pt idx="318">
                  <c:v>36.716979029000001</c:v>
                </c:pt>
                <c:pt idx="319">
                  <c:v>36.769500155999999</c:v>
                </c:pt>
                <c:pt idx="320">
                  <c:v>36.822021282999998</c:v>
                </c:pt>
                <c:pt idx="321">
                  <c:v>36.874542409999997</c:v>
                </c:pt>
                <c:pt idx="322">
                  <c:v>36.927063537999999</c:v>
                </c:pt>
                <c:pt idx="323">
                  <c:v>36.979584664999997</c:v>
                </c:pt>
                <c:pt idx="324">
                  <c:v>37.032105792000003</c:v>
                </c:pt>
                <c:pt idx="325">
                  <c:v>37.084626919000002</c:v>
                </c:pt>
                <c:pt idx="326">
                  <c:v>37.137148046999997</c:v>
                </c:pt>
                <c:pt idx="327">
                  <c:v>37.189669174000002</c:v>
                </c:pt>
                <c:pt idx="328">
                  <c:v>37.242190301000001</c:v>
                </c:pt>
                <c:pt idx="329">
                  <c:v>37.294711427999999</c:v>
                </c:pt>
                <c:pt idx="330">
                  <c:v>37.347232556000002</c:v>
                </c:pt>
                <c:pt idx="331">
                  <c:v>37.399753683</c:v>
                </c:pt>
                <c:pt idx="332">
                  <c:v>37.452274809999999</c:v>
                </c:pt>
                <c:pt idx="333">
                  <c:v>37.504795938000001</c:v>
                </c:pt>
                <c:pt idx="334">
                  <c:v>37.557317064999999</c:v>
                </c:pt>
                <c:pt idx="335">
                  <c:v>37.609838191999998</c:v>
                </c:pt>
                <c:pt idx="336">
                  <c:v>37.662359318999997</c:v>
                </c:pt>
                <c:pt idx="337">
                  <c:v>37.714880446999999</c:v>
                </c:pt>
                <c:pt idx="338">
                  <c:v>37.767401573999997</c:v>
                </c:pt>
                <c:pt idx="339">
                  <c:v>37.819922701000003</c:v>
                </c:pt>
                <c:pt idx="340">
                  <c:v>37.872443828000002</c:v>
                </c:pt>
                <c:pt idx="341">
                  <c:v>37.924964955999997</c:v>
                </c:pt>
                <c:pt idx="342">
                  <c:v>37.977486083000002</c:v>
                </c:pt>
                <c:pt idx="343">
                  <c:v>38.030007210000001</c:v>
                </c:pt>
                <c:pt idx="344">
                  <c:v>38.082528336999999</c:v>
                </c:pt>
                <c:pt idx="345">
                  <c:v>38.135049465000002</c:v>
                </c:pt>
                <c:pt idx="346">
                  <c:v>38.187570592</c:v>
                </c:pt>
                <c:pt idx="347">
                  <c:v>38.240091718999999</c:v>
                </c:pt>
                <c:pt idx="348">
                  <c:v>38.292612845999997</c:v>
                </c:pt>
                <c:pt idx="349">
                  <c:v>38.345133973999999</c:v>
                </c:pt>
                <c:pt idx="350">
                  <c:v>38.397655100999998</c:v>
                </c:pt>
                <c:pt idx="351">
                  <c:v>38.450176227999997</c:v>
                </c:pt>
                <c:pt idx="352">
                  <c:v>38.502697355000002</c:v>
                </c:pt>
                <c:pt idx="353">
                  <c:v>38.555218482999997</c:v>
                </c:pt>
                <c:pt idx="354">
                  <c:v>38.607739610000003</c:v>
                </c:pt>
                <c:pt idx="355">
                  <c:v>38.660260737000002</c:v>
                </c:pt>
                <c:pt idx="356">
                  <c:v>38.712781864</c:v>
                </c:pt>
                <c:pt idx="357">
                  <c:v>38.765302992000002</c:v>
                </c:pt>
                <c:pt idx="358">
                  <c:v>38.817824119000001</c:v>
                </c:pt>
                <c:pt idx="359">
                  <c:v>38.870345245999999</c:v>
                </c:pt>
                <c:pt idx="360">
                  <c:v>38.922866374000002</c:v>
                </c:pt>
                <c:pt idx="361">
                  <c:v>38.975387501</c:v>
                </c:pt>
                <c:pt idx="362">
                  <c:v>39.027908627999999</c:v>
                </c:pt>
                <c:pt idx="363">
                  <c:v>39.080429754999997</c:v>
                </c:pt>
                <c:pt idx="364">
                  <c:v>39.132950882999999</c:v>
                </c:pt>
                <c:pt idx="365">
                  <c:v>39.185472009999998</c:v>
                </c:pt>
                <c:pt idx="366">
                  <c:v>39.237993136999997</c:v>
                </c:pt>
                <c:pt idx="367">
                  <c:v>39.290514264000002</c:v>
                </c:pt>
                <c:pt idx="368">
                  <c:v>39.343035391999997</c:v>
                </c:pt>
                <c:pt idx="369">
                  <c:v>39.395556519000003</c:v>
                </c:pt>
                <c:pt idx="370">
                  <c:v>39.448077646000002</c:v>
                </c:pt>
                <c:pt idx="371">
                  <c:v>39.500598773</c:v>
                </c:pt>
                <c:pt idx="372">
                  <c:v>39.553119901000002</c:v>
                </c:pt>
                <c:pt idx="373">
                  <c:v>39.605641028000001</c:v>
                </c:pt>
                <c:pt idx="374">
                  <c:v>39.658162154999999</c:v>
                </c:pt>
                <c:pt idx="375">
                  <c:v>39.710683281999998</c:v>
                </c:pt>
                <c:pt idx="376">
                  <c:v>39.76320441</c:v>
                </c:pt>
                <c:pt idx="377">
                  <c:v>39.815725536999999</c:v>
                </c:pt>
                <c:pt idx="378">
                  <c:v>39.868246663999997</c:v>
                </c:pt>
                <c:pt idx="379">
                  <c:v>39.920767791000003</c:v>
                </c:pt>
                <c:pt idx="380">
                  <c:v>39.973288918999998</c:v>
                </c:pt>
                <c:pt idx="381">
                  <c:v>40.025810045999997</c:v>
                </c:pt>
                <c:pt idx="382">
                  <c:v>40.078331173000002</c:v>
                </c:pt>
                <c:pt idx="383">
                  <c:v>40.130852300000001</c:v>
                </c:pt>
                <c:pt idx="384">
                  <c:v>40.183373428000003</c:v>
                </c:pt>
                <c:pt idx="385">
                  <c:v>40.235894555000002</c:v>
                </c:pt>
                <c:pt idx="386">
                  <c:v>40.288415682</c:v>
                </c:pt>
                <c:pt idx="387">
                  <c:v>40.340936810000002</c:v>
                </c:pt>
                <c:pt idx="388">
                  <c:v>40.393457937000001</c:v>
                </c:pt>
                <c:pt idx="389">
                  <c:v>40.445979063999999</c:v>
                </c:pt>
                <c:pt idx="390">
                  <c:v>40.498500190999998</c:v>
                </c:pt>
                <c:pt idx="391">
                  <c:v>40.551021319</c:v>
                </c:pt>
                <c:pt idx="392">
                  <c:v>40.603542445999999</c:v>
                </c:pt>
                <c:pt idx="393">
                  <c:v>40.656063572999997</c:v>
                </c:pt>
                <c:pt idx="394">
                  <c:v>40.708584700000003</c:v>
                </c:pt>
                <c:pt idx="395">
                  <c:v>40.761105827999998</c:v>
                </c:pt>
                <c:pt idx="396">
                  <c:v>40.813626954999997</c:v>
                </c:pt>
                <c:pt idx="397">
                  <c:v>40.866148082000002</c:v>
                </c:pt>
                <c:pt idx="398">
                  <c:v>40.918669209000001</c:v>
                </c:pt>
                <c:pt idx="399">
                  <c:v>40.971190337000003</c:v>
                </c:pt>
                <c:pt idx="400">
                  <c:v>41.023711464000002</c:v>
                </c:pt>
                <c:pt idx="401">
                  <c:v>41.076232591</c:v>
                </c:pt>
                <c:pt idx="402">
                  <c:v>41.128753717999999</c:v>
                </c:pt>
                <c:pt idx="403">
                  <c:v>41.181274846000001</c:v>
                </c:pt>
                <c:pt idx="404">
                  <c:v>41.233795972999999</c:v>
                </c:pt>
                <c:pt idx="405">
                  <c:v>41.286317099999998</c:v>
                </c:pt>
                <c:pt idx="406">
                  <c:v>41.338838226999997</c:v>
                </c:pt>
                <c:pt idx="407">
                  <c:v>41.391359354999999</c:v>
                </c:pt>
                <c:pt idx="408">
                  <c:v>41.443880481999997</c:v>
                </c:pt>
                <c:pt idx="409">
                  <c:v>41.496401609000003</c:v>
                </c:pt>
                <c:pt idx="410">
                  <c:v>41.548922736999998</c:v>
                </c:pt>
                <c:pt idx="411">
                  <c:v>41.601443863999997</c:v>
                </c:pt>
                <c:pt idx="412">
                  <c:v>41.653964991000002</c:v>
                </c:pt>
                <c:pt idx="413">
                  <c:v>41.706486118000001</c:v>
                </c:pt>
                <c:pt idx="414">
                  <c:v>41.759007246000003</c:v>
                </c:pt>
                <c:pt idx="415">
                  <c:v>41.811528373000002</c:v>
                </c:pt>
                <c:pt idx="416">
                  <c:v>41.8640495</c:v>
                </c:pt>
                <c:pt idx="417">
                  <c:v>41.916570626999999</c:v>
                </c:pt>
                <c:pt idx="418">
                  <c:v>41.969091755000001</c:v>
                </c:pt>
                <c:pt idx="419">
                  <c:v>42.021612881999999</c:v>
                </c:pt>
                <c:pt idx="420">
                  <c:v>42.074134008999998</c:v>
                </c:pt>
                <c:pt idx="421">
                  <c:v>42.126655135999997</c:v>
                </c:pt>
                <c:pt idx="422">
                  <c:v>42.179176263999999</c:v>
                </c:pt>
                <c:pt idx="423">
                  <c:v>42.231697390999997</c:v>
                </c:pt>
                <c:pt idx="424">
                  <c:v>42.284218518000003</c:v>
                </c:pt>
                <c:pt idx="425">
                  <c:v>42.336739645000002</c:v>
                </c:pt>
                <c:pt idx="426">
                  <c:v>42.389260772999997</c:v>
                </c:pt>
                <c:pt idx="427">
                  <c:v>42.441781900000002</c:v>
                </c:pt>
                <c:pt idx="428">
                  <c:v>42.494303027000001</c:v>
                </c:pt>
                <c:pt idx="429">
                  <c:v>42.546824153999999</c:v>
                </c:pt>
                <c:pt idx="430">
                  <c:v>42.599345282000002</c:v>
                </c:pt>
                <c:pt idx="431">
                  <c:v>42.651866409</c:v>
                </c:pt>
                <c:pt idx="432">
                  <c:v>42.704387535999999</c:v>
                </c:pt>
                <c:pt idx="433">
                  <c:v>42.756908662999997</c:v>
                </c:pt>
                <c:pt idx="434">
                  <c:v>42.809429790999999</c:v>
                </c:pt>
                <c:pt idx="435">
                  <c:v>42.861950917999998</c:v>
                </c:pt>
                <c:pt idx="436">
                  <c:v>42.914472044999997</c:v>
                </c:pt>
                <c:pt idx="437">
                  <c:v>42.966993172999999</c:v>
                </c:pt>
                <c:pt idx="438">
                  <c:v>43.019514299999997</c:v>
                </c:pt>
                <c:pt idx="439">
                  <c:v>43.072035427000003</c:v>
                </c:pt>
                <c:pt idx="440">
                  <c:v>43.124556554000002</c:v>
                </c:pt>
                <c:pt idx="441">
                  <c:v>43.177077681999997</c:v>
                </c:pt>
                <c:pt idx="442">
                  <c:v>43.229598809000002</c:v>
                </c:pt>
                <c:pt idx="443">
                  <c:v>43.282119936000001</c:v>
                </c:pt>
                <c:pt idx="444">
                  <c:v>43.334641062999999</c:v>
                </c:pt>
                <c:pt idx="445">
                  <c:v>43.387162191000002</c:v>
                </c:pt>
                <c:pt idx="446">
                  <c:v>43.439683318</c:v>
                </c:pt>
                <c:pt idx="447">
                  <c:v>43.492204444999999</c:v>
                </c:pt>
                <c:pt idx="448">
                  <c:v>43.544725571999997</c:v>
                </c:pt>
                <c:pt idx="449">
                  <c:v>43.597246699999999</c:v>
                </c:pt>
                <c:pt idx="450">
                  <c:v>43.649767826999998</c:v>
                </c:pt>
                <c:pt idx="451">
                  <c:v>43.702288953999997</c:v>
                </c:pt>
                <c:pt idx="452">
                  <c:v>43.754810081000002</c:v>
                </c:pt>
                <c:pt idx="453">
                  <c:v>43.807331208999997</c:v>
                </c:pt>
                <c:pt idx="454">
                  <c:v>43.859852336000003</c:v>
                </c:pt>
                <c:pt idx="455">
                  <c:v>43.912373463000002</c:v>
                </c:pt>
                <c:pt idx="456">
                  <c:v>43.96489459</c:v>
                </c:pt>
                <c:pt idx="457">
                  <c:v>44.017415718000002</c:v>
                </c:pt>
                <c:pt idx="458">
                  <c:v>44.069936845000001</c:v>
                </c:pt>
                <c:pt idx="459">
                  <c:v>44.122457971999999</c:v>
                </c:pt>
                <c:pt idx="460">
                  <c:v>44.174979098999998</c:v>
                </c:pt>
                <c:pt idx="461">
                  <c:v>44.227500227</c:v>
                </c:pt>
                <c:pt idx="462">
                  <c:v>44.280021353999999</c:v>
                </c:pt>
                <c:pt idx="463">
                  <c:v>44.332542480999997</c:v>
                </c:pt>
                <c:pt idx="464">
                  <c:v>44.385063608999999</c:v>
                </c:pt>
                <c:pt idx="465">
                  <c:v>44.437584735999998</c:v>
                </c:pt>
                <c:pt idx="466">
                  <c:v>44.490105862999997</c:v>
                </c:pt>
                <c:pt idx="467">
                  <c:v>44.542626990000002</c:v>
                </c:pt>
                <c:pt idx="468">
                  <c:v>44.595148117999997</c:v>
                </c:pt>
                <c:pt idx="469">
                  <c:v>44.647669245000003</c:v>
                </c:pt>
                <c:pt idx="470">
                  <c:v>44.700190372000002</c:v>
                </c:pt>
                <c:pt idx="471">
                  <c:v>44.752711499</c:v>
                </c:pt>
                <c:pt idx="472">
                  <c:v>44.805232627000002</c:v>
                </c:pt>
                <c:pt idx="473">
                  <c:v>44.857753754000001</c:v>
                </c:pt>
                <c:pt idx="474">
                  <c:v>44.910274880999999</c:v>
                </c:pt>
                <c:pt idx="475">
                  <c:v>44.962796007999998</c:v>
                </c:pt>
                <c:pt idx="476">
                  <c:v>45.015317136</c:v>
                </c:pt>
                <c:pt idx="477">
                  <c:v>45.067838262999999</c:v>
                </c:pt>
                <c:pt idx="478">
                  <c:v>45.120359389999997</c:v>
                </c:pt>
                <c:pt idx="479">
                  <c:v>45.172880517000003</c:v>
                </c:pt>
                <c:pt idx="480">
                  <c:v>45.225401644999998</c:v>
                </c:pt>
                <c:pt idx="481">
                  <c:v>45.277922771999997</c:v>
                </c:pt>
                <c:pt idx="482">
                  <c:v>45.330443899000002</c:v>
                </c:pt>
                <c:pt idx="483">
                  <c:v>45.382965026000001</c:v>
                </c:pt>
                <c:pt idx="484">
                  <c:v>45.435486154000003</c:v>
                </c:pt>
                <c:pt idx="485">
                  <c:v>45.488007281000002</c:v>
                </c:pt>
                <c:pt idx="486">
                  <c:v>45.540528408</c:v>
                </c:pt>
                <c:pt idx="487">
                  <c:v>45.593049536000002</c:v>
                </c:pt>
                <c:pt idx="488">
                  <c:v>45.645570663000001</c:v>
                </c:pt>
                <c:pt idx="489">
                  <c:v>45.698091789999999</c:v>
                </c:pt>
                <c:pt idx="490">
                  <c:v>45.750612916999998</c:v>
                </c:pt>
                <c:pt idx="491">
                  <c:v>45.803134045</c:v>
                </c:pt>
                <c:pt idx="492">
                  <c:v>45.855655171999999</c:v>
                </c:pt>
                <c:pt idx="493">
                  <c:v>45.908176298999997</c:v>
                </c:pt>
                <c:pt idx="494">
                  <c:v>45.960697426000003</c:v>
                </c:pt>
                <c:pt idx="495">
                  <c:v>46.013218553999998</c:v>
                </c:pt>
                <c:pt idx="496">
                  <c:v>46.065739680999997</c:v>
                </c:pt>
                <c:pt idx="497">
                  <c:v>46.118260808000002</c:v>
                </c:pt>
                <c:pt idx="498">
                  <c:v>46.170781935000001</c:v>
                </c:pt>
                <c:pt idx="499">
                  <c:v>46.223303063000003</c:v>
                </c:pt>
                <c:pt idx="500">
                  <c:v>46.275824190000002</c:v>
                </c:pt>
                <c:pt idx="501">
                  <c:v>46.328345317</c:v>
                </c:pt>
                <c:pt idx="502">
                  <c:v>46.380866443999999</c:v>
                </c:pt>
                <c:pt idx="503">
                  <c:v>46.433387572000001</c:v>
                </c:pt>
                <c:pt idx="504">
                  <c:v>46.485908698999999</c:v>
                </c:pt>
                <c:pt idx="505">
                  <c:v>46.538429825999998</c:v>
                </c:pt>
                <c:pt idx="506">
                  <c:v>46.590950952999997</c:v>
                </c:pt>
                <c:pt idx="507">
                  <c:v>46.643472080999999</c:v>
                </c:pt>
                <c:pt idx="508">
                  <c:v>46.695993207999997</c:v>
                </c:pt>
                <c:pt idx="509">
                  <c:v>46.748514335000003</c:v>
                </c:pt>
                <c:pt idx="510">
                  <c:v>46.801035462000002</c:v>
                </c:pt>
                <c:pt idx="511">
                  <c:v>46.853556589999997</c:v>
                </c:pt>
                <c:pt idx="512">
                  <c:v>46.906077717000002</c:v>
                </c:pt>
                <c:pt idx="513">
                  <c:v>46.958598844000001</c:v>
                </c:pt>
                <c:pt idx="514">
                  <c:v>47.011119972000003</c:v>
                </c:pt>
                <c:pt idx="515">
                  <c:v>47.063641099000002</c:v>
                </c:pt>
                <c:pt idx="516">
                  <c:v>47.116162226</c:v>
                </c:pt>
                <c:pt idx="517">
                  <c:v>47.168683352999999</c:v>
                </c:pt>
                <c:pt idx="518">
                  <c:v>47.221204481000001</c:v>
                </c:pt>
                <c:pt idx="519">
                  <c:v>47.273725607999999</c:v>
                </c:pt>
                <c:pt idx="520">
                  <c:v>47.326246734999998</c:v>
                </c:pt>
                <c:pt idx="521">
                  <c:v>47.378767861999997</c:v>
                </c:pt>
                <c:pt idx="522">
                  <c:v>47.431288989999999</c:v>
                </c:pt>
                <c:pt idx="523">
                  <c:v>47.483810116999997</c:v>
                </c:pt>
                <c:pt idx="524">
                  <c:v>47.536331244000003</c:v>
                </c:pt>
                <c:pt idx="525">
                  <c:v>47.588852371000002</c:v>
                </c:pt>
                <c:pt idx="526">
                  <c:v>47.641373498999997</c:v>
                </c:pt>
                <c:pt idx="527">
                  <c:v>47.693894626000002</c:v>
                </c:pt>
                <c:pt idx="528">
                  <c:v>47.746415753000001</c:v>
                </c:pt>
                <c:pt idx="529">
                  <c:v>47.798936879999999</c:v>
                </c:pt>
                <c:pt idx="530">
                  <c:v>47.851458008000002</c:v>
                </c:pt>
                <c:pt idx="531">
                  <c:v>47.903979135</c:v>
                </c:pt>
                <c:pt idx="532">
                  <c:v>47.956500261999999</c:v>
                </c:pt>
                <c:pt idx="533">
                  <c:v>48.009021388999997</c:v>
                </c:pt>
                <c:pt idx="534">
                  <c:v>48.061542516999999</c:v>
                </c:pt>
                <c:pt idx="535">
                  <c:v>48.114063643999998</c:v>
                </c:pt>
                <c:pt idx="536">
                  <c:v>48.166584770999997</c:v>
                </c:pt>
                <c:pt idx="537">
                  <c:v>48.219105898000002</c:v>
                </c:pt>
                <c:pt idx="538">
                  <c:v>48.271627025999997</c:v>
                </c:pt>
                <c:pt idx="539">
                  <c:v>48.324148153000003</c:v>
                </c:pt>
                <c:pt idx="540">
                  <c:v>48.376669280000002</c:v>
                </c:pt>
                <c:pt idx="541">
                  <c:v>48.429190407999997</c:v>
                </c:pt>
                <c:pt idx="542">
                  <c:v>48.481711535000002</c:v>
                </c:pt>
                <c:pt idx="543">
                  <c:v>48.534232662000001</c:v>
                </c:pt>
                <c:pt idx="544">
                  <c:v>48.586753788999999</c:v>
                </c:pt>
                <c:pt idx="545">
                  <c:v>48.639274917000002</c:v>
                </c:pt>
                <c:pt idx="546">
                  <c:v>48.691796044</c:v>
                </c:pt>
                <c:pt idx="547">
                  <c:v>48.744317170999999</c:v>
                </c:pt>
                <c:pt idx="548">
                  <c:v>48.796838297999997</c:v>
                </c:pt>
                <c:pt idx="549">
                  <c:v>48.849359425999999</c:v>
                </c:pt>
                <c:pt idx="550">
                  <c:v>48.901880552999998</c:v>
                </c:pt>
                <c:pt idx="551">
                  <c:v>48.954401679999997</c:v>
                </c:pt>
                <c:pt idx="552">
                  <c:v>49.006922807000002</c:v>
                </c:pt>
                <c:pt idx="553">
                  <c:v>49.059443934999997</c:v>
                </c:pt>
                <c:pt idx="554">
                  <c:v>49.111965062000003</c:v>
                </c:pt>
                <c:pt idx="555">
                  <c:v>49.164486189000002</c:v>
                </c:pt>
                <c:pt idx="556">
                  <c:v>49.217007316</c:v>
                </c:pt>
                <c:pt idx="557">
                  <c:v>49.269528444000002</c:v>
                </c:pt>
                <c:pt idx="558">
                  <c:v>49.322049571000001</c:v>
                </c:pt>
                <c:pt idx="559">
                  <c:v>49.374570697999999</c:v>
                </c:pt>
                <c:pt idx="560">
                  <c:v>49.427091824999998</c:v>
                </c:pt>
                <c:pt idx="561">
                  <c:v>49.479612953</c:v>
                </c:pt>
                <c:pt idx="562">
                  <c:v>49.532134079999999</c:v>
                </c:pt>
                <c:pt idx="563">
                  <c:v>49.584655206999997</c:v>
                </c:pt>
                <c:pt idx="564">
                  <c:v>49.637176334999999</c:v>
                </c:pt>
                <c:pt idx="565">
                  <c:v>49.689697461999998</c:v>
                </c:pt>
                <c:pt idx="566">
                  <c:v>49.742218588999997</c:v>
                </c:pt>
                <c:pt idx="567">
                  <c:v>49.794739716000002</c:v>
                </c:pt>
                <c:pt idx="568">
                  <c:v>49.847260843999997</c:v>
                </c:pt>
                <c:pt idx="569">
                  <c:v>49.899781971000003</c:v>
                </c:pt>
                <c:pt idx="570">
                  <c:v>49.952303098000002</c:v>
                </c:pt>
                <c:pt idx="571">
                  <c:v>50.004824225</c:v>
                </c:pt>
                <c:pt idx="572">
                  <c:v>50.057345353000002</c:v>
                </c:pt>
                <c:pt idx="573">
                  <c:v>50.109866480000001</c:v>
                </c:pt>
                <c:pt idx="574">
                  <c:v>50.162387606999999</c:v>
                </c:pt>
                <c:pt idx="575">
                  <c:v>50.214908733999998</c:v>
                </c:pt>
                <c:pt idx="576">
                  <c:v>50.267429862</c:v>
                </c:pt>
                <c:pt idx="577">
                  <c:v>50.319950988999999</c:v>
                </c:pt>
                <c:pt idx="578">
                  <c:v>50.372472115999997</c:v>
                </c:pt>
                <c:pt idx="579">
                  <c:v>50.424993243000003</c:v>
                </c:pt>
                <c:pt idx="580">
                  <c:v>50.477514370999998</c:v>
                </c:pt>
                <c:pt idx="581">
                  <c:v>50.530035497999997</c:v>
                </c:pt>
                <c:pt idx="582">
                  <c:v>50.582556625000002</c:v>
                </c:pt>
                <c:pt idx="583">
                  <c:v>50.635077752000001</c:v>
                </c:pt>
                <c:pt idx="584">
                  <c:v>50.687598880000003</c:v>
                </c:pt>
                <c:pt idx="585">
                  <c:v>50.740120007000002</c:v>
                </c:pt>
                <c:pt idx="586">
                  <c:v>50.792641134</c:v>
                </c:pt>
                <c:pt idx="587">
                  <c:v>50.845162260999999</c:v>
                </c:pt>
                <c:pt idx="588">
                  <c:v>50.897683389000001</c:v>
                </c:pt>
                <c:pt idx="589">
                  <c:v>50.950204515999999</c:v>
                </c:pt>
                <c:pt idx="590">
                  <c:v>51.002725642999998</c:v>
                </c:pt>
                <c:pt idx="591">
                  <c:v>51.055246771</c:v>
                </c:pt>
                <c:pt idx="592">
                  <c:v>51.107767897999999</c:v>
                </c:pt>
                <c:pt idx="593">
                  <c:v>51.160289024999997</c:v>
                </c:pt>
                <c:pt idx="594">
                  <c:v>51.212810152000003</c:v>
                </c:pt>
                <c:pt idx="595">
                  <c:v>51.265331279999998</c:v>
                </c:pt>
                <c:pt idx="596">
                  <c:v>51.317852406999997</c:v>
                </c:pt>
                <c:pt idx="597">
                  <c:v>51.370373534000002</c:v>
                </c:pt>
                <c:pt idx="598">
                  <c:v>51.422894661000001</c:v>
                </c:pt>
                <c:pt idx="599">
                  <c:v>51.475415789000003</c:v>
                </c:pt>
                <c:pt idx="600">
                  <c:v>51.527936916000002</c:v>
                </c:pt>
                <c:pt idx="601">
                  <c:v>51.580458043</c:v>
                </c:pt>
                <c:pt idx="602">
                  <c:v>51.632979169999999</c:v>
                </c:pt>
                <c:pt idx="603">
                  <c:v>51.685500298000001</c:v>
                </c:pt>
                <c:pt idx="604">
                  <c:v>51.738021424999999</c:v>
                </c:pt>
                <c:pt idx="605">
                  <c:v>51.790542551999998</c:v>
                </c:pt>
                <c:pt idx="606">
                  <c:v>51.843063678999997</c:v>
                </c:pt>
                <c:pt idx="607">
                  <c:v>51.895584806999999</c:v>
                </c:pt>
                <c:pt idx="608">
                  <c:v>51.948105933999997</c:v>
                </c:pt>
                <c:pt idx="609">
                  <c:v>52.000627061000003</c:v>
                </c:pt>
                <c:pt idx="610">
                  <c:v>52.053148188000002</c:v>
                </c:pt>
                <c:pt idx="611">
                  <c:v>52.105669315999997</c:v>
                </c:pt>
                <c:pt idx="612">
                  <c:v>52.158190443000002</c:v>
                </c:pt>
                <c:pt idx="613">
                  <c:v>52.210711570000001</c:v>
                </c:pt>
                <c:pt idx="614">
                  <c:v>52.263232696999999</c:v>
                </c:pt>
                <c:pt idx="615">
                  <c:v>52.315753825000002</c:v>
                </c:pt>
                <c:pt idx="616">
                  <c:v>52.368274952</c:v>
                </c:pt>
                <c:pt idx="617">
                  <c:v>52.420796078999999</c:v>
                </c:pt>
                <c:pt idx="618">
                  <c:v>52.473317207000001</c:v>
                </c:pt>
                <c:pt idx="619">
                  <c:v>52.525838333999999</c:v>
                </c:pt>
                <c:pt idx="620">
                  <c:v>52.578359460999998</c:v>
                </c:pt>
                <c:pt idx="621">
                  <c:v>52.630880587999997</c:v>
                </c:pt>
                <c:pt idx="622">
                  <c:v>52.683401715999999</c:v>
                </c:pt>
                <c:pt idx="623">
                  <c:v>52.735922842999997</c:v>
                </c:pt>
                <c:pt idx="624">
                  <c:v>52.788443970000003</c:v>
                </c:pt>
                <c:pt idx="625">
                  <c:v>52.840965097000002</c:v>
                </c:pt>
                <c:pt idx="626">
                  <c:v>52.893486224999997</c:v>
                </c:pt>
                <c:pt idx="627">
                  <c:v>52.946007352000002</c:v>
                </c:pt>
                <c:pt idx="628">
                  <c:v>52.998528479000001</c:v>
                </c:pt>
                <c:pt idx="629">
                  <c:v>53.051049605999999</c:v>
                </c:pt>
                <c:pt idx="630">
                  <c:v>53.103570734000002</c:v>
                </c:pt>
                <c:pt idx="631">
                  <c:v>53.156091861</c:v>
                </c:pt>
                <c:pt idx="632">
                  <c:v>53.208612987999999</c:v>
                </c:pt>
                <c:pt idx="633">
                  <c:v>53.261134114999997</c:v>
                </c:pt>
                <c:pt idx="634">
                  <c:v>53.313655242999999</c:v>
                </c:pt>
                <c:pt idx="635">
                  <c:v>53.366176369999998</c:v>
                </c:pt>
                <c:pt idx="636">
                  <c:v>53.418697496999997</c:v>
                </c:pt>
                <c:pt idx="637">
                  <c:v>53.471218624000002</c:v>
                </c:pt>
                <c:pt idx="638">
                  <c:v>53.523739751999997</c:v>
                </c:pt>
                <c:pt idx="639">
                  <c:v>53.576260879000003</c:v>
                </c:pt>
                <c:pt idx="640">
                  <c:v>53.628782006000002</c:v>
                </c:pt>
                <c:pt idx="641">
                  <c:v>53.681303133999997</c:v>
                </c:pt>
                <c:pt idx="642">
                  <c:v>53.733824261000002</c:v>
                </c:pt>
                <c:pt idx="643">
                  <c:v>53.786345388000001</c:v>
                </c:pt>
                <c:pt idx="644">
                  <c:v>53.838866514999999</c:v>
                </c:pt>
                <c:pt idx="645">
                  <c:v>53.891387643000002</c:v>
                </c:pt>
                <c:pt idx="646">
                  <c:v>53.94390877</c:v>
                </c:pt>
                <c:pt idx="647">
                  <c:v>53.996429896999999</c:v>
                </c:pt>
                <c:pt idx="648">
                  <c:v>54.048951023999997</c:v>
                </c:pt>
                <c:pt idx="649">
                  <c:v>54.101472151999999</c:v>
                </c:pt>
                <c:pt idx="650">
                  <c:v>54.153993278999998</c:v>
                </c:pt>
                <c:pt idx="651">
                  <c:v>54.206514405999997</c:v>
                </c:pt>
                <c:pt idx="652">
                  <c:v>54.259035533000002</c:v>
                </c:pt>
                <c:pt idx="653">
                  <c:v>54.311556660999997</c:v>
                </c:pt>
                <c:pt idx="654">
                  <c:v>54.364077788000003</c:v>
                </c:pt>
                <c:pt idx="655">
                  <c:v>54.416598915000002</c:v>
                </c:pt>
                <c:pt idx="656">
                  <c:v>54.469120042</c:v>
                </c:pt>
                <c:pt idx="657">
                  <c:v>54.521641170000002</c:v>
                </c:pt>
                <c:pt idx="658">
                  <c:v>54.574162297000001</c:v>
                </c:pt>
                <c:pt idx="659">
                  <c:v>54.626683423999999</c:v>
                </c:pt>
                <c:pt idx="660">
                  <c:v>54.679204550999998</c:v>
                </c:pt>
                <c:pt idx="661">
                  <c:v>54.731725679</c:v>
                </c:pt>
                <c:pt idx="662">
                  <c:v>54.784246805999999</c:v>
                </c:pt>
                <c:pt idx="663">
                  <c:v>54.836767932999997</c:v>
                </c:pt>
                <c:pt idx="664">
                  <c:v>54.889289060000003</c:v>
                </c:pt>
                <c:pt idx="665">
                  <c:v>54.941810187999998</c:v>
                </c:pt>
                <c:pt idx="666">
                  <c:v>54.994331314999997</c:v>
                </c:pt>
                <c:pt idx="667">
                  <c:v>55.046852442000002</c:v>
                </c:pt>
                <c:pt idx="668">
                  <c:v>55.099373569999997</c:v>
                </c:pt>
                <c:pt idx="669">
                  <c:v>55.151894697000003</c:v>
                </c:pt>
                <c:pt idx="670">
                  <c:v>55.204415824000002</c:v>
                </c:pt>
                <c:pt idx="671">
                  <c:v>55.256936951</c:v>
                </c:pt>
                <c:pt idx="672">
                  <c:v>55.309458079000002</c:v>
                </c:pt>
                <c:pt idx="673">
                  <c:v>55.361979206000001</c:v>
                </c:pt>
                <c:pt idx="674">
                  <c:v>55.414500332999999</c:v>
                </c:pt>
                <c:pt idx="675">
                  <c:v>55.467021459999998</c:v>
                </c:pt>
                <c:pt idx="676">
                  <c:v>55.519542588</c:v>
                </c:pt>
                <c:pt idx="677">
                  <c:v>55.572063714999999</c:v>
                </c:pt>
                <c:pt idx="678">
                  <c:v>55.624584841999997</c:v>
                </c:pt>
                <c:pt idx="679">
                  <c:v>55.677105969000003</c:v>
                </c:pt>
                <c:pt idx="680">
                  <c:v>55.729627096999998</c:v>
                </c:pt>
                <c:pt idx="681">
                  <c:v>55.782148223999997</c:v>
                </c:pt>
                <c:pt idx="682">
                  <c:v>55.834669351000002</c:v>
                </c:pt>
                <c:pt idx="683">
                  <c:v>55.887190478000001</c:v>
                </c:pt>
                <c:pt idx="684">
                  <c:v>55.939711606000003</c:v>
                </c:pt>
                <c:pt idx="685">
                  <c:v>55.992232733000002</c:v>
                </c:pt>
                <c:pt idx="686">
                  <c:v>56.04475386</c:v>
                </c:pt>
                <c:pt idx="687">
                  <c:v>56.097274986999999</c:v>
                </c:pt>
                <c:pt idx="688">
                  <c:v>56.149796115000001</c:v>
                </c:pt>
                <c:pt idx="689">
                  <c:v>56.202317241999999</c:v>
                </c:pt>
                <c:pt idx="690">
                  <c:v>56.254838368999998</c:v>
                </c:pt>
                <c:pt idx="691">
                  <c:v>56.307359495999997</c:v>
                </c:pt>
                <c:pt idx="692">
                  <c:v>56.359880623999999</c:v>
                </c:pt>
                <c:pt idx="693">
                  <c:v>56.412401750999997</c:v>
                </c:pt>
                <c:pt idx="694">
                  <c:v>56.464922878000003</c:v>
                </c:pt>
                <c:pt idx="695">
                  <c:v>56.517444005999998</c:v>
                </c:pt>
                <c:pt idx="696">
                  <c:v>56.569965132999997</c:v>
                </c:pt>
                <c:pt idx="697">
                  <c:v>56.622486260000002</c:v>
                </c:pt>
                <c:pt idx="698">
                  <c:v>56.675007387000001</c:v>
                </c:pt>
                <c:pt idx="699">
                  <c:v>56.727528515000003</c:v>
                </c:pt>
                <c:pt idx="700">
                  <c:v>56.780049642000002</c:v>
                </c:pt>
                <c:pt idx="701">
                  <c:v>56.832570769</c:v>
                </c:pt>
                <c:pt idx="702">
                  <c:v>56.885091895999999</c:v>
                </c:pt>
                <c:pt idx="703">
                  <c:v>56.937613024000001</c:v>
                </c:pt>
                <c:pt idx="704">
                  <c:v>56.990134150999999</c:v>
                </c:pt>
                <c:pt idx="705">
                  <c:v>57.042655277999998</c:v>
                </c:pt>
                <c:pt idx="706">
                  <c:v>57.095176404999997</c:v>
                </c:pt>
                <c:pt idx="707">
                  <c:v>57.147697532999999</c:v>
                </c:pt>
                <c:pt idx="708">
                  <c:v>57.200218659999997</c:v>
                </c:pt>
                <c:pt idx="709">
                  <c:v>57.252739787000003</c:v>
                </c:pt>
                <c:pt idx="710">
                  <c:v>57.305260914000002</c:v>
                </c:pt>
                <c:pt idx="711">
                  <c:v>57.357782041999997</c:v>
                </c:pt>
                <c:pt idx="712">
                  <c:v>57.410303169000002</c:v>
                </c:pt>
                <c:pt idx="713">
                  <c:v>57.462824296000001</c:v>
                </c:pt>
                <c:pt idx="714">
                  <c:v>57.515345422999999</c:v>
                </c:pt>
                <c:pt idx="715">
                  <c:v>57.567866551000002</c:v>
                </c:pt>
                <c:pt idx="716">
                  <c:v>57.620387678</c:v>
                </c:pt>
                <c:pt idx="717">
                  <c:v>57.672908804999999</c:v>
                </c:pt>
                <c:pt idx="718">
                  <c:v>57.725429933000001</c:v>
                </c:pt>
                <c:pt idx="719">
                  <c:v>57.777951059999999</c:v>
                </c:pt>
                <c:pt idx="720">
                  <c:v>57.830472186999998</c:v>
                </c:pt>
                <c:pt idx="721">
                  <c:v>57.882993313999997</c:v>
                </c:pt>
                <c:pt idx="722">
                  <c:v>57.935514441999999</c:v>
                </c:pt>
                <c:pt idx="723">
                  <c:v>57.988035568999997</c:v>
                </c:pt>
                <c:pt idx="724">
                  <c:v>58.040556696000003</c:v>
                </c:pt>
                <c:pt idx="725">
                  <c:v>58.093077823000002</c:v>
                </c:pt>
                <c:pt idx="726">
                  <c:v>58.145598950999997</c:v>
                </c:pt>
                <c:pt idx="727">
                  <c:v>58.198120078000002</c:v>
                </c:pt>
                <c:pt idx="728">
                  <c:v>58.250641205000001</c:v>
                </c:pt>
                <c:pt idx="729">
                  <c:v>58.303162331999999</c:v>
                </c:pt>
                <c:pt idx="730">
                  <c:v>58.355683460000002</c:v>
                </c:pt>
                <c:pt idx="731">
                  <c:v>58.408204587</c:v>
                </c:pt>
                <c:pt idx="732">
                  <c:v>58.460725713999999</c:v>
                </c:pt>
                <c:pt idx="733">
                  <c:v>58.513246840999997</c:v>
                </c:pt>
                <c:pt idx="734">
                  <c:v>58.565767968999999</c:v>
                </c:pt>
                <c:pt idx="735">
                  <c:v>58.618289095999998</c:v>
                </c:pt>
                <c:pt idx="736">
                  <c:v>58.670810222999997</c:v>
                </c:pt>
                <c:pt idx="737">
                  <c:v>58.723331350000002</c:v>
                </c:pt>
                <c:pt idx="738">
                  <c:v>58.775852477999997</c:v>
                </c:pt>
                <c:pt idx="739">
                  <c:v>58.828373605000003</c:v>
                </c:pt>
                <c:pt idx="740">
                  <c:v>58.880894732000002</c:v>
                </c:pt>
                <c:pt idx="741">
                  <c:v>58.933415859</c:v>
                </c:pt>
                <c:pt idx="742">
                  <c:v>58.985936987000002</c:v>
                </c:pt>
                <c:pt idx="743">
                  <c:v>59.038458114000001</c:v>
                </c:pt>
                <c:pt idx="744">
                  <c:v>59.090979240999999</c:v>
                </c:pt>
                <c:pt idx="745">
                  <c:v>59.143500369000002</c:v>
                </c:pt>
                <c:pt idx="746">
                  <c:v>59.196021496</c:v>
                </c:pt>
                <c:pt idx="747">
                  <c:v>59.248542622999999</c:v>
                </c:pt>
                <c:pt idx="748">
                  <c:v>59.301063749999997</c:v>
                </c:pt>
                <c:pt idx="749">
                  <c:v>59.353584877999999</c:v>
                </c:pt>
                <c:pt idx="750">
                  <c:v>59.406106004999998</c:v>
                </c:pt>
                <c:pt idx="751">
                  <c:v>59.458627131999997</c:v>
                </c:pt>
                <c:pt idx="752">
                  <c:v>59.511148259000002</c:v>
                </c:pt>
                <c:pt idx="753">
                  <c:v>59.563669386999997</c:v>
                </c:pt>
                <c:pt idx="754">
                  <c:v>59.616190514000003</c:v>
                </c:pt>
                <c:pt idx="755">
                  <c:v>59.668711641000002</c:v>
                </c:pt>
                <c:pt idx="756">
                  <c:v>59.721232768</c:v>
                </c:pt>
                <c:pt idx="757">
                  <c:v>59.773753896000002</c:v>
                </c:pt>
                <c:pt idx="758">
                  <c:v>59.826275023000001</c:v>
                </c:pt>
                <c:pt idx="759">
                  <c:v>59.878796149999999</c:v>
                </c:pt>
                <c:pt idx="760">
                  <c:v>59.931317276999998</c:v>
                </c:pt>
                <c:pt idx="761">
                  <c:v>59.983838405</c:v>
                </c:pt>
                <c:pt idx="762">
                  <c:v>60.036359531999999</c:v>
                </c:pt>
                <c:pt idx="763">
                  <c:v>60.088880658999997</c:v>
                </c:pt>
                <c:pt idx="764">
                  <c:v>60.141401786000003</c:v>
                </c:pt>
                <c:pt idx="765">
                  <c:v>60.193922913999998</c:v>
                </c:pt>
                <c:pt idx="766">
                  <c:v>60.246444040999997</c:v>
                </c:pt>
                <c:pt idx="767">
                  <c:v>60.298965168000002</c:v>
                </c:pt>
                <c:pt idx="768">
                  <c:v>60.351486295000001</c:v>
                </c:pt>
                <c:pt idx="769">
                  <c:v>60.404007423000003</c:v>
                </c:pt>
                <c:pt idx="770">
                  <c:v>60.456528550000002</c:v>
                </c:pt>
                <c:pt idx="771">
                  <c:v>60.509049677</c:v>
                </c:pt>
                <c:pt idx="772">
                  <c:v>60.561570805000002</c:v>
                </c:pt>
                <c:pt idx="773">
                  <c:v>60.614091932000001</c:v>
                </c:pt>
                <c:pt idx="774">
                  <c:v>60.666613058999999</c:v>
                </c:pt>
                <c:pt idx="775">
                  <c:v>60.719134185999998</c:v>
                </c:pt>
                <c:pt idx="776">
                  <c:v>60.771655314</c:v>
                </c:pt>
                <c:pt idx="777">
                  <c:v>60.824176440999999</c:v>
                </c:pt>
                <c:pt idx="778">
                  <c:v>60.876697567999997</c:v>
                </c:pt>
                <c:pt idx="779">
                  <c:v>60.929218695000003</c:v>
                </c:pt>
                <c:pt idx="780">
                  <c:v>60.981739822999998</c:v>
                </c:pt>
                <c:pt idx="781">
                  <c:v>61.034260949999997</c:v>
                </c:pt>
                <c:pt idx="782">
                  <c:v>61.086782077000002</c:v>
                </c:pt>
                <c:pt idx="783">
                  <c:v>61.139303204000001</c:v>
                </c:pt>
                <c:pt idx="784">
                  <c:v>61.191824332000003</c:v>
                </c:pt>
                <c:pt idx="785">
                  <c:v>61.244345459000002</c:v>
                </c:pt>
                <c:pt idx="786">
                  <c:v>61.296866586</c:v>
                </c:pt>
                <c:pt idx="787">
                  <c:v>61.349387712999999</c:v>
                </c:pt>
                <c:pt idx="788">
                  <c:v>61.401908841000001</c:v>
                </c:pt>
                <c:pt idx="789">
                  <c:v>61.454429967999999</c:v>
                </c:pt>
                <c:pt idx="790">
                  <c:v>61.506951094999998</c:v>
                </c:pt>
                <c:pt idx="791">
                  <c:v>61.559472221999997</c:v>
                </c:pt>
                <c:pt idx="792">
                  <c:v>61.611993349999999</c:v>
                </c:pt>
                <c:pt idx="793">
                  <c:v>61.664514476999997</c:v>
                </c:pt>
                <c:pt idx="794">
                  <c:v>61.717035604000003</c:v>
                </c:pt>
                <c:pt idx="795">
                  <c:v>61.769556731999998</c:v>
                </c:pt>
                <c:pt idx="796">
                  <c:v>61.822077858999997</c:v>
                </c:pt>
                <c:pt idx="797">
                  <c:v>61.874598986000002</c:v>
                </c:pt>
                <c:pt idx="798">
                  <c:v>61.927120113000001</c:v>
                </c:pt>
                <c:pt idx="799">
                  <c:v>61.979641241000003</c:v>
                </c:pt>
                <c:pt idx="800">
                  <c:v>62.032162368000002</c:v>
                </c:pt>
                <c:pt idx="801">
                  <c:v>62.084683495</c:v>
                </c:pt>
                <c:pt idx="802">
                  <c:v>62.137204621999999</c:v>
                </c:pt>
                <c:pt idx="803">
                  <c:v>62.189725750000001</c:v>
                </c:pt>
                <c:pt idx="804">
                  <c:v>62.242246876999999</c:v>
                </c:pt>
                <c:pt idx="805">
                  <c:v>62.294768003999998</c:v>
                </c:pt>
                <c:pt idx="806">
                  <c:v>62.347289130999997</c:v>
                </c:pt>
                <c:pt idx="807">
                  <c:v>62.399810258999999</c:v>
                </c:pt>
                <c:pt idx="808">
                  <c:v>62.452331385999997</c:v>
                </c:pt>
                <c:pt idx="809">
                  <c:v>62.504852513000003</c:v>
                </c:pt>
                <c:pt idx="810">
                  <c:v>62.557373640000002</c:v>
                </c:pt>
                <c:pt idx="811">
                  <c:v>62.609894767999997</c:v>
                </c:pt>
                <c:pt idx="812">
                  <c:v>62.662415895000002</c:v>
                </c:pt>
                <c:pt idx="813">
                  <c:v>62.714937022000001</c:v>
                </c:pt>
                <c:pt idx="814">
                  <c:v>62.767458148999999</c:v>
                </c:pt>
                <c:pt idx="815">
                  <c:v>62.819979277000002</c:v>
                </c:pt>
                <c:pt idx="816">
                  <c:v>62.872500404</c:v>
                </c:pt>
                <c:pt idx="817">
                  <c:v>62.925021530999999</c:v>
                </c:pt>
                <c:pt idx="818">
                  <c:v>62.977542657999997</c:v>
                </c:pt>
                <c:pt idx="819">
                  <c:v>63.030063785999999</c:v>
                </c:pt>
                <c:pt idx="820">
                  <c:v>63.082584912999998</c:v>
                </c:pt>
                <c:pt idx="821">
                  <c:v>63.135106039999997</c:v>
                </c:pt>
                <c:pt idx="822">
                  <c:v>63.187627167999999</c:v>
                </c:pt>
                <c:pt idx="823">
                  <c:v>63.240148294999997</c:v>
                </c:pt>
                <c:pt idx="824">
                  <c:v>63.292669422000003</c:v>
                </c:pt>
                <c:pt idx="825">
                  <c:v>63.345190549000002</c:v>
                </c:pt>
                <c:pt idx="826">
                  <c:v>63.397711676999997</c:v>
                </c:pt>
                <c:pt idx="827">
                  <c:v>63.450232804000002</c:v>
                </c:pt>
                <c:pt idx="828">
                  <c:v>63.502753931000001</c:v>
                </c:pt>
                <c:pt idx="829">
                  <c:v>63.555275057999999</c:v>
                </c:pt>
                <c:pt idx="830">
                  <c:v>63.607796186000002</c:v>
                </c:pt>
                <c:pt idx="831">
                  <c:v>63.660317313</c:v>
                </c:pt>
                <c:pt idx="832">
                  <c:v>63.712838439999999</c:v>
                </c:pt>
                <c:pt idx="833">
                  <c:v>63.765359566999997</c:v>
                </c:pt>
                <c:pt idx="834">
                  <c:v>63.817880694999999</c:v>
                </c:pt>
                <c:pt idx="835">
                  <c:v>63.870401821999998</c:v>
                </c:pt>
                <c:pt idx="836">
                  <c:v>63.922922948999997</c:v>
                </c:pt>
                <c:pt idx="837">
                  <c:v>63.975444076000002</c:v>
                </c:pt>
                <c:pt idx="838">
                  <c:v>64.027965203999997</c:v>
                </c:pt>
                <c:pt idx="839">
                  <c:v>64.080486331000003</c:v>
                </c:pt>
                <c:pt idx="840">
                  <c:v>64.133007457999994</c:v>
                </c:pt>
                <c:pt idx="841">
                  <c:v>64.185528585</c:v>
                </c:pt>
                <c:pt idx="842">
                  <c:v>64.238049712999995</c:v>
                </c:pt>
                <c:pt idx="843">
                  <c:v>64.290570840000001</c:v>
                </c:pt>
                <c:pt idx="844">
                  <c:v>64.343091967000007</c:v>
                </c:pt>
                <c:pt idx="845">
                  <c:v>64.395613093999998</c:v>
                </c:pt>
                <c:pt idx="846">
                  <c:v>64.448134221999993</c:v>
                </c:pt>
                <c:pt idx="847">
                  <c:v>64.500655348999999</c:v>
                </c:pt>
                <c:pt idx="848">
                  <c:v>64.553176476000004</c:v>
                </c:pt>
                <c:pt idx="849">
                  <c:v>64.605697604</c:v>
                </c:pt>
                <c:pt idx="850">
                  <c:v>64.658218731000005</c:v>
                </c:pt>
                <c:pt idx="851">
                  <c:v>64.710739857999997</c:v>
                </c:pt>
                <c:pt idx="852">
                  <c:v>64.763260985000002</c:v>
                </c:pt>
                <c:pt idx="853">
                  <c:v>64.815782112999997</c:v>
                </c:pt>
                <c:pt idx="854">
                  <c:v>64.868303240000003</c:v>
                </c:pt>
                <c:pt idx="855">
                  <c:v>64.920824366999994</c:v>
                </c:pt>
                <c:pt idx="856">
                  <c:v>64.973345494</c:v>
                </c:pt>
                <c:pt idx="857">
                  <c:v>65.025866621999995</c:v>
                </c:pt>
                <c:pt idx="858">
                  <c:v>65.078387749000001</c:v>
                </c:pt>
                <c:pt idx="859">
                  <c:v>65.130908876000007</c:v>
                </c:pt>
                <c:pt idx="860">
                  <c:v>65.183430002999998</c:v>
                </c:pt>
                <c:pt idx="861">
                  <c:v>65.235951130999993</c:v>
                </c:pt>
                <c:pt idx="862">
                  <c:v>65.288472257999999</c:v>
                </c:pt>
                <c:pt idx="863">
                  <c:v>65.340993385000004</c:v>
                </c:pt>
                <c:pt idx="864">
                  <c:v>65.393514511999996</c:v>
                </c:pt>
                <c:pt idx="865">
                  <c:v>65.446035640000005</c:v>
                </c:pt>
                <c:pt idx="866">
                  <c:v>65.498556766999997</c:v>
                </c:pt>
                <c:pt idx="867">
                  <c:v>65.551077894000002</c:v>
                </c:pt>
                <c:pt idx="868">
                  <c:v>65.603599020999994</c:v>
                </c:pt>
                <c:pt idx="869">
                  <c:v>65.656120149000003</c:v>
                </c:pt>
                <c:pt idx="870">
                  <c:v>65.708641275999994</c:v>
                </c:pt>
                <c:pt idx="871">
                  <c:v>65.761162403</c:v>
                </c:pt>
                <c:pt idx="872">
                  <c:v>65.813683530999995</c:v>
                </c:pt>
                <c:pt idx="873">
                  <c:v>65.866204658000001</c:v>
                </c:pt>
                <c:pt idx="874">
                  <c:v>65.918725785000007</c:v>
                </c:pt>
                <c:pt idx="875">
                  <c:v>65.971246911999998</c:v>
                </c:pt>
                <c:pt idx="876">
                  <c:v>66.023768039999993</c:v>
                </c:pt>
                <c:pt idx="877">
                  <c:v>66.076289166999999</c:v>
                </c:pt>
                <c:pt idx="878">
                  <c:v>66.128810294000004</c:v>
                </c:pt>
                <c:pt idx="879">
                  <c:v>66.181331420999996</c:v>
                </c:pt>
                <c:pt idx="880">
                  <c:v>66.233852549000005</c:v>
                </c:pt>
                <c:pt idx="881">
                  <c:v>66.286373675999997</c:v>
                </c:pt>
                <c:pt idx="882">
                  <c:v>66.338894803000002</c:v>
                </c:pt>
                <c:pt idx="883">
                  <c:v>66.391415929999994</c:v>
                </c:pt>
                <c:pt idx="884">
                  <c:v>66.443937058000003</c:v>
                </c:pt>
                <c:pt idx="885">
                  <c:v>66.496458184999995</c:v>
                </c:pt>
                <c:pt idx="886">
                  <c:v>66.548979312</c:v>
                </c:pt>
                <c:pt idx="887">
                  <c:v>66.601500439000006</c:v>
                </c:pt>
                <c:pt idx="888">
                  <c:v>66.654021567000001</c:v>
                </c:pt>
                <c:pt idx="889">
                  <c:v>66.706542694000007</c:v>
                </c:pt>
                <c:pt idx="890">
                  <c:v>66.759063820999998</c:v>
                </c:pt>
                <c:pt idx="891">
                  <c:v>66.811584948000004</c:v>
                </c:pt>
                <c:pt idx="892">
                  <c:v>66.864106075999999</c:v>
                </c:pt>
                <c:pt idx="893">
                  <c:v>66.916627203000004</c:v>
                </c:pt>
                <c:pt idx="894">
                  <c:v>66.969148329999996</c:v>
                </c:pt>
                <c:pt idx="895">
                  <c:v>67.021669457000002</c:v>
                </c:pt>
                <c:pt idx="896">
                  <c:v>67.074190584999997</c:v>
                </c:pt>
                <c:pt idx="897">
                  <c:v>67.126711712000002</c:v>
                </c:pt>
                <c:pt idx="898">
                  <c:v>67.179232838999994</c:v>
                </c:pt>
                <c:pt idx="899">
                  <c:v>67.231753967000003</c:v>
                </c:pt>
                <c:pt idx="900">
                  <c:v>67.284275093999995</c:v>
                </c:pt>
                <c:pt idx="901">
                  <c:v>67.336796221</c:v>
                </c:pt>
                <c:pt idx="902">
                  <c:v>67.389317348000006</c:v>
                </c:pt>
                <c:pt idx="903">
                  <c:v>67.441838476000001</c:v>
                </c:pt>
                <c:pt idx="904">
                  <c:v>67.494359603000007</c:v>
                </c:pt>
                <c:pt idx="905">
                  <c:v>67.546880729999998</c:v>
                </c:pt>
                <c:pt idx="906">
                  <c:v>67.599401857000004</c:v>
                </c:pt>
                <c:pt idx="907">
                  <c:v>67.651922984999999</c:v>
                </c:pt>
                <c:pt idx="908">
                  <c:v>67.704444112000004</c:v>
                </c:pt>
                <c:pt idx="909">
                  <c:v>67.756965238999996</c:v>
                </c:pt>
                <c:pt idx="910">
                  <c:v>67.809486366000002</c:v>
                </c:pt>
                <c:pt idx="911">
                  <c:v>67.862007493999997</c:v>
                </c:pt>
                <c:pt idx="912">
                  <c:v>67.914528621000002</c:v>
                </c:pt>
                <c:pt idx="913">
                  <c:v>67.967049747999994</c:v>
                </c:pt>
                <c:pt idx="914">
                  <c:v>68.019570874999999</c:v>
                </c:pt>
                <c:pt idx="915">
                  <c:v>68.072092002999995</c:v>
                </c:pt>
                <c:pt idx="916">
                  <c:v>68.12461313</c:v>
                </c:pt>
                <c:pt idx="917">
                  <c:v>68.177134257000006</c:v>
                </c:pt>
                <c:pt idx="918">
                  <c:v>68.229655383999997</c:v>
                </c:pt>
                <c:pt idx="919">
                  <c:v>68.282176512000007</c:v>
                </c:pt>
                <c:pt idx="920">
                  <c:v>68.334697638999998</c:v>
                </c:pt>
                <c:pt idx="921">
                  <c:v>68.387218766000004</c:v>
                </c:pt>
                <c:pt idx="922">
                  <c:v>68.439739892999995</c:v>
                </c:pt>
                <c:pt idx="923">
                  <c:v>68.492261021000004</c:v>
                </c:pt>
                <c:pt idx="924">
                  <c:v>68.544782147999996</c:v>
                </c:pt>
                <c:pt idx="925">
                  <c:v>68.597303275000002</c:v>
                </c:pt>
                <c:pt idx="926">
                  <c:v>68.649824402999997</c:v>
                </c:pt>
                <c:pt idx="927">
                  <c:v>68.702345530000002</c:v>
                </c:pt>
                <c:pt idx="928">
                  <c:v>68.754866656999994</c:v>
                </c:pt>
                <c:pt idx="929">
                  <c:v>68.807387783999999</c:v>
                </c:pt>
                <c:pt idx="930">
                  <c:v>68.859908911999995</c:v>
                </c:pt>
                <c:pt idx="931">
                  <c:v>68.912430039</c:v>
                </c:pt>
                <c:pt idx="932">
                  <c:v>68.964951166000006</c:v>
                </c:pt>
                <c:pt idx="933">
                  <c:v>69.017472292999997</c:v>
                </c:pt>
                <c:pt idx="934">
                  <c:v>69.069993421000007</c:v>
                </c:pt>
                <c:pt idx="935">
                  <c:v>69.122514547999998</c:v>
                </c:pt>
                <c:pt idx="936">
                  <c:v>69.175035675000004</c:v>
                </c:pt>
                <c:pt idx="937">
                  <c:v>69.227556801999995</c:v>
                </c:pt>
                <c:pt idx="938">
                  <c:v>69.280077930000004</c:v>
                </c:pt>
                <c:pt idx="939">
                  <c:v>69.332599056999996</c:v>
                </c:pt>
                <c:pt idx="940">
                  <c:v>69.385120184000002</c:v>
                </c:pt>
                <c:pt idx="941">
                  <c:v>69.437641310999993</c:v>
                </c:pt>
                <c:pt idx="942">
                  <c:v>69.490162439000002</c:v>
                </c:pt>
                <c:pt idx="943">
                  <c:v>69.542683565999994</c:v>
                </c:pt>
                <c:pt idx="944">
                  <c:v>69.595204692999999</c:v>
                </c:pt>
                <c:pt idx="945">
                  <c:v>69.647725820000005</c:v>
                </c:pt>
                <c:pt idx="946">
                  <c:v>69.700246948</c:v>
                </c:pt>
                <c:pt idx="947">
                  <c:v>69.752768075000006</c:v>
                </c:pt>
                <c:pt idx="948">
                  <c:v>69.805289201999997</c:v>
                </c:pt>
                <c:pt idx="949">
                  <c:v>69.857810330000007</c:v>
                </c:pt>
                <c:pt idx="950">
                  <c:v>69.910331456999998</c:v>
                </c:pt>
                <c:pt idx="951">
                  <c:v>69.962852584000004</c:v>
                </c:pt>
                <c:pt idx="952">
                  <c:v>70.015373710999995</c:v>
                </c:pt>
                <c:pt idx="953">
                  <c:v>70.067894839000004</c:v>
                </c:pt>
                <c:pt idx="954">
                  <c:v>70.120415965999996</c:v>
                </c:pt>
                <c:pt idx="955">
                  <c:v>70.172937093000002</c:v>
                </c:pt>
                <c:pt idx="956">
                  <c:v>70.225458219999993</c:v>
                </c:pt>
                <c:pt idx="957">
                  <c:v>70.277979348000002</c:v>
                </c:pt>
                <c:pt idx="958">
                  <c:v>70.330500474999994</c:v>
                </c:pt>
                <c:pt idx="959">
                  <c:v>70.383021601999999</c:v>
                </c:pt>
                <c:pt idx="960">
                  <c:v>70.435542729000005</c:v>
                </c:pt>
                <c:pt idx="961">
                  <c:v>70.488063857</c:v>
                </c:pt>
                <c:pt idx="962">
                  <c:v>70.540584984000006</c:v>
                </c:pt>
                <c:pt idx="963">
                  <c:v>70.593106110999997</c:v>
                </c:pt>
                <c:pt idx="964">
                  <c:v>70.645627238000003</c:v>
                </c:pt>
                <c:pt idx="965">
                  <c:v>70.698148365999998</c:v>
                </c:pt>
                <c:pt idx="966">
                  <c:v>70.750669493000004</c:v>
                </c:pt>
                <c:pt idx="967">
                  <c:v>70.803190619999995</c:v>
                </c:pt>
                <c:pt idx="968">
                  <c:v>70.855711747000001</c:v>
                </c:pt>
                <c:pt idx="969">
                  <c:v>70.908232874999996</c:v>
                </c:pt>
                <c:pt idx="970">
                  <c:v>70.960754002000002</c:v>
                </c:pt>
                <c:pt idx="971">
                  <c:v>71.013275128999993</c:v>
                </c:pt>
                <c:pt idx="972">
                  <c:v>71.065796255999999</c:v>
                </c:pt>
                <c:pt idx="973">
                  <c:v>71.118317383999994</c:v>
                </c:pt>
                <c:pt idx="974">
                  <c:v>71.170838510999999</c:v>
                </c:pt>
                <c:pt idx="975">
                  <c:v>71.223359638000005</c:v>
                </c:pt>
                <c:pt idx="976">
                  <c:v>71.275880766</c:v>
                </c:pt>
                <c:pt idx="977">
                  <c:v>71.328401893000006</c:v>
                </c:pt>
                <c:pt idx="978">
                  <c:v>71.380923019999997</c:v>
                </c:pt>
                <c:pt idx="979">
                  <c:v>71.433444147000003</c:v>
                </c:pt>
                <c:pt idx="980">
                  <c:v>71.485965274999998</c:v>
                </c:pt>
                <c:pt idx="981">
                  <c:v>71.538486402000004</c:v>
                </c:pt>
                <c:pt idx="982">
                  <c:v>71.591007528999995</c:v>
                </c:pt>
                <c:pt idx="983">
                  <c:v>71.643528656000001</c:v>
                </c:pt>
                <c:pt idx="984">
                  <c:v>71.696049783999996</c:v>
                </c:pt>
                <c:pt idx="985">
                  <c:v>71.748570911000002</c:v>
                </c:pt>
                <c:pt idx="986">
                  <c:v>71.801092037999993</c:v>
                </c:pt>
                <c:pt idx="987">
                  <c:v>71.853613164999999</c:v>
                </c:pt>
                <c:pt idx="988">
                  <c:v>71.906134292999994</c:v>
                </c:pt>
                <c:pt idx="989">
                  <c:v>71.958655419999999</c:v>
                </c:pt>
                <c:pt idx="990">
                  <c:v>72.011176547000005</c:v>
                </c:pt>
                <c:pt idx="991">
                  <c:v>72.063697673999997</c:v>
                </c:pt>
                <c:pt idx="992">
                  <c:v>72.116218802000006</c:v>
                </c:pt>
                <c:pt idx="993">
                  <c:v>72.168739928999997</c:v>
                </c:pt>
                <c:pt idx="994">
                  <c:v>72.221261056000003</c:v>
                </c:pt>
                <c:pt idx="995">
                  <c:v>72.273782182999994</c:v>
                </c:pt>
                <c:pt idx="996">
                  <c:v>72.326303311000004</c:v>
                </c:pt>
                <c:pt idx="997">
                  <c:v>72.378824437999995</c:v>
                </c:pt>
                <c:pt idx="998">
                  <c:v>72.431345565000001</c:v>
                </c:pt>
                <c:pt idx="999">
                  <c:v>72.483866692999996</c:v>
                </c:pt>
                <c:pt idx="1000">
                  <c:v>72.536387820000002</c:v>
                </c:pt>
                <c:pt idx="1001">
                  <c:v>72.588908946999993</c:v>
                </c:pt>
                <c:pt idx="1002">
                  <c:v>72.641430073999999</c:v>
                </c:pt>
                <c:pt idx="1003">
                  <c:v>72.693951201999994</c:v>
                </c:pt>
                <c:pt idx="1004">
                  <c:v>72.746472328999999</c:v>
                </c:pt>
                <c:pt idx="1005">
                  <c:v>72.798993456000005</c:v>
                </c:pt>
                <c:pt idx="1006">
                  <c:v>72.851514582999997</c:v>
                </c:pt>
                <c:pt idx="1007">
                  <c:v>72.904035711000006</c:v>
                </c:pt>
                <c:pt idx="1008">
                  <c:v>72.956556837999997</c:v>
                </c:pt>
                <c:pt idx="1009">
                  <c:v>73.009077965000003</c:v>
                </c:pt>
                <c:pt idx="1010">
                  <c:v>73.061599091999994</c:v>
                </c:pt>
                <c:pt idx="1011">
                  <c:v>73.114120220000004</c:v>
                </c:pt>
                <c:pt idx="1012">
                  <c:v>73.166641346999995</c:v>
                </c:pt>
                <c:pt idx="1013">
                  <c:v>73.219162474000001</c:v>
                </c:pt>
                <c:pt idx="1014">
                  <c:v>73.271683601000007</c:v>
                </c:pt>
                <c:pt idx="1015">
                  <c:v>73.324204729000002</c:v>
                </c:pt>
                <c:pt idx="1016">
                  <c:v>73.376725855999993</c:v>
                </c:pt>
                <c:pt idx="1017">
                  <c:v>73.429246982999999</c:v>
                </c:pt>
                <c:pt idx="1018">
                  <c:v>73.481768110000004</c:v>
                </c:pt>
                <c:pt idx="1019">
                  <c:v>73.534289238</c:v>
                </c:pt>
                <c:pt idx="1020">
                  <c:v>73.586810365000005</c:v>
                </c:pt>
                <c:pt idx="1021">
                  <c:v>73.639331491999997</c:v>
                </c:pt>
                <c:pt idx="1022">
                  <c:v>73.691852619000002</c:v>
                </c:pt>
                <c:pt idx="1023">
                  <c:v>73.744373746999997</c:v>
                </c:pt>
                <c:pt idx="1024">
                  <c:v>73.796894874000003</c:v>
                </c:pt>
                <c:pt idx="1025">
                  <c:v>73.849416000999994</c:v>
                </c:pt>
                <c:pt idx="1026">
                  <c:v>73.901937129000004</c:v>
                </c:pt>
                <c:pt idx="1027">
                  <c:v>73.954458255999995</c:v>
                </c:pt>
                <c:pt idx="1028">
                  <c:v>74.006979383000001</c:v>
                </c:pt>
                <c:pt idx="1029">
                  <c:v>74.059500510000007</c:v>
                </c:pt>
                <c:pt idx="1030">
                  <c:v>74.112021638000002</c:v>
                </c:pt>
                <c:pt idx="1031">
                  <c:v>74.164542764999993</c:v>
                </c:pt>
                <c:pt idx="1032">
                  <c:v>74.217063891999999</c:v>
                </c:pt>
                <c:pt idx="1033">
                  <c:v>74.269585019000004</c:v>
                </c:pt>
                <c:pt idx="1034">
                  <c:v>74.322106147</c:v>
                </c:pt>
                <c:pt idx="1035">
                  <c:v>74.374627274000005</c:v>
                </c:pt>
                <c:pt idx="1036">
                  <c:v>74.427148400999997</c:v>
                </c:pt>
                <c:pt idx="1037">
                  <c:v>74.479669528000002</c:v>
                </c:pt>
                <c:pt idx="1038">
                  <c:v>74.532190655999997</c:v>
                </c:pt>
                <c:pt idx="1039">
                  <c:v>74.584711783000003</c:v>
                </c:pt>
                <c:pt idx="1040">
                  <c:v>74.637232909999994</c:v>
                </c:pt>
                <c:pt idx="1041">
                  <c:v>74.689754037</c:v>
                </c:pt>
                <c:pt idx="1042">
                  <c:v>74.742275164999995</c:v>
                </c:pt>
                <c:pt idx="1043">
                  <c:v>74.794796292000001</c:v>
                </c:pt>
                <c:pt idx="1044">
                  <c:v>74.847317419000007</c:v>
                </c:pt>
                <c:pt idx="1045">
                  <c:v>74.899838545999998</c:v>
                </c:pt>
                <c:pt idx="1046">
                  <c:v>74.952359673999993</c:v>
                </c:pt>
                <c:pt idx="1047">
                  <c:v>75.004880800999999</c:v>
                </c:pt>
                <c:pt idx="1048">
                  <c:v>75.057401928000004</c:v>
                </c:pt>
                <c:pt idx="1049">
                  <c:v>75.109923054999996</c:v>
                </c:pt>
                <c:pt idx="1050">
                  <c:v>75.162444183000005</c:v>
                </c:pt>
                <c:pt idx="1051">
                  <c:v>75.214965309999997</c:v>
                </c:pt>
                <c:pt idx="1052">
                  <c:v>75.267486437000002</c:v>
                </c:pt>
                <c:pt idx="1053">
                  <c:v>75.320007564999997</c:v>
                </c:pt>
                <c:pt idx="1054">
                  <c:v>75.372528692000003</c:v>
                </c:pt>
                <c:pt idx="1055">
                  <c:v>75.425049818999994</c:v>
                </c:pt>
                <c:pt idx="1056">
                  <c:v>75.477570946</c:v>
                </c:pt>
                <c:pt idx="1057">
                  <c:v>75.530092073999995</c:v>
                </c:pt>
                <c:pt idx="1058">
                  <c:v>75.582613201000001</c:v>
                </c:pt>
                <c:pt idx="1059">
                  <c:v>75.635134328000007</c:v>
                </c:pt>
                <c:pt idx="1060">
                  <c:v>75.687655454999998</c:v>
                </c:pt>
                <c:pt idx="1061">
                  <c:v>75.740176582999993</c:v>
                </c:pt>
                <c:pt idx="1062">
                  <c:v>75.792697709999999</c:v>
                </c:pt>
                <c:pt idx="1063">
                  <c:v>75.845218837000004</c:v>
                </c:pt>
                <c:pt idx="1064">
                  <c:v>75.897739963999996</c:v>
                </c:pt>
                <c:pt idx="1065">
                  <c:v>75.950261092000005</c:v>
                </c:pt>
                <c:pt idx="1066">
                  <c:v>76.002782218999997</c:v>
                </c:pt>
                <c:pt idx="1067">
                  <c:v>76.055303346000002</c:v>
                </c:pt>
                <c:pt idx="1068">
                  <c:v>76.107824472999994</c:v>
                </c:pt>
                <c:pt idx="1069">
                  <c:v>76.160345601000003</c:v>
                </c:pt>
                <c:pt idx="1070">
                  <c:v>76.212866727999995</c:v>
                </c:pt>
                <c:pt idx="1071">
                  <c:v>76.265387855</c:v>
                </c:pt>
                <c:pt idx="1072">
                  <c:v>76.317908982000006</c:v>
                </c:pt>
                <c:pt idx="1073">
                  <c:v>76.370430110000001</c:v>
                </c:pt>
                <c:pt idx="1074">
                  <c:v>76.422951237000007</c:v>
                </c:pt>
                <c:pt idx="1075">
                  <c:v>76.475472363999998</c:v>
                </c:pt>
                <c:pt idx="1076">
                  <c:v>76.527993491999993</c:v>
                </c:pt>
                <c:pt idx="1077">
                  <c:v>76.580514618999999</c:v>
                </c:pt>
                <c:pt idx="1078">
                  <c:v>76.633035746000004</c:v>
                </c:pt>
                <c:pt idx="1079">
                  <c:v>76.685556872999996</c:v>
                </c:pt>
                <c:pt idx="1080">
                  <c:v>76.738078001000005</c:v>
                </c:pt>
                <c:pt idx="1081">
                  <c:v>76.790599127999997</c:v>
                </c:pt>
                <c:pt idx="1082">
                  <c:v>76.843120255000002</c:v>
                </c:pt>
                <c:pt idx="1083">
                  <c:v>76.895641381999994</c:v>
                </c:pt>
                <c:pt idx="1084">
                  <c:v>76.948162510000003</c:v>
                </c:pt>
                <c:pt idx="1085">
                  <c:v>77.000683636999995</c:v>
                </c:pt>
                <c:pt idx="1086">
                  <c:v>77.053204764</c:v>
                </c:pt>
                <c:pt idx="1087">
                  <c:v>77.105725891000006</c:v>
                </c:pt>
                <c:pt idx="1088">
                  <c:v>77.158247019000001</c:v>
                </c:pt>
                <c:pt idx="1089">
                  <c:v>77.210768146000007</c:v>
                </c:pt>
                <c:pt idx="1090">
                  <c:v>77.263289272999998</c:v>
                </c:pt>
                <c:pt idx="1091">
                  <c:v>77.315810400000004</c:v>
                </c:pt>
                <c:pt idx="1092">
                  <c:v>77.368331527999999</c:v>
                </c:pt>
                <c:pt idx="1093">
                  <c:v>77.420852655000004</c:v>
                </c:pt>
                <c:pt idx="1094">
                  <c:v>77.473373781999996</c:v>
                </c:pt>
                <c:pt idx="1095">
                  <c:v>77.525894909000002</c:v>
                </c:pt>
                <c:pt idx="1096">
                  <c:v>77.578416036999997</c:v>
                </c:pt>
                <c:pt idx="1097">
                  <c:v>77.630937164000002</c:v>
                </c:pt>
                <c:pt idx="1098">
                  <c:v>77.683458290999994</c:v>
                </c:pt>
                <c:pt idx="1099">
                  <c:v>77.735979417999999</c:v>
                </c:pt>
                <c:pt idx="1100">
                  <c:v>77.788500545999995</c:v>
                </c:pt>
                <c:pt idx="1101">
                  <c:v>77.841021673</c:v>
                </c:pt>
                <c:pt idx="1102">
                  <c:v>77.893542800000006</c:v>
                </c:pt>
                <c:pt idx="1103">
                  <c:v>77.946063928000001</c:v>
                </c:pt>
                <c:pt idx="1104">
                  <c:v>77.998585055000007</c:v>
                </c:pt>
                <c:pt idx="1105">
                  <c:v>78.051106181999998</c:v>
                </c:pt>
                <c:pt idx="1106">
                  <c:v>78.103627309000004</c:v>
                </c:pt>
                <c:pt idx="1107">
                  <c:v>78.156148436999999</c:v>
                </c:pt>
                <c:pt idx="1108">
                  <c:v>78.208669564000004</c:v>
                </c:pt>
                <c:pt idx="1109">
                  <c:v>78.261190690999996</c:v>
                </c:pt>
                <c:pt idx="1110">
                  <c:v>78.313711818000002</c:v>
                </c:pt>
                <c:pt idx="1111">
                  <c:v>78.366232945999997</c:v>
                </c:pt>
                <c:pt idx="1112">
                  <c:v>78.418754073000002</c:v>
                </c:pt>
                <c:pt idx="1113">
                  <c:v>78.471275199999994</c:v>
                </c:pt>
                <c:pt idx="1114">
                  <c:v>78.523796326999999</c:v>
                </c:pt>
                <c:pt idx="1115">
                  <c:v>78.576317454999995</c:v>
                </c:pt>
                <c:pt idx="1116">
                  <c:v>78.628838582</c:v>
                </c:pt>
                <c:pt idx="1117">
                  <c:v>78.681359709000006</c:v>
                </c:pt>
                <c:pt idx="1118">
                  <c:v>78.733880835999997</c:v>
                </c:pt>
                <c:pt idx="1119">
                  <c:v>78.786401964000007</c:v>
                </c:pt>
                <c:pt idx="1120">
                  <c:v>78.838923090999998</c:v>
                </c:pt>
                <c:pt idx="1121">
                  <c:v>78.891444218000004</c:v>
                </c:pt>
                <c:pt idx="1122">
                  <c:v>78.943965344999995</c:v>
                </c:pt>
                <c:pt idx="1123">
                  <c:v>78.996486473000004</c:v>
                </c:pt>
                <c:pt idx="1124">
                  <c:v>79.049007599999996</c:v>
                </c:pt>
                <c:pt idx="1125">
                  <c:v>79.101528727000002</c:v>
                </c:pt>
                <c:pt idx="1126">
                  <c:v>79.154049853999993</c:v>
                </c:pt>
                <c:pt idx="1127">
                  <c:v>79.206570982000002</c:v>
                </c:pt>
                <c:pt idx="1128">
                  <c:v>79.259092108999994</c:v>
                </c:pt>
                <c:pt idx="1129">
                  <c:v>79.311613235999999</c:v>
                </c:pt>
                <c:pt idx="1130">
                  <c:v>79.364134363999995</c:v>
                </c:pt>
                <c:pt idx="1131">
                  <c:v>79.416655491</c:v>
                </c:pt>
                <c:pt idx="1132">
                  <c:v>79.469176618000006</c:v>
                </c:pt>
                <c:pt idx="1133">
                  <c:v>79.521697744999997</c:v>
                </c:pt>
                <c:pt idx="1134">
                  <c:v>79.574218873000007</c:v>
                </c:pt>
                <c:pt idx="1135">
                  <c:v>79.626739999999998</c:v>
                </c:pt>
                <c:pt idx="1136">
                  <c:v>79.679261127000004</c:v>
                </c:pt>
                <c:pt idx="1137">
                  <c:v>79.731782253999995</c:v>
                </c:pt>
                <c:pt idx="1138">
                  <c:v>79.784303382000004</c:v>
                </c:pt>
                <c:pt idx="1139">
                  <c:v>79.836824508999996</c:v>
                </c:pt>
                <c:pt idx="1140">
                  <c:v>79.889345636000002</c:v>
                </c:pt>
                <c:pt idx="1141">
                  <c:v>79.941866762999993</c:v>
                </c:pt>
                <c:pt idx="1142">
                  <c:v>79.994387891000002</c:v>
                </c:pt>
                <c:pt idx="1143">
                  <c:v>80.046909017999994</c:v>
                </c:pt>
                <c:pt idx="1144">
                  <c:v>80.099430144999999</c:v>
                </c:pt>
                <c:pt idx="1145">
                  <c:v>80.151951272000005</c:v>
                </c:pt>
                <c:pt idx="1146">
                  <c:v>80.2044724</c:v>
                </c:pt>
                <c:pt idx="1147">
                  <c:v>80.256993527000006</c:v>
                </c:pt>
                <c:pt idx="1148">
                  <c:v>80.309514653999997</c:v>
                </c:pt>
                <c:pt idx="1149">
                  <c:v>80.362035781000003</c:v>
                </c:pt>
                <c:pt idx="1150">
                  <c:v>80.414556908999998</c:v>
                </c:pt>
                <c:pt idx="1151">
                  <c:v>80.467078036000004</c:v>
                </c:pt>
                <c:pt idx="1152">
                  <c:v>80.519599162999995</c:v>
                </c:pt>
                <c:pt idx="1153">
                  <c:v>80.572120291000004</c:v>
                </c:pt>
                <c:pt idx="1154">
                  <c:v>80.624641417999996</c:v>
                </c:pt>
                <c:pt idx="1155">
                  <c:v>80.677162545000002</c:v>
                </c:pt>
                <c:pt idx="1156">
                  <c:v>80.729683671999993</c:v>
                </c:pt>
                <c:pt idx="1157">
                  <c:v>80.782204800000002</c:v>
                </c:pt>
                <c:pt idx="1158">
                  <c:v>80.834725926999994</c:v>
                </c:pt>
                <c:pt idx="1159">
                  <c:v>80.887247053999999</c:v>
                </c:pt>
                <c:pt idx="1160">
                  <c:v>80.939768181000005</c:v>
                </c:pt>
                <c:pt idx="1161">
                  <c:v>80.992289309</c:v>
                </c:pt>
                <c:pt idx="1162">
                  <c:v>81.044810436000006</c:v>
                </c:pt>
                <c:pt idx="1163">
                  <c:v>81.097331562999997</c:v>
                </c:pt>
                <c:pt idx="1164">
                  <c:v>81.149852690000003</c:v>
                </c:pt>
                <c:pt idx="1165">
                  <c:v>81.202373817999998</c:v>
                </c:pt>
                <c:pt idx="1166">
                  <c:v>81.254894945000004</c:v>
                </c:pt>
                <c:pt idx="1167">
                  <c:v>81.307416071999995</c:v>
                </c:pt>
                <c:pt idx="1168">
                  <c:v>81.359937199000001</c:v>
                </c:pt>
                <c:pt idx="1169">
                  <c:v>81.412458326999996</c:v>
                </c:pt>
                <c:pt idx="1170">
                  <c:v>81.464979454000002</c:v>
                </c:pt>
                <c:pt idx="1171">
                  <c:v>81.517500580999993</c:v>
                </c:pt>
                <c:pt idx="1172">
                  <c:v>81.570021707999999</c:v>
                </c:pt>
                <c:pt idx="1173">
                  <c:v>81.622542835999994</c:v>
                </c:pt>
                <c:pt idx="1174">
                  <c:v>81.675063962999999</c:v>
                </c:pt>
                <c:pt idx="1175">
                  <c:v>81.727585090000005</c:v>
                </c:pt>
                <c:pt idx="1176">
                  <c:v>81.780106216999997</c:v>
                </c:pt>
                <c:pt idx="1177">
                  <c:v>81.832627345000006</c:v>
                </c:pt>
                <c:pt idx="1178">
                  <c:v>81.885148471999997</c:v>
                </c:pt>
                <c:pt idx="1179">
                  <c:v>81.937669599000003</c:v>
                </c:pt>
                <c:pt idx="1180">
                  <c:v>81.990190726999998</c:v>
                </c:pt>
                <c:pt idx="1181">
                  <c:v>82.042711854000004</c:v>
                </c:pt>
                <c:pt idx="1182">
                  <c:v>82.095232980999995</c:v>
                </c:pt>
                <c:pt idx="1183">
                  <c:v>82.147754108000001</c:v>
                </c:pt>
                <c:pt idx="1184">
                  <c:v>82.200275235999996</c:v>
                </c:pt>
                <c:pt idx="1185">
                  <c:v>82.252796363000002</c:v>
                </c:pt>
                <c:pt idx="1186">
                  <c:v>82.305317489999993</c:v>
                </c:pt>
                <c:pt idx="1187">
                  <c:v>82.357838616999999</c:v>
                </c:pt>
                <c:pt idx="1188">
                  <c:v>82.410359744999994</c:v>
                </c:pt>
                <c:pt idx="1189">
                  <c:v>82.462880871999999</c:v>
                </c:pt>
                <c:pt idx="1190">
                  <c:v>82.515401999000005</c:v>
                </c:pt>
                <c:pt idx="1191">
                  <c:v>82.567923125999997</c:v>
                </c:pt>
                <c:pt idx="1192">
                  <c:v>82.620444254000006</c:v>
                </c:pt>
                <c:pt idx="1193">
                  <c:v>82.672965380999997</c:v>
                </c:pt>
                <c:pt idx="1194">
                  <c:v>82.725486508000003</c:v>
                </c:pt>
                <c:pt idx="1195">
                  <c:v>82.778007634999994</c:v>
                </c:pt>
                <c:pt idx="1196">
                  <c:v>82.830528763000004</c:v>
                </c:pt>
                <c:pt idx="1197">
                  <c:v>82.883049889999995</c:v>
                </c:pt>
                <c:pt idx="1198">
                  <c:v>82.935571017000001</c:v>
                </c:pt>
                <c:pt idx="1199">
                  <c:v>82.988092144000007</c:v>
                </c:pt>
                <c:pt idx="1200">
                  <c:v>83.040613272000002</c:v>
                </c:pt>
                <c:pt idx="1201">
                  <c:v>83.093134398999993</c:v>
                </c:pt>
                <c:pt idx="1202">
                  <c:v>83.145655525999999</c:v>
                </c:pt>
                <c:pt idx="1203">
                  <c:v>83.198176653000004</c:v>
                </c:pt>
                <c:pt idx="1204">
                  <c:v>83.250697781</c:v>
                </c:pt>
                <c:pt idx="1205">
                  <c:v>83.303218908000005</c:v>
                </c:pt>
                <c:pt idx="1206">
                  <c:v>83.355740034999997</c:v>
                </c:pt>
                <c:pt idx="1207">
                  <c:v>83.408261163000006</c:v>
                </c:pt>
                <c:pt idx="1208">
                  <c:v>83.460782289999997</c:v>
                </c:pt>
                <c:pt idx="1209">
                  <c:v>83.513303417000003</c:v>
                </c:pt>
                <c:pt idx="1210">
                  <c:v>83.565824543999994</c:v>
                </c:pt>
                <c:pt idx="1211">
                  <c:v>83.618345672000004</c:v>
                </c:pt>
                <c:pt idx="1212">
                  <c:v>83.670866798999995</c:v>
                </c:pt>
                <c:pt idx="1213">
                  <c:v>83.723387926000001</c:v>
                </c:pt>
                <c:pt idx="1214">
                  <c:v>83.775909053000007</c:v>
                </c:pt>
                <c:pt idx="1215">
                  <c:v>83.828430181000002</c:v>
                </c:pt>
                <c:pt idx="1216">
                  <c:v>83.880951307999993</c:v>
                </c:pt>
                <c:pt idx="1217">
                  <c:v>83.933472434999999</c:v>
                </c:pt>
                <c:pt idx="1218">
                  <c:v>83.985993562000004</c:v>
                </c:pt>
                <c:pt idx="1219">
                  <c:v>84.03851469</c:v>
                </c:pt>
                <c:pt idx="1220">
                  <c:v>84.091035817000005</c:v>
                </c:pt>
                <c:pt idx="1221">
                  <c:v>84.143556943999997</c:v>
                </c:pt>
                <c:pt idx="1222">
                  <c:v>84.196078071000002</c:v>
                </c:pt>
                <c:pt idx="1223">
                  <c:v>84.248599198999997</c:v>
                </c:pt>
                <c:pt idx="1224">
                  <c:v>84.301120326000003</c:v>
                </c:pt>
                <c:pt idx="1225">
                  <c:v>84.353641452999994</c:v>
                </c:pt>
                <c:pt idx="1226">
                  <c:v>84.40616258</c:v>
                </c:pt>
                <c:pt idx="1227">
                  <c:v>84.458683707999995</c:v>
                </c:pt>
                <c:pt idx="1228">
                  <c:v>84.511204835000001</c:v>
                </c:pt>
                <c:pt idx="1229">
                  <c:v>84.563725962000007</c:v>
                </c:pt>
                <c:pt idx="1230">
                  <c:v>84.616247090000002</c:v>
                </c:pt>
                <c:pt idx="1231">
                  <c:v>84.668768216999993</c:v>
                </c:pt>
                <c:pt idx="1232">
                  <c:v>84.721289343999999</c:v>
                </c:pt>
                <c:pt idx="1233">
                  <c:v>84.773810471000004</c:v>
                </c:pt>
                <c:pt idx="1234">
                  <c:v>84.826331599</c:v>
                </c:pt>
                <c:pt idx="1235">
                  <c:v>84.878852726000005</c:v>
                </c:pt>
                <c:pt idx="1236">
                  <c:v>84.931373852999997</c:v>
                </c:pt>
                <c:pt idx="1237">
                  <c:v>84.983894980000002</c:v>
                </c:pt>
                <c:pt idx="1238">
                  <c:v>85.036416107999997</c:v>
                </c:pt>
                <c:pt idx="1239">
                  <c:v>85.088937235000003</c:v>
                </c:pt>
                <c:pt idx="1240">
                  <c:v>85.141458361999995</c:v>
                </c:pt>
                <c:pt idx="1241">
                  <c:v>85.193979489</c:v>
                </c:pt>
                <c:pt idx="1242">
                  <c:v>85.246500616999995</c:v>
                </c:pt>
                <c:pt idx="1243">
                  <c:v>85.299021744000001</c:v>
                </c:pt>
                <c:pt idx="1244">
                  <c:v>85.351542871000007</c:v>
                </c:pt>
                <c:pt idx="1245">
                  <c:v>85.404063997999998</c:v>
                </c:pt>
                <c:pt idx="1246">
                  <c:v>85.456585125999993</c:v>
                </c:pt>
                <c:pt idx="1247">
                  <c:v>85.509106252999999</c:v>
                </c:pt>
                <c:pt idx="1248">
                  <c:v>85.561627380000004</c:v>
                </c:pt>
                <c:pt idx="1249">
                  <c:v>85.614148506999996</c:v>
                </c:pt>
                <c:pt idx="1250">
                  <c:v>85.666669635000005</c:v>
                </c:pt>
                <c:pt idx="1251">
                  <c:v>85.719190761999997</c:v>
                </c:pt>
                <c:pt idx="1252">
                  <c:v>85.771711889000002</c:v>
                </c:pt>
                <c:pt idx="1253">
                  <c:v>85.824233015999994</c:v>
                </c:pt>
                <c:pt idx="1254">
                  <c:v>85.876754144000003</c:v>
                </c:pt>
                <c:pt idx="1255">
                  <c:v>85.929275270999995</c:v>
                </c:pt>
                <c:pt idx="1256">
                  <c:v>85.981796398</c:v>
                </c:pt>
                <c:pt idx="1257">
                  <c:v>86.034317525999995</c:v>
                </c:pt>
                <c:pt idx="1258">
                  <c:v>86.086838653000001</c:v>
                </c:pt>
                <c:pt idx="1259">
                  <c:v>86.139359780000007</c:v>
                </c:pt>
                <c:pt idx="1260">
                  <c:v>86.191880906999998</c:v>
                </c:pt>
                <c:pt idx="1261">
                  <c:v>86.244402034999993</c:v>
                </c:pt>
                <c:pt idx="1262">
                  <c:v>86.296923161999999</c:v>
                </c:pt>
                <c:pt idx="1263">
                  <c:v>86.349444289000004</c:v>
                </c:pt>
                <c:pt idx="1264">
                  <c:v>86.401965415999996</c:v>
                </c:pt>
                <c:pt idx="1265">
                  <c:v>86.454486544000005</c:v>
                </c:pt>
                <c:pt idx="1266">
                  <c:v>86.507007670999997</c:v>
                </c:pt>
                <c:pt idx="1267">
                  <c:v>86.559528798000002</c:v>
                </c:pt>
                <c:pt idx="1268">
                  <c:v>86.612049924999994</c:v>
                </c:pt>
                <c:pt idx="1269">
                  <c:v>86.664571053000003</c:v>
                </c:pt>
                <c:pt idx="1270">
                  <c:v>86.717092179999995</c:v>
                </c:pt>
                <c:pt idx="1271">
                  <c:v>86.769613307</c:v>
                </c:pt>
                <c:pt idx="1272">
                  <c:v>86.822134434000006</c:v>
                </c:pt>
                <c:pt idx="1273">
                  <c:v>86.874655562000001</c:v>
                </c:pt>
                <c:pt idx="1274">
                  <c:v>86.927176689000007</c:v>
                </c:pt>
                <c:pt idx="1275">
                  <c:v>86.979697815999998</c:v>
                </c:pt>
                <c:pt idx="1276">
                  <c:v>87.032218943000004</c:v>
                </c:pt>
                <c:pt idx="1277">
                  <c:v>87.084740070999999</c:v>
                </c:pt>
                <c:pt idx="1278">
                  <c:v>87.137261198000004</c:v>
                </c:pt>
                <c:pt idx="1279">
                  <c:v>87.189782324999996</c:v>
                </c:pt>
                <c:pt idx="1280">
                  <c:v>87.242303452000002</c:v>
                </c:pt>
                <c:pt idx="1281">
                  <c:v>87.294824579999997</c:v>
                </c:pt>
                <c:pt idx="1282">
                  <c:v>87.347345707000002</c:v>
                </c:pt>
                <c:pt idx="1283">
                  <c:v>87.399866833999994</c:v>
                </c:pt>
                <c:pt idx="1284">
                  <c:v>87.452387962000003</c:v>
                </c:pt>
                <c:pt idx="1285">
                  <c:v>87.504909088999995</c:v>
                </c:pt>
                <c:pt idx="1286">
                  <c:v>87.557430216</c:v>
                </c:pt>
                <c:pt idx="1287">
                  <c:v>87.609951343000006</c:v>
                </c:pt>
                <c:pt idx="1288">
                  <c:v>87.662472471000001</c:v>
                </c:pt>
                <c:pt idx="1289">
                  <c:v>87.714993598000007</c:v>
                </c:pt>
                <c:pt idx="1290">
                  <c:v>87.767514724999998</c:v>
                </c:pt>
                <c:pt idx="1291">
                  <c:v>87.820035852000004</c:v>
                </c:pt>
                <c:pt idx="1292">
                  <c:v>87.872556979999999</c:v>
                </c:pt>
                <c:pt idx="1293">
                  <c:v>87.925078107000004</c:v>
                </c:pt>
                <c:pt idx="1294">
                  <c:v>87.977599233999996</c:v>
                </c:pt>
                <c:pt idx="1295">
                  <c:v>88.030120361000002</c:v>
                </c:pt>
                <c:pt idx="1296">
                  <c:v>88.082641488999997</c:v>
                </c:pt>
                <c:pt idx="1297">
                  <c:v>88.135162616000002</c:v>
                </c:pt>
                <c:pt idx="1298">
                  <c:v>88.187683742999994</c:v>
                </c:pt>
                <c:pt idx="1299">
                  <c:v>88.240204869999999</c:v>
                </c:pt>
                <c:pt idx="1300">
                  <c:v>88.292725997999995</c:v>
                </c:pt>
                <c:pt idx="1301">
                  <c:v>88.345247125</c:v>
                </c:pt>
                <c:pt idx="1302">
                  <c:v>88.397768252000006</c:v>
                </c:pt>
                <c:pt idx="1303">
                  <c:v>88.450289378999997</c:v>
                </c:pt>
                <c:pt idx="1304">
                  <c:v>88.502810507000007</c:v>
                </c:pt>
                <c:pt idx="1305">
                  <c:v>88.555331633999998</c:v>
                </c:pt>
                <c:pt idx="1306">
                  <c:v>88.607852761000004</c:v>
                </c:pt>
                <c:pt idx="1307">
                  <c:v>88.660373888999999</c:v>
                </c:pt>
                <c:pt idx="1308">
                  <c:v>88.712895016000004</c:v>
                </c:pt>
                <c:pt idx="1309">
                  <c:v>88.765416142999996</c:v>
                </c:pt>
                <c:pt idx="1310">
                  <c:v>88.817937270000002</c:v>
                </c:pt>
                <c:pt idx="1311">
                  <c:v>88.870458397999997</c:v>
                </c:pt>
                <c:pt idx="1312">
                  <c:v>88.922979525000002</c:v>
                </c:pt>
                <c:pt idx="1313">
                  <c:v>88.975500651999994</c:v>
                </c:pt>
                <c:pt idx="1314">
                  <c:v>89.028021778999999</c:v>
                </c:pt>
                <c:pt idx="1315">
                  <c:v>89.080542906999995</c:v>
                </c:pt>
                <c:pt idx="1316">
                  <c:v>89.133064034</c:v>
                </c:pt>
                <c:pt idx="1317">
                  <c:v>89.185585161000006</c:v>
                </c:pt>
                <c:pt idx="1318">
                  <c:v>89.238106287999997</c:v>
                </c:pt>
                <c:pt idx="1319">
                  <c:v>89.290627416000007</c:v>
                </c:pt>
                <c:pt idx="1320">
                  <c:v>89.343148542999998</c:v>
                </c:pt>
                <c:pt idx="1321">
                  <c:v>89.395669670000004</c:v>
                </c:pt>
                <c:pt idx="1322">
                  <c:v>89.448190796999995</c:v>
                </c:pt>
                <c:pt idx="1323">
                  <c:v>89.500711925000004</c:v>
                </c:pt>
                <c:pt idx="1324">
                  <c:v>89.553233051999996</c:v>
                </c:pt>
                <c:pt idx="1325">
                  <c:v>89.605754179000002</c:v>
                </c:pt>
                <c:pt idx="1326">
                  <c:v>89.658275305999993</c:v>
                </c:pt>
                <c:pt idx="1327">
                  <c:v>89.710796434000002</c:v>
                </c:pt>
                <c:pt idx="1328">
                  <c:v>89.763317560999994</c:v>
                </c:pt>
                <c:pt idx="1329">
                  <c:v>89.815838687999999</c:v>
                </c:pt>
                <c:pt idx="1330">
                  <c:v>89.868359815000005</c:v>
                </c:pt>
                <c:pt idx="1331">
                  <c:v>89.920880943</c:v>
                </c:pt>
                <c:pt idx="1332">
                  <c:v>89.973402070000006</c:v>
                </c:pt>
              </c:numCache>
            </c:numRef>
          </c:xVal>
          <c:yVal>
            <c:numRef>
              <c:f>'08_04_2020_SrCl2'!$B$28:$B$1360</c:f>
              <c:numCache>
                <c:formatCode>General</c:formatCode>
                <c:ptCount val="1333"/>
                <c:pt idx="0">
                  <c:v>3777</c:v>
                </c:pt>
                <c:pt idx="1">
                  <c:v>3703</c:v>
                </c:pt>
                <c:pt idx="2">
                  <c:v>3517</c:v>
                </c:pt>
                <c:pt idx="3">
                  <c:v>3503</c:v>
                </c:pt>
                <c:pt idx="4">
                  <c:v>3556</c:v>
                </c:pt>
                <c:pt idx="5">
                  <c:v>3531</c:v>
                </c:pt>
                <c:pt idx="6">
                  <c:v>3472</c:v>
                </c:pt>
                <c:pt idx="7">
                  <c:v>3482</c:v>
                </c:pt>
                <c:pt idx="8">
                  <c:v>3457</c:v>
                </c:pt>
                <c:pt idx="9">
                  <c:v>3320</c:v>
                </c:pt>
                <c:pt idx="10">
                  <c:v>3399</c:v>
                </c:pt>
                <c:pt idx="11">
                  <c:v>3478</c:v>
                </c:pt>
                <c:pt idx="12">
                  <c:v>3664</c:v>
                </c:pt>
                <c:pt idx="13">
                  <c:v>3468</c:v>
                </c:pt>
                <c:pt idx="14">
                  <c:v>3419</c:v>
                </c:pt>
                <c:pt idx="15">
                  <c:v>3408</c:v>
                </c:pt>
                <c:pt idx="16">
                  <c:v>3412</c:v>
                </c:pt>
                <c:pt idx="17">
                  <c:v>3390</c:v>
                </c:pt>
                <c:pt idx="18">
                  <c:v>3385</c:v>
                </c:pt>
                <c:pt idx="19">
                  <c:v>3573</c:v>
                </c:pt>
                <c:pt idx="20">
                  <c:v>3484</c:v>
                </c:pt>
                <c:pt idx="21">
                  <c:v>3523</c:v>
                </c:pt>
                <c:pt idx="22">
                  <c:v>3512</c:v>
                </c:pt>
                <c:pt idx="23">
                  <c:v>3613</c:v>
                </c:pt>
                <c:pt idx="24">
                  <c:v>3581</c:v>
                </c:pt>
                <c:pt idx="25">
                  <c:v>3740</c:v>
                </c:pt>
                <c:pt idx="26">
                  <c:v>3702</c:v>
                </c:pt>
                <c:pt idx="27">
                  <c:v>3687</c:v>
                </c:pt>
                <c:pt idx="28">
                  <c:v>3710</c:v>
                </c:pt>
                <c:pt idx="29">
                  <c:v>3942</c:v>
                </c:pt>
                <c:pt idx="30">
                  <c:v>3942</c:v>
                </c:pt>
                <c:pt idx="31">
                  <c:v>4188</c:v>
                </c:pt>
                <c:pt idx="32">
                  <c:v>4341</c:v>
                </c:pt>
                <c:pt idx="33">
                  <c:v>4669</c:v>
                </c:pt>
                <c:pt idx="34">
                  <c:v>5537</c:v>
                </c:pt>
                <c:pt idx="35">
                  <c:v>7211</c:v>
                </c:pt>
                <c:pt idx="36">
                  <c:v>10072</c:v>
                </c:pt>
                <c:pt idx="37">
                  <c:v>15968</c:v>
                </c:pt>
                <c:pt idx="38">
                  <c:v>26926</c:v>
                </c:pt>
                <c:pt idx="39">
                  <c:v>38429</c:v>
                </c:pt>
                <c:pt idx="40">
                  <c:v>34744</c:v>
                </c:pt>
                <c:pt idx="41">
                  <c:v>19710</c:v>
                </c:pt>
                <c:pt idx="42">
                  <c:v>9407</c:v>
                </c:pt>
                <c:pt idx="43">
                  <c:v>5968</c:v>
                </c:pt>
                <c:pt idx="44">
                  <c:v>4834</c:v>
                </c:pt>
                <c:pt idx="45">
                  <c:v>4237</c:v>
                </c:pt>
                <c:pt idx="46">
                  <c:v>4187</c:v>
                </c:pt>
                <c:pt idx="47">
                  <c:v>3939</c:v>
                </c:pt>
                <c:pt idx="48">
                  <c:v>3929</c:v>
                </c:pt>
                <c:pt idx="49">
                  <c:v>3819</c:v>
                </c:pt>
                <c:pt idx="50">
                  <c:v>3808</c:v>
                </c:pt>
                <c:pt idx="51">
                  <c:v>3769</c:v>
                </c:pt>
                <c:pt idx="52">
                  <c:v>3768</c:v>
                </c:pt>
                <c:pt idx="53">
                  <c:v>3584</c:v>
                </c:pt>
                <c:pt idx="54">
                  <c:v>3491</c:v>
                </c:pt>
                <c:pt idx="55">
                  <c:v>3504</c:v>
                </c:pt>
                <c:pt idx="56">
                  <c:v>3392</c:v>
                </c:pt>
                <c:pt idx="57">
                  <c:v>3502</c:v>
                </c:pt>
                <c:pt idx="58">
                  <c:v>3461</c:v>
                </c:pt>
                <c:pt idx="59">
                  <c:v>3411</c:v>
                </c:pt>
                <c:pt idx="60">
                  <c:v>3334</c:v>
                </c:pt>
                <c:pt idx="61">
                  <c:v>3231</c:v>
                </c:pt>
                <c:pt idx="62">
                  <c:v>3382</c:v>
                </c:pt>
                <c:pt idx="63">
                  <c:v>3359</c:v>
                </c:pt>
                <c:pt idx="64">
                  <c:v>3307</c:v>
                </c:pt>
                <c:pt idx="65">
                  <c:v>3372</c:v>
                </c:pt>
                <c:pt idx="66">
                  <c:v>3304</c:v>
                </c:pt>
                <c:pt idx="67">
                  <c:v>3495</c:v>
                </c:pt>
                <c:pt idx="68">
                  <c:v>3501</c:v>
                </c:pt>
                <c:pt idx="69">
                  <c:v>3547</c:v>
                </c:pt>
                <c:pt idx="70">
                  <c:v>3461</c:v>
                </c:pt>
                <c:pt idx="71">
                  <c:v>3464</c:v>
                </c:pt>
                <c:pt idx="72">
                  <c:v>3125</c:v>
                </c:pt>
                <c:pt idx="73">
                  <c:v>3207</c:v>
                </c:pt>
                <c:pt idx="74">
                  <c:v>3242</c:v>
                </c:pt>
                <c:pt idx="75">
                  <c:v>3294</c:v>
                </c:pt>
                <c:pt idx="76">
                  <c:v>3309</c:v>
                </c:pt>
                <c:pt idx="77">
                  <c:v>3408</c:v>
                </c:pt>
                <c:pt idx="78">
                  <c:v>3308</c:v>
                </c:pt>
                <c:pt idx="79">
                  <c:v>3233</c:v>
                </c:pt>
                <c:pt idx="80">
                  <c:v>3265</c:v>
                </c:pt>
                <c:pt idx="81">
                  <c:v>3193</c:v>
                </c:pt>
                <c:pt idx="82">
                  <c:v>3266</c:v>
                </c:pt>
                <c:pt idx="83">
                  <c:v>3123</c:v>
                </c:pt>
                <c:pt idx="84">
                  <c:v>3209</c:v>
                </c:pt>
                <c:pt idx="85">
                  <c:v>3081</c:v>
                </c:pt>
                <c:pt idx="86">
                  <c:v>3084</c:v>
                </c:pt>
                <c:pt idx="87">
                  <c:v>3203</c:v>
                </c:pt>
                <c:pt idx="88">
                  <c:v>3110</c:v>
                </c:pt>
                <c:pt idx="89">
                  <c:v>3093</c:v>
                </c:pt>
                <c:pt idx="90">
                  <c:v>3221</c:v>
                </c:pt>
                <c:pt idx="91">
                  <c:v>3081</c:v>
                </c:pt>
                <c:pt idx="92">
                  <c:v>3085</c:v>
                </c:pt>
                <c:pt idx="93">
                  <c:v>3208</c:v>
                </c:pt>
                <c:pt idx="94">
                  <c:v>3244</c:v>
                </c:pt>
                <c:pt idx="95">
                  <c:v>3179</c:v>
                </c:pt>
                <c:pt idx="96">
                  <c:v>3219</c:v>
                </c:pt>
                <c:pt idx="97">
                  <c:v>3245</c:v>
                </c:pt>
                <c:pt idx="98">
                  <c:v>3123</c:v>
                </c:pt>
                <c:pt idx="99">
                  <c:v>3116</c:v>
                </c:pt>
                <c:pt idx="100">
                  <c:v>2985</c:v>
                </c:pt>
                <c:pt idx="101">
                  <c:v>3260</c:v>
                </c:pt>
                <c:pt idx="102">
                  <c:v>3108</c:v>
                </c:pt>
                <c:pt idx="103">
                  <c:v>3076</c:v>
                </c:pt>
                <c:pt idx="104">
                  <c:v>3255</c:v>
                </c:pt>
                <c:pt idx="105">
                  <c:v>3235</c:v>
                </c:pt>
                <c:pt idx="106">
                  <c:v>3261</c:v>
                </c:pt>
                <c:pt idx="107">
                  <c:v>3015</c:v>
                </c:pt>
                <c:pt idx="108">
                  <c:v>3169</c:v>
                </c:pt>
                <c:pt idx="109">
                  <c:v>3116</c:v>
                </c:pt>
                <c:pt idx="110">
                  <c:v>2971</c:v>
                </c:pt>
                <c:pt idx="111">
                  <c:v>3108</c:v>
                </c:pt>
                <c:pt idx="112">
                  <c:v>3056</c:v>
                </c:pt>
                <c:pt idx="113">
                  <c:v>3001</c:v>
                </c:pt>
                <c:pt idx="114">
                  <c:v>3008</c:v>
                </c:pt>
                <c:pt idx="115">
                  <c:v>3057</c:v>
                </c:pt>
                <c:pt idx="116">
                  <c:v>2936</c:v>
                </c:pt>
                <c:pt idx="117">
                  <c:v>3040</c:v>
                </c:pt>
                <c:pt idx="118">
                  <c:v>2895</c:v>
                </c:pt>
                <c:pt idx="119">
                  <c:v>2958</c:v>
                </c:pt>
                <c:pt idx="120">
                  <c:v>2980</c:v>
                </c:pt>
                <c:pt idx="121">
                  <c:v>2953</c:v>
                </c:pt>
                <c:pt idx="122">
                  <c:v>2974</c:v>
                </c:pt>
                <c:pt idx="123">
                  <c:v>3024</c:v>
                </c:pt>
                <c:pt idx="124">
                  <c:v>2816</c:v>
                </c:pt>
                <c:pt idx="125">
                  <c:v>3038</c:v>
                </c:pt>
                <c:pt idx="126">
                  <c:v>3035</c:v>
                </c:pt>
                <c:pt idx="127">
                  <c:v>3165</c:v>
                </c:pt>
                <c:pt idx="128">
                  <c:v>3117</c:v>
                </c:pt>
                <c:pt idx="129">
                  <c:v>3215</c:v>
                </c:pt>
                <c:pt idx="130">
                  <c:v>3024</c:v>
                </c:pt>
                <c:pt idx="131">
                  <c:v>2888</c:v>
                </c:pt>
                <c:pt idx="132">
                  <c:v>3149</c:v>
                </c:pt>
                <c:pt idx="133">
                  <c:v>2974</c:v>
                </c:pt>
                <c:pt idx="134">
                  <c:v>2848</c:v>
                </c:pt>
                <c:pt idx="135">
                  <c:v>2985</c:v>
                </c:pt>
                <c:pt idx="136">
                  <c:v>3002</c:v>
                </c:pt>
                <c:pt idx="137">
                  <c:v>2875</c:v>
                </c:pt>
                <c:pt idx="138">
                  <c:v>2902</c:v>
                </c:pt>
                <c:pt idx="139">
                  <c:v>2952</c:v>
                </c:pt>
                <c:pt idx="140">
                  <c:v>3058</c:v>
                </c:pt>
                <c:pt idx="141">
                  <c:v>2957</c:v>
                </c:pt>
                <c:pt idx="142">
                  <c:v>3057</c:v>
                </c:pt>
                <c:pt idx="143">
                  <c:v>3057</c:v>
                </c:pt>
                <c:pt idx="144">
                  <c:v>3164</c:v>
                </c:pt>
                <c:pt idx="145">
                  <c:v>3194</c:v>
                </c:pt>
                <c:pt idx="146">
                  <c:v>3261</c:v>
                </c:pt>
                <c:pt idx="147">
                  <c:v>3309</c:v>
                </c:pt>
                <c:pt idx="148">
                  <c:v>3292</c:v>
                </c:pt>
                <c:pt idx="149">
                  <c:v>3283</c:v>
                </c:pt>
                <c:pt idx="150">
                  <c:v>3279</c:v>
                </c:pt>
                <c:pt idx="151">
                  <c:v>3205</c:v>
                </c:pt>
                <c:pt idx="152">
                  <c:v>3195</c:v>
                </c:pt>
                <c:pt idx="153">
                  <c:v>3159</c:v>
                </c:pt>
                <c:pt idx="154">
                  <c:v>3018</c:v>
                </c:pt>
                <c:pt idx="155">
                  <c:v>2956</c:v>
                </c:pt>
                <c:pt idx="156">
                  <c:v>3041</c:v>
                </c:pt>
                <c:pt idx="157">
                  <c:v>2963</c:v>
                </c:pt>
                <c:pt idx="158">
                  <c:v>2953</c:v>
                </c:pt>
                <c:pt idx="159">
                  <c:v>2877</c:v>
                </c:pt>
                <c:pt idx="160">
                  <c:v>2943</c:v>
                </c:pt>
                <c:pt idx="161">
                  <c:v>2881</c:v>
                </c:pt>
                <c:pt idx="162">
                  <c:v>2830</c:v>
                </c:pt>
                <c:pt idx="163">
                  <c:v>2718</c:v>
                </c:pt>
                <c:pt idx="164">
                  <c:v>2763</c:v>
                </c:pt>
                <c:pt idx="165">
                  <c:v>2802</c:v>
                </c:pt>
                <c:pt idx="166">
                  <c:v>2886</c:v>
                </c:pt>
                <c:pt idx="167">
                  <c:v>2753</c:v>
                </c:pt>
                <c:pt idx="168">
                  <c:v>2802</c:v>
                </c:pt>
                <c:pt idx="169">
                  <c:v>2805</c:v>
                </c:pt>
                <c:pt idx="170">
                  <c:v>2895</c:v>
                </c:pt>
                <c:pt idx="171">
                  <c:v>2916</c:v>
                </c:pt>
                <c:pt idx="172">
                  <c:v>2853</c:v>
                </c:pt>
                <c:pt idx="173">
                  <c:v>2803</c:v>
                </c:pt>
                <c:pt idx="174">
                  <c:v>2793</c:v>
                </c:pt>
                <c:pt idx="175">
                  <c:v>2873</c:v>
                </c:pt>
                <c:pt idx="176">
                  <c:v>2861</c:v>
                </c:pt>
                <c:pt idx="177">
                  <c:v>2763</c:v>
                </c:pt>
                <c:pt idx="178">
                  <c:v>2799</c:v>
                </c:pt>
                <c:pt idx="179">
                  <c:v>2721</c:v>
                </c:pt>
                <c:pt idx="180">
                  <c:v>2831</c:v>
                </c:pt>
                <c:pt idx="181">
                  <c:v>2776</c:v>
                </c:pt>
                <c:pt idx="182">
                  <c:v>2754</c:v>
                </c:pt>
                <c:pt idx="183">
                  <c:v>2675</c:v>
                </c:pt>
                <c:pt idx="184">
                  <c:v>2759</c:v>
                </c:pt>
                <c:pt idx="185">
                  <c:v>2768</c:v>
                </c:pt>
                <c:pt idx="186">
                  <c:v>2740</c:v>
                </c:pt>
                <c:pt idx="187">
                  <c:v>2782</c:v>
                </c:pt>
                <c:pt idx="188">
                  <c:v>2804</c:v>
                </c:pt>
                <c:pt idx="189">
                  <c:v>2806</c:v>
                </c:pt>
                <c:pt idx="190">
                  <c:v>2891</c:v>
                </c:pt>
                <c:pt idx="191">
                  <c:v>2781</c:v>
                </c:pt>
                <c:pt idx="192">
                  <c:v>2894</c:v>
                </c:pt>
                <c:pt idx="193">
                  <c:v>2798</c:v>
                </c:pt>
                <c:pt idx="194">
                  <c:v>2768</c:v>
                </c:pt>
                <c:pt idx="195">
                  <c:v>2804</c:v>
                </c:pt>
                <c:pt idx="196">
                  <c:v>2863</c:v>
                </c:pt>
                <c:pt idx="197">
                  <c:v>2883</c:v>
                </c:pt>
                <c:pt idx="198">
                  <c:v>3050</c:v>
                </c:pt>
                <c:pt idx="199">
                  <c:v>3154</c:v>
                </c:pt>
                <c:pt idx="200">
                  <c:v>3272</c:v>
                </c:pt>
                <c:pt idx="201">
                  <c:v>3384</c:v>
                </c:pt>
                <c:pt idx="202">
                  <c:v>3271</c:v>
                </c:pt>
                <c:pt idx="203">
                  <c:v>3196</c:v>
                </c:pt>
                <c:pt idx="204">
                  <c:v>3110</c:v>
                </c:pt>
                <c:pt idx="205">
                  <c:v>2951</c:v>
                </c:pt>
                <c:pt idx="206">
                  <c:v>2952</c:v>
                </c:pt>
                <c:pt idx="207">
                  <c:v>2936</c:v>
                </c:pt>
                <c:pt idx="208">
                  <c:v>2822</c:v>
                </c:pt>
                <c:pt idx="209">
                  <c:v>2812</c:v>
                </c:pt>
                <c:pt idx="210">
                  <c:v>2948</c:v>
                </c:pt>
                <c:pt idx="211">
                  <c:v>2834</c:v>
                </c:pt>
                <c:pt idx="212">
                  <c:v>2849</c:v>
                </c:pt>
                <c:pt idx="213">
                  <c:v>2845</c:v>
                </c:pt>
                <c:pt idx="214">
                  <c:v>2649</c:v>
                </c:pt>
                <c:pt idx="215">
                  <c:v>2850</c:v>
                </c:pt>
                <c:pt idx="216">
                  <c:v>2898</c:v>
                </c:pt>
                <c:pt idx="217">
                  <c:v>2755</c:v>
                </c:pt>
                <c:pt idx="218">
                  <c:v>2799</c:v>
                </c:pt>
                <c:pt idx="219">
                  <c:v>2791</c:v>
                </c:pt>
                <c:pt idx="220">
                  <c:v>2801</c:v>
                </c:pt>
                <c:pt idx="221">
                  <c:v>2832</c:v>
                </c:pt>
                <c:pt idx="222">
                  <c:v>2775</c:v>
                </c:pt>
                <c:pt idx="223">
                  <c:v>2814</c:v>
                </c:pt>
                <c:pt idx="224">
                  <c:v>2957</c:v>
                </c:pt>
                <c:pt idx="225">
                  <c:v>2838</c:v>
                </c:pt>
                <c:pt idx="226">
                  <c:v>3008</c:v>
                </c:pt>
                <c:pt idx="227">
                  <c:v>2895</c:v>
                </c:pt>
                <c:pt idx="228">
                  <c:v>3024</c:v>
                </c:pt>
                <c:pt idx="229">
                  <c:v>2938</c:v>
                </c:pt>
                <c:pt idx="230">
                  <c:v>2979</c:v>
                </c:pt>
                <c:pt idx="231">
                  <c:v>2909</c:v>
                </c:pt>
                <c:pt idx="232">
                  <c:v>2875</c:v>
                </c:pt>
                <c:pt idx="233">
                  <c:v>2817</c:v>
                </c:pt>
                <c:pt idx="234">
                  <c:v>3016</c:v>
                </c:pt>
                <c:pt idx="235">
                  <c:v>3032</c:v>
                </c:pt>
                <c:pt idx="236">
                  <c:v>3014</c:v>
                </c:pt>
                <c:pt idx="237">
                  <c:v>3065</c:v>
                </c:pt>
                <c:pt idx="238">
                  <c:v>3112</c:v>
                </c:pt>
                <c:pt idx="239">
                  <c:v>3023</c:v>
                </c:pt>
                <c:pt idx="240">
                  <c:v>3021</c:v>
                </c:pt>
                <c:pt idx="241">
                  <c:v>2863</c:v>
                </c:pt>
                <c:pt idx="242">
                  <c:v>3027</c:v>
                </c:pt>
                <c:pt idx="243">
                  <c:v>2996</c:v>
                </c:pt>
                <c:pt idx="244">
                  <c:v>2977</c:v>
                </c:pt>
                <c:pt idx="245">
                  <c:v>3037</c:v>
                </c:pt>
                <c:pt idx="246">
                  <c:v>2731</c:v>
                </c:pt>
                <c:pt idx="247">
                  <c:v>2830</c:v>
                </c:pt>
                <c:pt idx="248">
                  <c:v>2605</c:v>
                </c:pt>
                <c:pt idx="249">
                  <c:v>2811</c:v>
                </c:pt>
                <c:pt idx="250">
                  <c:v>2780</c:v>
                </c:pt>
                <c:pt idx="251">
                  <c:v>2900</c:v>
                </c:pt>
                <c:pt idx="252">
                  <c:v>2923</c:v>
                </c:pt>
                <c:pt idx="253">
                  <c:v>2871</c:v>
                </c:pt>
                <c:pt idx="254">
                  <c:v>2789</c:v>
                </c:pt>
                <c:pt idx="255">
                  <c:v>2937</c:v>
                </c:pt>
                <c:pt idx="256">
                  <c:v>2937</c:v>
                </c:pt>
                <c:pt idx="257">
                  <c:v>2896</c:v>
                </c:pt>
                <c:pt idx="258">
                  <c:v>3202</c:v>
                </c:pt>
                <c:pt idx="259">
                  <c:v>3098</c:v>
                </c:pt>
                <c:pt idx="260">
                  <c:v>3148</c:v>
                </c:pt>
                <c:pt idx="261">
                  <c:v>3086</c:v>
                </c:pt>
                <c:pt idx="262">
                  <c:v>3032</c:v>
                </c:pt>
                <c:pt idx="263">
                  <c:v>3063</c:v>
                </c:pt>
                <c:pt idx="264">
                  <c:v>2957</c:v>
                </c:pt>
                <c:pt idx="265">
                  <c:v>2996</c:v>
                </c:pt>
                <c:pt idx="266">
                  <c:v>2962</c:v>
                </c:pt>
                <c:pt idx="267">
                  <c:v>2978</c:v>
                </c:pt>
                <c:pt idx="268">
                  <c:v>2829</c:v>
                </c:pt>
                <c:pt idx="269">
                  <c:v>2913</c:v>
                </c:pt>
                <c:pt idx="270">
                  <c:v>2830</c:v>
                </c:pt>
                <c:pt idx="271">
                  <c:v>2780</c:v>
                </c:pt>
                <c:pt idx="272">
                  <c:v>2774</c:v>
                </c:pt>
                <c:pt idx="273">
                  <c:v>2802</c:v>
                </c:pt>
                <c:pt idx="274">
                  <c:v>2804</c:v>
                </c:pt>
                <c:pt idx="275">
                  <c:v>2761</c:v>
                </c:pt>
                <c:pt idx="276">
                  <c:v>2744</c:v>
                </c:pt>
                <c:pt idx="277">
                  <c:v>2776</c:v>
                </c:pt>
                <c:pt idx="278">
                  <c:v>2694</c:v>
                </c:pt>
                <c:pt idx="279">
                  <c:v>2817</c:v>
                </c:pt>
                <c:pt idx="280">
                  <c:v>2670</c:v>
                </c:pt>
                <c:pt idx="281">
                  <c:v>2799</c:v>
                </c:pt>
                <c:pt idx="282">
                  <c:v>2831</c:v>
                </c:pt>
                <c:pt idx="283">
                  <c:v>2816</c:v>
                </c:pt>
                <c:pt idx="284">
                  <c:v>2878</c:v>
                </c:pt>
                <c:pt idx="285">
                  <c:v>2896</c:v>
                </c:pt>
                <c:pt idx="286">
                  <c:v>2952</c:v>
                </c:pt>
                <c:pt idx="287">
                  <c:v>3068</c:v>
                </c:pt>
                <c:pt idx="288">
                  <c:v>3141</c:v>
                </c:pt>
                <c:pt idx="289">
                  <c:v>3239</c:v>
                </c:pt>
                <c:pt idx="290">
                  <c:v>3123</c:v>
                </c:pt>
                <c:pt idx="291">
                  <c:v>2927</c:v>
                </c:pt>
                <c:pt idx="292">
                  <c:v>2957</c:v>
                </c:pt>
                <c:pt idx="293">
                  <c:v>2970</c:v>
                </c:pt>
                <c:pt idx="294">
                  <c:v>3103</c:v>
                </c:pt>
                <c:pt idx="295">
                  <c:v>2953</c:v>
                </c:pt>
                <c:pt idx="296">
                  <c:v>3149</c:v>
                </c:pt>
                <c:pt idx="297">
                  <c:v>3029</c:v>
                </c:pt>
                <c:pt idx="298">
                  <c:v>3046</c:v>
                </c:pt>
                <c:pt idx="299">
                  <c:v>3125</c:v>
                </c:pt>
                <c:pt idx="300">
                  <c:v>3173</c:v>
                </c:pt>
                <c:pt idx="301">
                  <c:v>3131</c:v>
                </c:pt>
                <c:pt idx="302">
                  <c:v>3264</c:v>
                </c:pt>
                <c:pt idx="303">
                  <c:v>3307</c:v>
                </c:pt>
                <c:pt idx="304">
                  <c:v>3473</c:v>
                </c:pt>
                <c:pt idx="305">
                  <c:v>3800</c:v>
                </c:pt>
                <c:pt idx="306">
                  <c:v>4340</c:v>
                </c:pt>
                <c:pt idx="307">
                  <c:v>5221</c:v>
                </c:pt>
                <c:pt idx="308">
                  <c:v>6735</c:v>
                </c:pt>
                <c:pt idx="309">
                  <c:v>10207</c:v>
                </c:pt>
                <c:pt idx="310">
                  <c:v>17198</c:v>
                </c:pt>
                <c:pt idx="311">
                  <c:v>30753</c:v>
                </c:pt>
                <c:pt idx="312">
                  <c:v>45906</c:v>
                </c:pt>
                <c:pt idx="313">
                  <c:v>43721</c:v>
                </c:pt>
                <c:pt idx="314">
                  <c:v>32754</c:v>
                </c:pt>
                <c:pt idx="315">
                  <c:v>19664</c:v>
                </c:pt>
                <c:pt idx="316">
                  <c:v>10632</c:v>
                </c:pt>
                <c:pt idx="317">
                  <c:v>6396</c:v>
                </c:pt>
                <c:pt idx="318">
                  <c:v>4824</c:v>
                </c:pt>
                <c:pt idx="319">
                  <c:v>4052</c:v>
                </c:pt>
                <c:pt idx="320">
                  <c:v>3601</c:v>
                </c:pt>
                <c:pt idx="321">
                  <c:v>3533</c:v>
                </c:pt>
                <c:pt idx="322">
                  <c:v>3279</c:v>
                </c:pt>
                <c:pt idx="323">
                  <c:v>3149</c:v>
                </c:pt>
                <c:pt idx="324">
                  <c:v>3070</c:v>
                </c:pt>
                <c:pt idx="325">
                  <c:v>2949</c:v>
                </c:pt>
                <c:pt idx="326">
                  <c:v>2937</c:v>
                </c:pt>
                <c:pt idx="327">
                  <c:v>2897</c:v>
                </c:pt>
                <c:pt idx="328">
                  <c:v>2816</c:v>
                </c:pt>
                <c:pt idx="329">
                  <c:v>2918</c:v>
                </c:pt>
                <c:pt idx="330">
                  <c:v>2971</c:v>
                </c:pt>
                <c:pt idx="331">
                  <c:v>3011</c:v>
                </c:pt>
                <c:pt idx="332">
                  <c:v>2793</c:v>
                </c:pt>
                <c:pt idx="333">
                  <c:v>2797</c:v>
                </c:pt>
                <c:pt idx="334">
                  <c:v>2845</c:v>
                </c:pt>
                <c:pt idx="335">
                  <c:v>2844</c:v>
                </c:pt>
                <c:pt idx="336">
                  <c:v>2844</c:v>
                </c:pt>
                <c:pt idx="337">
                  <c:v>2727</c:v>
                </c:pt>
                <c:pt idx="338">
                  <c:v>2899</c:v>
                </c:pt>
                <c:pt idx="339">
                  <c:v>2758</c:v>
                </c:pt>
                <c:pt idx="340">
                  <c:v>2744</c:v>
                </c:pt>
                <c:pt idx="341">
                  <c:v>2916</c:v>
                </c:pt>
                <c:pt idx="342">
                  <c:v>3040</c:v>
                </c:pt>
                <c:pt idx="343">
                  <c:v>3224</c:v>
                </c:pt>
                <c:pt idx="344">
                  <c:v>3086</c:v>
                </c:pt>
                <c:pt idx="345">
                  <c:v>2918</c:v>
                </c:pt>
                <c:pt idx="346">
                  <c:v>2964</c:v>
                </c:pt>
                <c:pt idx="347">
                  <c:v>2824</c:v>
                </c:pt>
                <c:pt idx="348">
                  <c:v>2742</c:v>
                </c:pt>
                <c:pt idx="349">
                  <c:v>2655</c:v>
                </c:pt>
                <c:pt idx="350">
                  <c:v>2718</c:v>
                </c:pt>
                <c:pt idx="351">
                  <c:v>2793</c:v>
                </c:pt>
                <c:pt idx="352">
                  <c:v>2710</c:v>
                </c:pt>
                <c:pt idx="353">
                  <c:v>2803</c:v>
                </c:pt>
                <c:pt idx="354">
                  <c:v>2995</c:v>
                </c:pt>
                <c:pt idx="355">
                  <c:v>3007</c:v>
                </c:pt>
                <c:pt idx="356">
                  <c:v>3026</c:v>
                </c:pt>
                <c:pt idx="357">
                  <c:v>2974</c:v>
                </c:pt>
                <c:pt idx="358">
                  <c:v>2915</c:v>
                </c:pt>
                <c:pt idx="359">
                  <c:v>2788</c:v>
                </c:pt>
                <c:pt idx="360">
                  <c:v>2786</c:v>
                </c:pt>
                <c:pt idx="361">
                  <c:v>2789</c:v>
                </c:pt>
                <c:pt idx="362">
                  <c:v>2790</c:v>
                </c:pt>
                <c:pt idx="363">
                  <c:v>2698</c:v>
                </c:pt>
                <c:pt idx="364">
                  <c:v>2626</c:v>
                </c:pt>
                <c:pt idx="365">
                  <c:v>2674</c:v>
                </c:pt>
                <c:pt idx="366">
                  <c:v>2658</c:v>
                </c:pt>
                <c:pt idx="367">
                  <c:v>2721</c:v>
                </c:pt>
                <c:pt idx="368">
                  <c:v>2637</c:v>
                </c:pt>
                <c:pt idx="369">
                  <c:v>2716</c:v>
                </c:pt>
                <c:pt idx="370">
                  <c:v>2916</c:v>
                </c:pt>
                <c:pt idx="371">
                  <c:v>2920</c:v>
                </c:pt>
                <c:pt idx="372">
                  <c:v>3030</c:v>
                </c:pt>
                <c:pt idx="373">
                  <c:v>3098</c:v>
                </c:pt>
                <c:pt idx="374">
                  <c:v>2977</c:v>
                </c:pt>
                <c:pt idx="375">
                  <c:v>3030</c:v>
                </c:pt>
                <c:pt idx="376">
                  <c:v>2924</c:v>
                </c:pt>
                <c:pt idx="377">
                  <c:v>2863</c:v>
                </c:pt>
                <c:pt idx="378">
                  <c:v>2893</c:v>
                </c:pt>
                <c:pt idx="379">
                  <c:v>2815</c:v>
                </c:pt>
                <c:pt idx="380">
                  <c:v>2906</c:v>
                </c:pt>
                <c:pt idx="381">
                  <c:v>2916</c:v>
                </c:pt>
                <c:pt idx="382">
                  <c:v>2673</c:v>
                </c:pt>
                <c:pt idx="383">
                  <c:v>2622</c:v>
                </c:pt>
                <c:pt idx="384">
                  <c:v>2666</c:v>
                </c:pt>
                <c:pt idx="385">
                  <c:v>2720</c:v>
                </c:pt>
                <c:pt idx="386">
                  <c:v>2709</c:v>
                </c:pt>
                <c:pt idx="387">
                  <c:v>2598</c:v>
                </c:pt>
                <c:pt idx="388">
                  <c:v>2620</c:v>
                </c:pt>
                <c:pt idx="389">
                  <c:v>2680</c:v>
                </c:pt>
                <c:pt idx="390">
                  <c:v>2596</c:v>
                </c:pt>
                <c:pt idx="391">
                  <c:v>2535</c:v>
                </c:pt>
                <c:pt idx="392">
                  <c:v>2590</c:v>
                </c:pt>
                <c:pt idx="393">
                  <c:v>2562</c:v>
                </c:pt>
                <c:pt idx="394">
                  <c:v>2585</c:v>
                </c:pt>
                <c:pt idx="395">
                  <c:v>2629</c:v>
                </c:pt>
                <c:pt idx="396">
                  <c:v>2534</c:v>
                </c:pt>
                <c:pt idx="397">
                  <c:v>2599</c:v>
                </c:pt>
                <c:pt idx="398">
                  <c:v>2670</c:v>
                </c:pt>
                <c:pt idx="399">
                  <c:v>2695</c:v>
                </c:pt>
                <c:pt idx="400">
                  <c:v>2568</c:v>
                </c:pt>
                <c:pt idx="401">
                  <c:v>2463</c:v>
                </c:pt>
                <c:pt idx="402">
                  <c:v>2628</c:v>
                </c:pt>
                <c:pt idx="403">
                  <c:v>2584</c:v>
                </c:pt>
                <c:pt idx="404">
                  <c:v>2500</c:v>
                </c:pt>
                <c:pt idx="405">
                  <c:v>2593</c:v>
                </c:pt>
                <c:pt idx="406">
                  <c:v>2533</c:v>
                </c:pt>
                <c:pt idx="407">
                  <c:v>2605</c:v>
                </c:pt>
                <c:pt idx="408">
                  <c:v>2624</c:v>
                </c:pt>
                <c:pt idx="409">
                  <c:v>2582</c:v>
                </c:pt>
                <c:pt idx="410">
                  <c:v>2644</c:v>
                </c:pt>
                <c:pt idx="411">
                  <c:v>2573</c:v>
                </c:pt>
                <c:pt idx="412">
                  <c:v>2675</c:v>
                </c:pt>
                <c:pt idx="413">
                  <c:v>2563</c:v>
                </c:pt>
                <c:pt idx="414">
                  <c:v>2636</c:v>
                </c:pt>
                <c:pt idx="415">
                  <c:v>2538</c:v>
                </c:pt>
                <c:pt idx="416">
                  <c:v>2621</c:v>
                </c:pt>
                <c:pt idx="417">
                  <c:v>2553</c:v>
                </c:pt>
                <c:pt idx="418">
                  <c:v>2617</c:v>
                </c:pt>
                <c:pt idx="419">
                  <c:v>2482</c:v>
                </c:pt>
                <c:pt idx="420">
                  <c:v>2619</c:v>
                </c:pt>
                <c:pt idx="421">
                  <c:v>2493</c:v>
                </c:pt>
                <c:pt idx="422">
                  <c:v>2549</c:v>
                </c:pt>
                <c:pt idx="423">
                  <c:v>2753</c:v>
                </c:pt>
                <c:pt idx="424">
                  <c:v>2646</c:v>
                </c:pt>
                <c:pt idx="425">
                  <c:v>2792</c:v>
                </c:pt>
                <c:pt idx="426">
                  <c:v>2751</c:v>
                </c:pt>
                <c:pt idx="427">
                  <c:v>2961</c:v>
                </c:pt>
                <c:pt idx="428">
                  <c:v>2862</c:v>
                </c:pt>
                <c:pt idx="429">
                  <c:v>2987</c:v>
                </c:pt>
                <c:pt idx="430">
                  <c:v>3003</c:v>
                </c:pt>
                <c:pt idx="431">
                  <c:v>3187</c:v>
                </c:pt>
                <c:pt idx="432">
                  <c:v>3427</c:v>
                </c:pt>
                <c:pt idx="433">
                  <c:v>3966</c:v>
                </c:pt>
                <c:pt idx="434">
                  <c:v>5158</c:v>
                </c:pt>
                <c:pt idx="435">
                  <c:v>7466</c:v>
                </c:pt>
                <c:pt idx="436">
                  <c:v>12380</c:v>
                </c:pt>
                <c:pt idx="437">
                  <c:v>17708</c:v>
                </c:pt>
                <c:pt idx="438">
                  <c:v>16821</c:v>
                </c:pt>
                <c:pt idx="439">
                  <c:v>13283</c:v>
                </c:pt>
                <c:pt idx="440">
                  <c:v>10100</c:v>
                </c:pt>
                <c:pt idx="441">
                  <c:v>6173</c:v>
                </c:pt>
                <c:pt idx="442">
                  <c:v>4318</c:v>
                </c:pt>
                <c:pt idx="443">
                  <c:v>3387</c:v>
                </c:pt>
                <c:pt idx="444">
                  <c:v>3162</c:v>
                </c:pt>
                <c:pt idx="445">
                  <c:v>3020</c:v>
                </c:pt>
                <c:pt idx="446">
                  <c:v>2865</c:v>
                </c:pt>
                <c:pt idx="447">
                  <c:v>2806</c:v>
                </c:pt>
                <c:pt idx="448">
                  <c:v>2820</c:v>
                </c:pt>
                <c:pt idx="449">
                  <c:v>2720</c:v>
                </c:pt>
                <c:pt idx="450">
                  <c:v>2496</c:v>
                </c:pt>
                <c:pt idx="451">
                  <c:v>2680</c:v>
                </c:pt>
                <c:pt idx="452">
                  <c:v>2603</c:v>
                </c:pt>
                <c:pt idx="453">
                  <c:v>2531</c:v>
                </c:pt>
                <c:pt idx="454">
                  <c:v>2555</c:v>
                </c:pt>
                <c:pt idx="455">
                  <c:v>2600</c:v>
                </c:pt>
                <c:pt idx="456">
                  <c:v>2516</c:v>
                </c:pt>
                <c:pt idx="457">
                  <c:v>2490</c:v>
                </c:pt>
                <c:pt idx="458">
                  <c:v>2462</c:v>
                </c:pt>
                <c:pt idx="459">
                  <c:v>2437</c:v>
                </c:pt>
                <c:pt idx="460">
                  <c:v>2545</c:v>
                </c:pt>
                <c:pt idx="461">
                  <c:v>2542</c:v>
                </c:pt>
                <c:pt idx="462">
                  <c:v>2319</c:v>
                </c:pt>
                <c:pt idx="463">
                  <c:v>2439</c:v>
                </c:pt>
                <c:pt idx="464">
                  <c:v>2454</c:v>
                </c:pt>
                <c:pt idx="465">
                  <c:v>2489</c:v>
                </c:pt>
                <c:pt idx="466">
                  <c:v>2522</c:v>
                </c:pt>
                <c:pt idx="467">
                  <c:v>2535</c:v>
                </c:pt>
                <c:pt idx="468">
                  <c:v>2500</c:v>
                </c:pt>
                <c:pt idx="469">
                  <c:v>2441</c:v>
                </c:pt>
                <c:pt idx="470">
                  <c:v>2584</c:v>
                </c:pt>
                <c:pt idx="471">
                  <c:v>2622</c:v>
                </c:pt>
                <c:pt idx="472">
                  <c:v>2599</c:v>
                </c:pt>
                <c:pt idx="473">
                  <c:v>2528</c:v>
                </c:pt>
                <c:pt idx="474">
                  <c:v>2607</c:v>
                </c:pt>
                <c:pt idx="475">
                  <c:v>2697</c:v>
                </c:pt>
                <c:pt idx="476">
                  <c:v>2612</c:v>
                </c:pt>
                <c:pt idx="477">
                  <c:v>2782</c:v>
                </c:pt>
                <c:pt idx="478">
                  <c:v>2637</c:v>
                </c:pt>
                <c:pt idx="479">
                  <c:v>2532</c:v>
                </c:pt>
                <c:pt idx="480">
                  <c:v>2466</c:v>
                </c:pt>
                <c:pt idx="481">
                  <c:v>2540</c:v>
                </c:pt>
                <c:pt idx="482">
                  <c:v>2547</c:v>
                </c:pt>
                <c:pt idx="483">
                  <c:v>2414</c:v>
                </c:pt>
                <c:pt idx="484">
                  <c:v>2482</c:v>
                </c:pt>
                <c:pt idx="485">
                  <c:v>2523</c:v>
                </c:pt>
                <c:pt idx="486">
                  <c:v>2468</c:v>
                </c:pt>
                <c:pt idx="487">
                  <c:v>2491</c:v>
                </c:pt>
                <c:pt idx="488">
                  <c:v>2454</c:v>
                </c:pt>
                <c:pt idx="489">
                  <c:v>2459</c:v>
                </c:pt>
                <c:pt idx="490">
                  <c:v>2453</c:v>
                </c:pt>
                <c:pt idx="491">
                  <c:v>2483</c:v>
                </c:pt>
                <c:pt idx="492">
                  <c:v>2488</c:v>
                </c:pt>
                <c:pt idx="493">
                  <c:v>2509</c:v>
                </c:pt>
                <c:pt idx="494">
                  <c:v>2492</c:v>
                </c:pt>
                <c:pt idx="495">
                  <c:v>2515</c:v>
                </c:pt>
                <c:pt idx="496">
                  <c:v>2447</c:v>
                </c:pt>
                <c:pt idx="497">
                  <c:v>2447</c:v>
                </c:pt>
                <c:pt idx="498">
                  <c:v>2431</c:v>
                </c:pt>
                <c:pt idx="499">
                  <c:v>2459</c:v>
                </c:pt>
                <c:pt idx="500">
                  <c:v>2576</c:v>
                </c:pt>
                <c:pt idx="501">
                  <c:v>2488</c:v>
                </c:pt>
                <c:pt idx="502">
                  <c:v>2401</c:v>
                </c:pt>
                <c:pt idx="503">
                  <c:v>2429</c:v>
                </c:pt>
                <c:pt idx="504">
                  <c:v>2404</c:v>
                </c:pt>
                <c:pt idx="505">
                  <c:v>2419</c:v>
                </c:pt>
                <c:pt idx="506">
                  <c:v>2365</c:v>
                </c:pt>
                <c:pt idx="507">
                  <c:v>2393</c:v>
                </c:pt>
                <c:pt idx="508">
                  <c:v>2358</c:v>
                </c:pt>
                <c:pt idx="509">
                  <c:v>2357</c:v>
                </c:pt>
                <c:pt idx="510">
                  <c:v>2369</c:v>
                </c:pt>
                <c:pt idx="511">
                  <c:v>2380</c:v>
                </c:pt>
                <c:pt idx="512">
                  <c:v>2205</c:v>
                </c:pt>
                <c:pt idx="513">
                  <c:v>2376</c:v>
                </c:pt>
                <c:pt idx="514">
                  <c:v>2316</c:v>
                </c:pt>
                <c:pt idx="515">
                  <c:v>2270</c:v>
                </c:pt>
                <c:pt idx="516">
                  <c:v>2422</c:v>
                </c:pt>
                <c:pt idx="517">
                  <c:v>2331</c:v>
                </c:pt>
                <c:pt idx="518">
                  <c:v>2298</c:v>
                </c:pt>
                <c:pt idx="519">
                  <c:v>2384</c:v>
                </c:pt>
                <c:pt idx="520">
                  <c:v>2351</c:v>
                </c:pt>
                <c:pt idx="521">
                  <c:v>2293</c:v>
                </c:pt>
                <c:pt idx="522">
                  <c:v>2314</c:v>
                </c:pt>
                <c:pt idx="523">
                  <c:v>2292</c:v>
                </c:pt>
                <c:pt idx="524">
                  <c:v>2380</c:v>
                </c:pt>
                <c:pt idx="525">
                  <c:v>2340</c:v>
                </c:pt>
                <c:pt idx="526">
                  <c:v>2260</c:v>
                </c:pt>
                <c:pt idx="527">
                  <c:v>2329</c:v>
                </c:pt>
                <c:pt idx="528">
                  <c:v>2296</c:v>
                </c:pt>
                <c:pt idx="529">
                  <c:v>2437</c:v>
                </c:pt>
                <c:pt idx="530">
                  <c:v>2244</c:v>
                </c:pt>
                <c:pt idx="531">
                  <c:v>2372</c:v>
                </c:pt>
                <c:pt idx="532">
                  <c:v>2262</c:v>
                </c:pt>
                <c:pt idx="533">
                  <c:v>2319</c:v>
                </c:pt>
                <c:pt idx="534">
                  <c:v>2290</c:v>
                </c:pt>
                <c:pt idx="535">
                  <c:v>2268</c:v>
                </c:pt>
                <c:pt idx="536">
                  <c:v>2214</c:v>
                </c:pt>
                <c:pt idx="537">
                  <c:v>2266</c:v>
                </c:pt>
                <c:pt idx="538">
                  <c:v>2415</c:v>
                </c:pt>
                <c:pt idx="539">
                  <c:v>2376</c:v>
                </c:pt>
                <c:pt idx="540">
                  <c:v>2376</c:v>
                </c:pt>
                <c:pt idx="541">
                  <c:v>2384</c:v>
                </c:pt>
                <c:pt idx="542">
                  <c:v>2391</c:v>
                </c:pt>
                <c:pt idx="543">
                  <c:v>2324</c:v>
                </c:pt>
                <c:pt idx="544">
                  <c:v>2472</c:v>
                </c:pt>
                <c:pt idx="545">
                  <c:v>2305</c:v>
                </c:pt>
                <c:pt idx="546">
                  <c:v>2245</c:v>
                </c:pt>
                <c:pt idx="547">
                  <c:v>2304</c:v>
                </c:pt>
                <c:pt idx="548">
                  <c:v>2282</c:v>
                </c:pt>
                <c:pt idx="549">
                  <c:v>2415</c:v>
                </c:pt>
                <c:pt idx="550">
                  <c:v>2249</c:v>
                </c:pt>
                <c:pt idx="551">
                  <c:v>2302</c:v>
                </c:pt>
                <c:pt idx="552">
                  <c:v>2337</c:v>
                </c:pt>
                <c:pt idx="553">
                  <c:v>2399</c:v>
                </c:pt>
                <c:pt idx="554">
                  <c:v>2243</c:v>
                </c:pt>
                <c:pt idx="555">
                  <c:v>2306</c:v>
                </c:pt>
                <c:pt idx="556">
                  <c:v>2364</c:v>
                </c:pt>
                <c:pt idx="557">
                  <c:v>2363</c:v>
                </c:pt>
                <c:pt idx="558">
                  <c:v>2434</c:v>
                </c:pt>
                <c:pt idx="559">
                  <c:v>2247</c:v>
                </c:pt>
                <c:pt idx="560">
                  <c:v>2288</c:v>
                </c:pt>
                <c:pt idx="561">
                  <c:v>2403</c:v>
                </c:pt>
                <c:pt idx="562">
                  <c:v>2247</c:v>
                </c:pt>
                <c:pt idx="563">
                  <c:v>2204</c:v>
                </c:pt>
                <c:pt idx="564">
                  <c:v>2274</c:v>
                </c:pt>
                <c:pt idx="565">
                  <c:v>2250</c:v>
                </c:pt>
                <c:pt idx="566">
                  <c:v>2191</c:v>
                </c:pt>
                <c:pt idx="567">
                  <c:v>2286</c:v>
                </c:pt>
                <c:pt idx="568">
                  <c:v>2211</c:v>
                </c:pt>
                <c:pt idx="569">
                  <c:v>2288</c:v>
                </c:pt>
                <c:pt idx="570">
                  <c:v>2379</c:v>
                </c:pt>
                <c:pt idx="571">
                  <c:v>2222</c:v>
                </c:pt>
                <c:pt idx="572">
                  <c:v>2270</c:v>
                </c:pt>
                <c:pt idx="573">
                  <c:v>2233</c:v>
                </c:pt>
                <c:pt idx="574">
                  <c:v>2310</c:v>
                </c:pt>
                <c:pt idx="575">
                  <c:v>2282</c:v>
                </c:pt>
                <c:pt idx="576">
                  <c:v>2247</c:v>
                </c:pt>
                <c:pt idx="577">
                  <c:v>2193</c:v>
                </c:pt>
                <c:pt idx="578">
                  <c:v>2218</c:v>
                </c:pt>
                <c:pt idx="579">
                  <c:v>2239</c:v>
                </c:pt>
                <c:pt idx="580">
                  <c:v>2087</c:v>
                </c:pt>
                <c:pt idx="581">
                  <c:v>2249</c:v>
                </c:pt>
                <c:pt idx="582">
                  <c:v>2264</c:v>
                </c:pt>
                <c:pt idx="583">
                  <c:v>2267</c:v>
                </c:pt>
                <c:pt idx="584">
                  <c:v>2206</c:v>
                </c:pt>
                <c:pt idx="585">
                  <c:v>2304</c:v>
                </c:pt>
                <c:pt idx="586">
                  <c:v>2274</c:v>
                </c:pt>
                <c:pt idx="587">
                  <c:v>2246</c:v>
                </c:pt>
                <c:pt idx="588">
                  <c:v>2258</c:v>
                </c:pt>
                <c:pt idx="589">
                  <c:v>2190</c:v>
                </c:pt>
                <c:pt idx="590">
                  <c:v>2319</c:v>
                </c:pt>
                <c:pt idx="591">
                  <c:v>2235</c:v>
                </c:pt>
                <c:pt idx="592">
                  <c:v>2261</c:v>
                </c:pt>
                <c:pt idx="593">
                  <c:v>2359</c:v>
                </c:pt>
                <c:pt idx="594">
                  <c:v>2292</c:v>
                </c:pt>
                <c:pt idx="595">
                  <c:v>2254</c:v>
                </c:pt>
                <c:pt idx="596">
                  <c:v>2258</c:v>
                </c:pt>
                <c:pt idx="597">
                  <c:v>2192</c:v>
                </c:pt>
                <c:pt idx="598">
                  <c:v>2310</c:v>
                </c:pt>
                <c:pt idx="599">
                  <c:v>2285</c:v>
                </c:pt>
                <c:pt idx="600">
                  <c:v>2281</c:v>
                </c:pt>
                <c:pt idx="601">
                  <c:v>2360</c:v>
                </c:pt>
                <c:pt idx="602">
                  <c:v>2308</c:v>
                </c:pt>
                <c:pt idx="603">
                  <c:v>2386</c:v>
                </c:pt>
                <c:pt idx="604">
                  <c:v>2341</c:v>
                </c:pt>
                <c:pt idx="605">
                  <c:v>2261</c:v>
                </c:pt>
                <c:pt idx="606">
                  <c:v>2365</c:v>
                </c:pt>
                <c:pt idx="607">
                  <c:v>2328</c:v>
                </c:pt>
                <c:pt idx="608">
                  <c:v>2285</c:v>
                </c:pt>
                <c:pt idx="609">
                  <c:v>2339</c:v>
                </c:pt>
                <c:pt idx="610">
                  <c:v>2342</c:v>
                </c:pt>
                <c:pt idx="611">
                  <c:v>2538</c:v>
                </c:pt>
                <c:pt idx="612">
                  <c:v>2570</c:v>
                </c:pt>
                <c:pt idx="613">
                  <c:v>2756</c:v>
                </c:pt>
                <c:pt idx="614">
                  <c:v>3082</c:v>
                </c:pt>
                <c:pt idx="615">
                  <c:v>3972</c:v>
                </c:pt>
                <c:pt idx="616">
                  <c:v>6052</c:v>
                </c:pt>
                <c:pt idx="617">
                  <c:v>8516</c:v>
                </c:pt>
                <c:pt idx="618">
                  <c:v>7349</c:v>
                </c:pt>
                <c:pt idx="619">
                  <c:v>6130</c:v>
                </c:pt>
                <c:pt idx="620">
                  <c:v>5668</c:v>
                </c:pt>
                <c:pt idx="621">
                  <c:v>4231</c:v>
                </c:pt>
                <c:pt idx="622">
                  <c:v>3184</c:v>
                </c:pt>
                <c:pt idx="623">
                  <c:v>2660</c:v>
                </c:pt>
                <c:pt idx="624">
                  <c:v>2569</c:v>
                </c:pt>
                <c:pt idx="625">
                  <c:v>2429</c:v>
                </c:pt>
                <c:pt idx="626">
                  <c:v>2346</c:v>
                </c:pt>
                <c:pt idx="627">
                  <c:v>2338</c:v>
                </c:pt>
                <c:pt idx="628">
                  <c:v>2309</c:v>
                </c:pt>
                <c:pt idx="629">
                  <c:v>2285</c:v>
                </c:pt>
                <c:pt idx="630">
                  <c:v>2297</c:v>
                </c:pt>
                <c:pt idx="631">
                  <c:v>2438</c:v>
                </c:pt>
                <c:pt idx="632">
                  <c:v>2168</c:v>
                </c:pt>
                <c:pt idx="633">
                  <c:v>2255</c:v>
                </c:pt>
                <c:pt idx="634">
                  <c:v>2349</c:v>
                </c:pt>
                <c:pt idx="635">
                  <c:v>2307</c:v>
                </c:pt>
                <c:pt idx="636">
                  <c:v>2283</c:v>
                </c:pt>
                <c:pt idx="637">
                  <c:v>2207</c:v>
                </c:pt>
                <c:pt idx="638">
                  <c:v>2234</c:v>
                </c:pt>
                <c:pt idx="639">
                  <c:v>2260</c:v>
                </c:pt>
                <c:pt idx="640">
                  <c:v>2305</c:v>
                </c:pt>
                <c:pt idx="641">
                  <c:v>2188</c:v>
                </c:pt>
                <c:pt idx="642">
                  <c:v>2281</c:v>
                </c:pt>
                <c:pt idx="643">
                  <c:v>2268</c:v>
                </c:pt>
                <c:pt idx="644">
                  <c:v>2268</c:v>
                </c:pt>
                <c:pt idx="645">
                  <c:v>2170</c:v>
                </c:pt>
                <c:pt idx="646">
                  <c:v>2382</c:v>
                </c:pt>
                <c:pt idx="647">
                  <c:v>2240</c:v>
                </c:pt>
                <c:pt idx="648">
                  <c:v>2177</c:v>
                </c:pt>
                <c:pt idx="649">
                  <c:v>2190</c:v>
                </c:pt>
                <c:pt idx="650">
                  <c:v>2233</c:v>
                </c:pt>
                <c:pt idx="651">
                  <c:v>2249</c:v>
                </c:pt>
                <c:pt idx="652">
                  <c:v>2175</c:v>
                </c:pt>
                <c:pt idx="653">
                  <c:v>2243</c:v>
                </c:pt>
                <c:pt idx="654">
                  <c:v>2202</c:v>
                </c:pt>
                <c:pt idx="655">
                  <c:v>2244</c:v>
                </c:pt>
                <c:pt idx="656">
                  <c:v>2299</c:v>
                </c:pt>
                <c:pt idx="657">
                  <c:v>2189</c:v>
                </c:pt>
                <c:pt idx="658">
                  <c:v>2240</c:v>
                </c:pt>
                <c:pt idx="659">
                  <c:v>2292</c:v>
                </c:pt>
                <c:pt idx="660">
                  <c:v>2226</c:v>
                </c:pt>
                <c:pt idx="661">
                  <c:v>2197</c:v>
                </c:pt>
                <c:pt idx="662">
                  <c:v>2304</c:v>
                </c:pt>
                <c:pt idx="663">
                  <c:v>2368</c:v>
                </c:pt>
                <c:pt idx="664">
                  <c:v>2327</c:v>
                </c:pt>
                <c:pt idx="665">
                  <c:v>2337</c:v>
                </c:pt>
                <c:pt idx="666">
                  <c:v>2350</c:v>
                </c:pt>
                <c:pt idx="667">
                  <c:v>2429</c:v>
                </c:pt>
                <c:pt idx="668">
                  <c:v>2315</c:v>
                </c:pt>
                <c:pt idx="669">
                  <c:v>2318</c:v>
                </c:pt>
                <c:pt idx="670">
                  <c:v>2313</c:v>
                </c:pt>
                <c:pt idx="671">
                  <c:v>2359</c:v>
                </c:pt>
                <c:pt idx="672">
                  <c:v>2301</c:v>
                </c:pt>
                <c:pt idx="673">
                  <c:v>2346</c:v>
                </c:pt>
                <c:pt idx="674">
                  <c:v>2397</c:v>
                </c:pt>
                <c:pt idx="675">
                  <c:v>2185</c:v>
                </c:pt>
                <c:pt idx="676">
                  <c:v>2334</c:v>
                </c:pt>
                <c:pt idx="677">
                  <c:v>2346</c:v>
                </c:pt>
                <c:pt idx="678">
                  <c:v>2314</c:v>
                </c:pt>
                <c:pt idx="679">
                  <c:v>2274</c:v>
                </c:pt>
                <c:pt idx="680">
                  <c:v>2204</c:v>
                </c:pt>
                <c:pt idx="681">
                  <c:v>2295</c:v>
                </c:pt>
                <c:pt idx="682">
                  <c:v>2270</c:v>
                </c:pt>
                <c:pt idx="683">
                  <c:v>2275</c:v>
                </c:pt>
                <c:pt idx="684">
                  <c:v>2277</c:v>
                </c:pt>
                <c:pt idx="685">
                  <c:v>2271</c:v>
                </c:pt>
                <c:pt idx="686">
                  <c:v>2162</c:v>
                </c:pt>
                <c:pt idx="687">
                  <c:v>2273</c:v>
                </c:pt>
                <c:pt idx="688">
                  <c:v>2274</c:v>
                </c:pt>
                <c:pt idx="689">
                  <c:v>2315</c:v>
                </c:pt>
                <c:pt idx="690">
                  <c:v>2333</c:v>
                </c:pt>
                <c:pt idx="691">
                  <c:v>2275</c:v>
                </c:pt>
                <c:pt idx="692">
                  <c:v>2376</c:v>
                </c:pt>
                <c:pt idx="693">
                  <c:v>2325</c:v>
                </c:pt>
                <c:pt idx="694">
                  <c:v>2381</c:v>
                </c:pt>
                <c:pt idx="695">
                  <c:v>2347</c:v>
                </c:pt>
                <c:pt idx="696">
                  <c:v>2308</c:v>
                </c:pt>
                <c:pt idx="697">
                  <c:v>2302</c:v>
                </c:pt>
                <c:pt idx="698">
                  <c:v>2310</c:v>
                </c:pt>
                <c:pt idx="699">
                  <c:v>2195</c:v>
                </c:pt>
                <c:pt idx="700">
                  <c:v>2294</c:v>
                </c:pt>
                <c:pt idx="701">
                  <c:v>2239</c:v>
                </c:pt>
                <c:pt idx="702">
                  <c:v>2345</c:v>
                </c:pt>
                <c:pt idx="703">
                  <c:v>2334</c:v>
                </c:pt>
                <c:pt idx="704">
                  <c:v>2447</c:v>
                </c:pt>
                <c:pt idx="705">
                  <c:v>2411</c:v>
                </c:pt>
                <c:pt idx="706">
                  <c:v>2476</c:v>
                </c:pt>
                <c:pt idx="707">
                  <c:v>2521</c:v>
                </c:pt>
                <c:pt idx="708">
                  <c:v>2545</c:v>
                </c:pt>
                <c:pt idx="709">
                  <c:v>2724</c:v>
                </c:pt>
                <c:pt idx="710">
                  <c:v>2955</c:v>
                </c:pt>
                <c:pt idx="711">
                  <c:v>3175</c:v>
                </c:pt>
                <c:pt idx="712">
                  <c:v>3930</c:v>
                </c:pt>
                <c:pt idx="713">
                  <c:v>5144</c:v>
                </c:pt>
                <c:pt idx="714">
                  <c:v>6432</c:v>
                </c:pt>
                <c:pt idx="715">
                  <c:v>6605</c:v>
                </c:pt>
                <c:pt idx="716">
                  <c:v>5846</c:v>
                </c:pt>
                <c:pt idx="717">
                  <c:v>5480</c:v>
                </c:pt>
                <c:pt idx="718">
                  <c:v>4907</c:v>
                </c:pt>
                <c:pt idx="719">
                  <c:v>3852</c:v>
                </c:pt>
                <c:pt idx="720">
                  <c:v>3199</c:v>
                </c:pt>
                <c:pt idx="721">
                  <c:v>2768</c:v>
                </c:pt>
                <c:pt idx="722">
                  <c:v>2670</c:v>
                </c:pt>
                <c:pt idx="723">
                  <c:v>2613</c:v>
                </c:pt>
                <c:pt idx="724">
                  <c:v>2475</c:v>
                </c:pt>
                <c:pt idx="725">
                  <c:v>2375</c:v>
                </c:pt>
                <c:pt idx="726">
                  <c:v>2363</c:v>
                </c:pt>
                <c:pt idx="727">
                  <c:v>2324</c:v>
                </c:pt>
                <c:pt idx="728">
                  <c:v>2305</c:v>
                </c:pt>
                <c:pt idx="729">
                  <c:v>2404</c:v>
                </c:pt>
                <c:pt idx="730">
                  <c:v>2308</c:v>
                </c:pt>
                <c:pt idx="731">
                  <c:v>2238</c:v>
                </c:pt>
                <c:pt idx="732">
                  <c:v>2330</c:v>
                </c:pt>
                <c:pt idx="733">
                  <c:v>2272</c:v>
                </c:pt>
                <c:pt idx="734">
                  <c:v>2297</c:v>
                </c:pt>
                <c:pt idx="735">
                  <c:v>2284</c:v>
                </c:pt>
                <c:pt idx="736">
                  <c:v>2236</c:v>
                </c:pt>
                <c:pt idx="737">
                  <c:v>2256</c:v>
                </c:pt>
                <c:pt idx="738">
                  <c:v>2263</c:v>
                </c:pt>
                <c:pt idx="739">
                  <c:v>2288</c:v>
                </c:pt>
                <c:pt idx="740">
                  <c:v>2240</c:v>
                </c:pt>
                <c:pt idx="741">
                  <c:v>2321</c:v>
                </c:pt>
                <c:pt idx="742">
                  <c:v>2464</c:v>
                </c:pt>
                <c:pt idx="743">
                  <c:v>2354</c:v>
                </c:pt>
                <c:pt idx="744">
                  <c:v>2349</c:v>
                </c:pt>
                <c:pt idx="745">
                  <c:v>2392</c:v>
                </c:pt>
                <c:pt idx="746">
                  <c:v>2485</c:v>
                </c:pt>
                <c:pt idx="747">
                  <c:v>2483</c:v>
                </c:pt>
                <c:pt idx="748">
                  <c:v>2426</c:v>
                </c:pt>
                <c:pt idx="749">
                  <c:v>2424</c:v>
                </c:pt>
                <c:pt idx="750">
                  <c:v>2346</c:v>
                </c:pt>
                <c:pt idx="751">
                  <c:v>2207</c:v>
                </c:pt>
                <c:pt idx="752">
                  <c:v>2249</c:v>
                </c:pt>
                <c:pt idx="753">
                  <c:v>2289</c:v>
                </c:pt>
                <c:pt idx="754">
                  <c:v>2329</c:v>
                </c:pt>
                <c:pt idx="755">
                  <c:v>2330</c:v>
                </c:pt>
                <c:pt idx="756">
                  <c:v>2334</c:v>
                </c:pt>
                <c:pt idx="757">
                  <c:v>2256</c:v>
                </c:pt>
                <c:pt idx="758">
                  <c:v>2253</c:v>
                </c:pt>
                <c:pt idx="759">
                  <c:v>2327</c:v>
                </c:pt>
                <c:pt idx="760">
                  <c:v>2310</c:v>
                </c:pt>
                <c:pt idx="761">
                  <c:v>2286</c:v>
                </c:pt>
                <c:pt idx="762">
                  <c:v>2265</c:v>
                </c:pt>
                <c:pt idx="763">
                  <c:v>2284</c:v>
                </c:pt>
                <c:pt idx="764">
                  <c:v>2245</c:v>
                </c:pt>
                <c:pt idx="765">
                  <c:v>2210</c:v>
                </c:pt>
                <c:pt idx="766">
                  <c:v>2283</c:v>
                </c:pt>
                <c:pt idx="767">
                  <c:v>2315</c:v>
                </c:pt>
                <c:pt idx="768">
                  <c:v>2227</c:v>
                </c:pt>
                <c:pt idx="769">
                  <c:v>2150</c:v>
                </c:pt>
                <c:pt idx="770">
                  <c:v>2191</c:v>
                </c:pt>
                <c:pt idx="771">
                  <c:v>2177</c:v>
                </c:pt>
                <c:pt idx="772">
                  <c:v>2204</c:v>
                </c:pt>
                <c:pt idx="773">
                  <c:v>2240</c:v>
                </c:pt>
                <c:pt idx="774">
                  <c:v>2225</c:v>
                </c:pt>
                <c:pt idx="775">
                  <c:v>2245</c:v>
                </c:pt>
                <c:pt idx="776">
                  <c:v>2223</c:v>
                </c:pt>
                <c:pt idx="777">
                  <c:v>2228</c:v>
                </c:pt>
                <c:pt idx="778">
                  <c:v>2222</c:v>
                </c:pt>
                <c:pt idx="779">
                  <c:v>2291</c:v>
                </c:pt>
                <c:pt idx="780">
                  <c:v>2249</c:v>
                </c:pt>
                <c:pt idx="781">
                  <c:v>2287</c:v>
                </c:pt>
                <c:pt idx="782">
                  <c:v>2231</c:v>
                </c:pt>
                <c:pt idx="783">
                  <c:v>2380</c:v>
                </c:pt>
                <c:pt idx="784">
                  <c:v>2241</c:v>
                </c:pt>
                <c:pt idx="785">
                  <c:v>2223</c:v>
                </c:pt>
                <c:pt idx="786">
                  <c:v>2234</c:v>
                </c:pt>
                <c:pt idx="787">
                  <c:v>2219</c:v>
                </c:pt>
                <c:pt idx="788">
                  <c:v>2271</c:v>
                </c:pt>
                <c:pt idx="789">
                  <c:v>2240</c:v>
                </c:pt>
                <c:pt idx="790">
                  <c:v>2325</c:v>
                </c:pt>
                <c:pt idx="791">
                  <c:v>2174</c:v>
                </c:pt>
                <c:pt idx="792">
                  <c:v>2205</c:v>
                </c:pt>
                <c:pt idx="793">
                  <c:v>2185</c:v>
                </c:pt>
                <c:pt idx="794">
                  <c:v>2212</c:v>
                </c:pt>
                <c:pt idx="795">
                  <c:v>2089</c:v>
                </c:pt>
                <c:pt idx="796">
                  <c:v>2211</c:v>
                </c:pt>
                <c:pt idx="797">
                  <c:v>2270</c:v>
                </c:pt>
                <c:pt idx="798">
                  <c:v>2200</c:v>
                </c:pt>
                <c:pt idx="799">
                  <c:v>2256</c:v>
                </c:pt>
                <c:pt idx="800">
                  <c:v>2249</c:v>
                </c:pt>
                <c:pt idx="801">
                  <c:v>2228</c:v>
                </c:pt>
                <c:pt idx="802">
                  <c:v>2179</c:v>
                </c:pt>
                <c:pt idx="803">
                  <c:v>2113</c:v>
                </c:pt>
                <c:pt idx="804">
                  <c:v>2209</c:v>
                </c:pt>
                <c:pt idx="805">
                  <c:v>2258</c:v>
                </c:pt>
                <c:pt idx="806">
                  <c:v>2179</c:v>
                </c:pt>
                <c:pt idx="807">
                  <c:v>2233</c:v>
                </c:pt>
                <c:pt idx="808">
                  <c:v>2289</c:v>
                </c:pt>
                <c:pt idx="809">
                  <c:v>2246</c:v>
                </c:pt>
                <c:pt idx="810">
                  <c:v>2312</c:v>
                </c:pt>
                <c:pt idx="811">
                  <c:v>2275</c:v>
                </c:pt>
                <c:pt idx="812">
                  <c:v>2246</c:v>
                </c:pt>
                <c:pt idx="813">
                  <c:v>2269</c:v>
                </c:pt>
                <c:pt idx="814">
                  <c:v>2234</c:v>
                </c:pt>
                <c:pt idx="815">
                  <c:v>2220</c:v>
                </c:pt>
                <c:pt idx="816">
                  <c:v>2260</c:v>
                </c:pt>
                <c:pt idx="817">
                  <c:v>2271</c:v>
                </c:pt>
                <c:pt idx="818">
                  <c:v>2243</c:v>
                </c:pt>
                <c:pt idx="819">
                  <c:v>2309</c:v>
                </c:pt>
                <c:pt idx="820">
                  <c:v>2247</c:v>
                </c:pt>
                <c:pt idx="821">
                  <c:v>2308</c:v>
                </c:pt>
                <c:pt idx="822">
                  <c:v>2234</c:v>
                </c:pt>
                <c:pt idx="823">
                  <c:v>2286</c:v>
                </c:pt>
                <c:pt idx="824">
                  <c:v>2415</c:v>
                </c:pt>
                <c:pt idx="825">
                  <c:v>2279</c:v>
                </c:pt>
                <c:pt idx="826">
                  <c:v>2385</c:v>
                </c:pt>
                <c:pt idx="827">
                  <c:v>2303</c:v>
                </c:pt>
                <c:pt idx="828">
                  <c:v>2314</c:v>
                </c:pt>
                <c:pt idx="829">
                  <c:v>2416</c:v>
                </c:pt>
                <c:pt idx="830">
                  <c:v>2271</c:v>
                </c:pt>
                <c:pt idx="831">
                  <c:v>2270</c:v>
                </c:pt>
                <c:pt idx="832">
                  <c:v>2350</c:v>
                </c:pt>
                <c:pt idx="833">
                  <c:v>2267</c:v>
                </c:pt>
                <c:pt idx="834">
                  <c:v>2270</c:v>
                </c:pt>
                <c:pt idx="835">
                  <c:v>2254</c:v>
                </c:pt>
                <c:pt idx="836">
                  <c:v>2196</c:v>
                </c:pt>
                <c:pt idx="837">
                  <c:v>2300</c:v>
                </c:pt>
                <c:pt idx="838">
                  <c:v>2387</c:v>
                </c:pt>
                <c:pt idx="839">
                  <c:v>2281</c:v>
                </c:pt>
                <c:pt idx="840">
                  <c:v>2206</c:v>
                </c:pt>
                <c:pt idx="841">
                  <c:v>2216</c:v>
                </c:pt>
                <c:pt idx="842">
                  <c:v>2284</c:v>
                </c:pt>
                <c:pt idx="843">
                  <c:v>2314</c:v>
                </c:pt>
                <c:pt idx="844">
                  <c:v>2341</c:v>
                </c:pt>
                <c:pt idx="845">
                  <c:v>2448</c:v>
                </c:pt>
                <c:pt idx="846">
                  <c:v>2312</c:v>
                </c:pt>
                <c:pt idx="847">
                  <c:v>2312</c:v>
                </c:pt>
                <c:pt idx="848">
                  <c:v>2389</c:v>
                </c:pt>
                <c:pt idx="849">
                  <c:v>2377</c:v>
                </c:pt>
                <c:pt idx="850">
                  <c:v>2295</c:v>
                </c:pt>
                <c:pt idx="851">
                  <c:v>2298</c:v>
                </c:pt>
                <c:pt idx="852">
                  <c:v>2307</c:v>
                </c:pt>
                <c:pt idx="853">
                  <c:v>2349</c:v>
                </c:pt>
                <c:pt idx="854">
                  <c:v>2458</c:v>
                </c:pt>
                <c:pt idx="855">
                  <c:v>2429</c:v>
                </c:pt>
                <c:pt idx="856">
                  <c:v>2486</c:v>
                </c:pt>
                <c:pt idx="857">
                  <c:v>2557</c:v>
                </c:pt>
                <c:pt idx="858">
                  <c:v>2644</c:v>
                </c:pt>
                <c:pt idx="859">
                  <c:v>2745</c:v>
                </c:pt>
                <c:pt idx="860">
                  <c:v>3077</c:v>
                </c:pt>
                <c:pt idx="861">
                  <c:v>3344</c:v>
                </c:pt>
                <c:pt idx="862">
                  <c:v>3988</c:v>
                </c:pt>
                <c:pt idx="863">
                  <c:v>4960</c:v>
                </c:pt>
                <c:pt idx="864">
                  <c:v>6241</c:v>
                </c:pt>
                <c:pt idx="865">
                  <c:v>8615</c:v>
                </c:pt>
                <c:pt idx="866">
                  <c:v>9728</c:v>
                </c:pt>
                <c:pt idx="867">
                  <c:v>8821</c:v>
                </c:pt>
                <c:pt idx="868">
                  <c:v>7755</c:v>
                </c:pt>
                <c:pt idx="869">
                  <c:v>7320</c:v>
                </c:pt>
                <c:pt idx="870">
                  <c:v>6400</c:v>
                </c:pt>
                <c:pt idx="871">
                  <c:v>5108</c:v>
                </c:pt>
                <c:pt idx="872">
                  <c:v>4037</c:v>
                </c:pt>
                <c:pt idx="873">
                  <c:v>3244</c:v>
                </c:pt>
                <c:pt idx="874">
                  <c:v>2980</c:v>
                </c:pt>
                <c:pt idx="875">
                  <c:v>2747</c:v>
                </c:pt>
                <c:pt idx="876">
                  <c:v>2504</c:v>
                </c:pt>
                <c:pt idx="877">
                  <c:v>2480</c:v>
                </c:pt>
                <c:pt idx="878">
                  <c:v>2322</c:v>
                </c:pt>
                <c:pt idx="879">
                  <c:v>2443</c:v>
                </c:pt>
                <c:pt idx="880">
                  <c:v>2379</c:v>
                </c:pt>
                <c:pt idx="881">
                  <c:v>2279</c:v>
                </c:pt>
                <c:pt idx="882">
                  <c:v>2288</c:v>
                </c:pt>
                <c:pt idx="883">
                  <c:v>2265</c:v>
                </c:pt>
                <c:pt idx="884">
                  <c:v>2280</c:v>
                </c:pt>
                <c:pt idx="885">
                  <c:v>2347</c:v>
                </c:pt>
                <c:pt idx="886">
                  <c:v>2323</c:v>
                </c:pt>
                <c:pt idx="887">
                  <c:v>2159</c:v>
                </c:pt>
                <c:pt idx="888">
                  <c:v>2240</c:v>
                </c:pt>
                <c:pt idx="889">
                  <c:v>2232</c:v>
                </c:pt>
                <c:pt idx="890">
                  <c:v>2351</c:v>
                </c:pt>
                <c:pt idx="891">
                  <c:v>2299</c:v>
                </c:pt>
                <c:pt idx="892">
                  <c:v>2307</c:v>
                </c:pt>
                <c:pt idx="893">
                  <c:v>2243</c:v>
                </c:pt>
                <c:pt idx="894">
                  <c:v>2223</c:v>
                </c:pt>
                <c:pt idx="895">
                  <c:v>2255</c:v>
                </c:pt>
                <c:pt idx="896">
                  <c:v>2237</c:v>
                </c:pt>
                <c:pt idx="897">
                  <c:v>2368</c:v>
                </c:pt>
                <c:pt idx="898">
                  <c:v>2149</c:v>
                </c:pt>
                <c:pt idx="899">
                  <c:v>2294</c:v>
                </c:pt>
                <c:pt idx="900">
                  <c:v>2205</c:v>
                </c:pt>
                <c:pt idx="901">
                  <c:v>2072</c:v>
                </c:pt>
                <c:pt idx="902">
                  <c:v>2189</c:v>
                </c:pt>
                <c:pt idx="903">
                  <c:v>2270</c:v>
                </c:pt>
                <c:pt idx="904">
                  <c:v>2218</c:v>
                </c:pt>
                <c:pt idx="905">
                  <c:v>2162</c:v>
                </c:pt>
                <c:pt idx="906">
                  <c:v>2174</c:v>
                </c:pt>
                <c:pt idx="907">
                  <c:v>2218</c:v>
                </c:pt>
                <c:pt idx="908">
                  <c:v>2239</c:v>
                </c:pt>
                <c:pt idx="909">
                  <c:v>2272</c:v>
                </c:pt>
                <c:pt idx="910">
                  <c:v>2371</c:v>
                </c:pt>
                <c:pt idx="911">
                  <c:v>2292</c:v>
                </c:pt>
                <c:pt idx="912">
                  <c:v>2356</c:v>
                </c:pt>
                <c:pt idx="913">
                  <c:v>2171</c:v>
                </c:pt>
                <c:pt idx="914">
                  <c:v>2281</c:v>
                </c:pt>
                <c:pt idx="915">
                  <c:v>2307</c:v>
                </c:pt>
                <c:pt idx="916">
                  <c:v>2384</c:v>
                </c:pt>
                <c:pt idx="917">
                  <c:v>2280</c:v>
                </c:pt>
                <c:pt idx="918">
                  <c:v>2276</c:v>
                </c:pt>
                <c:pt idx="919">
                  <c:v>2264</c:v>
                </c:pt>
                <c:pt idx="920">
                  <c:v>2214</c:v>
                </c:pt>
                <c:pt idx="921">
                  <c:v>2283</c:v>
                </c:pt>
                <c:pt idx="922">
                  <c:v>2185</c:v>
                </c:pt>
                <c:pt idx="923">
                  <c:v>2280</c:v>
                </c:pt>
                <c:pt idx="924">
                  <c:v>2203</c:v>
                </c:pt>
                <c:pt idx="925">
                  <c:v>2261</c:v>
                </c:pt>
                <c:pt idx="926">
                  <c:v>2189</c:v>
                </c:pt>
                <c:pt idx="927">
                  <c:v>2253</c:v>
                </c:pt>
                <c:pt idx="928">
                  <c:v>2331</c:v>
                </c:pt>
                <c:pt idx="929">
                  <c:v>2208</c:v>
                </c:pt>
                <c:pt idx="930">
                  <c:v>2264</c:v>
                </c:pt>
                <c:pt idx="931">
                  <c:v>2216</c:v>
                </c:pt>
                <c:pt idx="932">
                  <c:v>2179</c:v>
                </c:pt>
                <c:pt idx="933">
                  <c:v>2223</c:v>
                </c:pt>
                <c:pt idx="934">
                  <c:v>2189</c:v>
                </c:pt>
                <c:pt idx="935">
                  <c:v>2069</c:v>
                </c:pt>
                <c:pt idx="936">
                  <c:v>2200</c:v>
                </c:pt>
                <c:pt idx="937">
                  <c:v>2318</c:v>
                </c:pt>
                <c:pt idx="938">
                  <c:v>2160</c:v>
                </c:pt>
                <c:pt idx="939">
                  <c:v>2208</c:v>
                </c:pt>
                <c:pt idx="940">
                  <c:v>2335</c:v>
                </c:pt>
                <c:pt idx="941">
                  <c:v>2230</c:v>
                </c:pt>
                <c:pt idx="942">
                  <c:v>2256</c:v>
                </c:pt>
                <c:pt idx="943">
                  <c:v>2326</c:v>
                </c:pt>
                <c:pt idx="944">
                  <c:v>2303</c:v>
                </c:pt>
                <c:pt idx="945">
                  <c:v>2340</c:v>
                </c:pt>
                <c:pt idx="946">
                  <c:v>2431</c:v>
                </c:pt>
                <c:pt idx="947">
                  <c:v>2492</c:v>
                </c:pt>
                <c:pt idx="948">
                  <c:v>2836</c:v>
                </c:pt>
                <c:pt idx="949">
                  <c:v>2943</c:v>
                </c:pt>
                <c:pt idx="950">
                  <c:v>3485</c:v>
                </c:pt>
                <c:pt idx="951">
                  <c:v>4339</c:v>
                </c:pt>
                <c:pt idx="952">
                  <c:v>4821</c:v>
                </c:pt>
                <c:pt idx="953">
                  <c:v>4607</c:v>
                </c:pt>
                <c:pt idx="954">
                  <c:v>3970</c:v>
                </c:pt>
                <c:pt idx="955">
                  <c:v>4039</c:v>
                </c:pt>
                <c:pt idx="956">
                  <c:v>3840</c:v>
                </c:pt>
                <c:pt idx="957">
                  <c:v>3483</c:v>
                </c:pt>
                <c:pt idx="958">
                  <c:v>2866</c:v>
                </c:pt>
                <c:pt idx="959">
                  <c:v>2566</c:v>
                </c:pt>
                <c:pt idx="960">
                  <c:v>2519</c:v>
                </c:pt>
                <c:pt idx="961">
                  <c:v>2443</c:v>
                </c:pt>
                <c:pt idx="962">
                  <c:v>2354</c:v>
                </c:pt>
                <c:pt idx="963">
                  <c:v>2305</c:v>
                </c:pt>
                <c:pt idx="964">
                  <c:v>2253</c:v>
                </c:pt>
                <c:pt idx="965">
                  <c:v>2363</c:v>
                </c:pt>
                <c:pt idx="966">
                  <c:v>2186</c:v>
                </c:pt>
                <c:pt idx="967">
                  <c:v>2263</c:v>
                </c:pt>
                <c:pt idx="968">
                  <c:v>2243</c:v>
                </c:pt>
                <c:pt idx="969">
                  <c:v>2255</c:v>
                </c:pt>
                <c:pt idx="970">
                  <c:v>2231</c:v>
                </c:pt>
                <c:pt idx="971">
                  <c:v>2328</c:v>
                </c:pt>
                <c:pt idx="972">
                  <c:v>2241</c:v>
                </c:pt>
                <c:pt idx="973">
                  <c:v>2196</c:v>
                </c:pt>
                <c:pt idx="974">
                  <c:v>2262</c:v>
                </c:pt>
                <c:pt idx="975">
                  <c:v>2235</c:v>
                </c:pt>
                <c:pt idx="976">
                  <c:v>2254</c:v>
                </c:pt>
                <c:pt idx="977">
                  <c:v>2279</c:v>
                </c:pt>
                <c:pt idx="978">
                  <c:v>2267</c:v>
                </c:pt>
                <c:pt idx="979">
                  <c:v>2175</c:v>
                </c:pt>
                <c:pt idx="980">
                  <c:v>2191</c:v>
                </c:pt>
                <c:pt idx="981">
                  <c:v>2291</c:v>
                </c:pt>
                <c:pt idx="982">
                  <c:v>2173</c:v>
                </c:pt>
                <c:pt idx="983">
                  <c:v>2305</c:v>
                </c:pt>
                <c:pt idx="984">
                  <c:v>2317</c:v>
                </c:pt>
                <c:pt idx="985">
                  <c:v>2208</c:v>
                </c:pt>
                <c:pt idx="986">
                  <c:v>2277</c:v>
                </c:pt>
                <c:pt idx="987">
                  <c:v>2092</c:v>
                </c:pt>
                <c:pt idx="988">
                  <c:v>2320</c:v>
                </c:pt>
                <c:pt idx="989">
                  <c:v>2312</c:v>
                </c:pt>
                <c:pt idx="990">
                  <c:v>2202</c:v>
                </c:pt>
                <c:pt idx="991">
                  <c:v>2277</c:v>
                </c:pt>
                <c:pt idx="992">
                  <c:v>2233</c:v>
                </c:pt>
                <c:pt idx="993">
                  <c:v>2203</c:v>
                </c:pt>
                <c:pt idx="994">
                  <c:v>2185</c:v>
                </c:pt>
                <c:pt idx="995">
                  <c:v>2268</c:v>
                </c:pt>
                <c:pt idx="996">
                  <c:v>2287</c:v>
                </c:pt>
                <c:pt idx="997">
                  <c:v>2253</c:v>
                </c:pt>
                <c:pt idx="998">
                  <c:v>2170</c:v>
                </c:pt>
                <c:pt idx="999">
                  <c:v>2149</c:v>
                </c:pt>
                <c:pt idx="1000">
                  <c:v>2104</c:v>
                </c:pt>
                <c:pt idx="1001">
                  <c:v>2230</c:v>
                </c:pt>
                <c:pt idx="1002">
                  <c:v>2093</c:v>
                </c:pt>
                <c:pt idx="1003">
                  <c:v>2250</c:v>
                </c:pt>
                <c:pt idx="1004">
                  <c:v>2077</c:v>
                </c:pt>
                <c:pt idx="1005">
                  <c:v>2177</c:v>
                </c:pt>
                <c:pt idx="1006">
                  <c:v>2062</c:v>
                </c:pt>
                <c:pt idx="1007">
                  <c:v>2135</c:v>
                </c:pt>
                <c:pt idx="1008">
                  <c:v>2146</c:v>
                </c:pt>
                <c:pt idx="1009">
                  <c:v>2170</c:v>
                </c:pt>
                <c:pt idx="1010">
                  <c:v>2220</c:v>
                </c:pt>
                <c:pt idx="1011">
                  <c:v>2111</c:v>
                </c:pt>
                <c:pt idx="1012">
                  <c:v>2164</c:v>
                </c:pt>
                <c:pt idx="1013">
                  <c:v>2208</c:v>
                </c:pt>
                <c:pt idx="1014">
                  <c:v>2263</c:v>
                </c:pt>
                <c:pt idx="1015">
                  <c:v>2105</c:v>
                </c:pt>
                <c:pt idx="1016">
                  <c:v>2067</c:v>
                </c:pt>
                <c:pt idx="1017">
                  <c:v>2204</c:v>
                </c:pt>
                <c:pt idx="1018">
                  <c:v>2202</c:v>
                </c:pt>
                <c:pt idx="1019">
                  <c:v>2146</c:v>
                </c:pt>
                <c:pt idx="1020">
                  <c:v>2218</c:v>
                </c:pt>
                <c:pt idx="1021">
                  <c:v>2249</c:v>
                </c:pt>
                <c:pt idx="1022">
                  <c:v>2195</c:v>
                </c:pt>
                <c:pt idx="1023">
                  <c:v>2203</c:v>
                </c:pt>
                <c:pt idx="1024">
                  <c:v>2254</c:v>
                </c:pt>
                <c:pt idx="1025">
                  <c:v>2101</c:v>
                </c:pt>
                <c:pt idx="1026">
                  <c:v>2060</c:v>
                </c:pt>
                <c:pt idx="1027">
                  <c:v>2173</c:v>
                </c:pt>
                <c:pt idx="1028">
                  <c:v>2225</c:v>
                </c:pt>
                <c:pt idx="1029">
                  <c:v>2079</c:v>
                </c:pt>
                <c:pt idx="1030">
                  <c:v>2026</c:v>
                </c:pt>
                <c:pt idx="1031">
                  <c:v>2191</c:v>
                </c:pt>
                <c:pt idx="1032">
                  <c:v>2168</c:v>
                </c:pt>
                <c:pt idx="1033">
                  <c:v>2106</c:v>
                </c:pt>
                <c:pt idx="1034">
                  <c:v>2170</c:v>
                </c:pt>
                <c:pt idx="1035">
                  <c:v>2188</c:v>
                </c:pt>
                <c:pt idx="1036">
                  <c:v>2099</c:v>
                </c:pt>
                <c:pt idx="1037">
                  <c:v>2184</c:v>
                </c:pt>
                <c:pt idx="1038">
                  <c:v>2118</c:v>
                </c:pt>
                <c:pt idx="1039">
                  <c:v>2146</c:v>
                </c:pt>
                <c:pt idx="1040">
                  <c:v>2139</c:v>
                </c:pt>
                <c:pt idx="1041">
                  <c:v>2219</c:v>
                </c:pt>
                <c:pt idx="1042">
                  <c:v>2162</c:v>
                </c:pt>
                <c:pt idx="1043">
                  <c:v>2172</c:v>
                </c:pt>
                <c:pt idx="1044">
                  <c:v>2130</c:v>
                </c:pt>
                <c:pt idx="1045">
                  <c:v>2115</c:v>
                </c:pt>
                <c:pt idx="1046">
                  <c:v>2191</c:v>
                </c:pt>
                <c:pt idx="1047">
                  <c:v>2163</c:v>
                </c:pt>
                <c:pt idx="1048">
                  <c:v>2206</c:v>
                </c:pt>
                <c:pt idx="1049">
                  <c:v>2226</c:v>
                </c:pt>
                <c:pt idx="1050">
                  <c:v>2121</c:v>
                </c:pt>
                <c:pt idx="1051">
                  <c:v>2206</c:v>
                </c:pt>
                <c:pt idx="1052">
                  <c:v>2153</c:v>
                </c:pt>
                <c:pt idx="1053">
                  <c:v>2213</c:v>
                </c:pt>
                <c:pt idx="1054">
                  <c:v>2156</c:v>
                </c:pt>
                <c:pt idx="1055">
                  <c:v>2194</c:v>
                </c:pt>
                <c:pt idx="1056">
                  <c:v>2140</c:v>
                </c:pt>
                <c:pt idx="1057">
                  <c:v>2187</c:v>
                </c:pt>
                <c:pt idx="1058">
                  <c:v>2167</c:v>
                </c:pt>
                <c:pt idx="1059">
                  <c:v>2222</c:v>
                </c:pt>
                <c:pt idx="1060">
                  <c:v>2266</c:v>
                </c:pt>
                <c:pt idx="1061">
                  <c:v>2232</c:v>
                </c:pt>
                <c:pt idx="1062">
                  <c:v>2170</c:v>
                </c:pt>
                <c:pt idx="1063">
                  <c:v>2113</c:v>
                </c:pt>
                <c:pt idx="1064">
                  <c:v>2179</c:v>
                </c:pt>
                <c:pt idx="1065">
                  <c:v>2187</c:v>
                </c:pt>
                <c:pt idx="1066">
                  <c:v>2259</c:v>
                </c:pt>
                <c:pt idx="1067">
                  <c:v>2187</c:v>
                </c:pt>
                <c:pt idx="1068">
                  <c:v>2173</c:v>
                </c:pt>
                <c:pt idx="1069">
                  <c:v>2250</c:v>
                </c:pt>
                <c:pt idx="1070">
                  <c:v>2078</c:v>
                </c:pt>
                <c:pt idx="1071">
                  <c:v>2205</c:v>
                </c:pt>
                <c:pt idx="1072">
                  <c:v>2253</c:v>
                </c:pt>
                <c:pt idx="1073">
                  <c:v>2242</c:v>
                </c:pt>
                <c:pt idx="1074">
                  <c:v>2176</c:v>
                </c:pt>
                <c:pt idx="1075">
                  <c:v>2192</c:v>
                </c:pt>
                <c:pt idx="1076">
                  <c:v>2265</c:v>
                </c:pt>
                <c:pt idx="1077">
                  <c:v>2256</c:v>
                </c:pt>
                <c:pt idx="1078">
                  <c:v>2085</c:v>
                </c:pt>
                <c:pt idx="1079">
                  <c:v>2270</c:v>
                </c:pt>
                <c:pt idx="1080">
                  <c:v>2226</c:v>
                </c:pt>
                <c:pt idx="1081">
                  <c:v>2322</c:v>
                </c:pt>
                <c:pt idx="1082">
                  <c:v>2148</c:v>
                </c:pt>
                <c:pt idx="1083">
                  <c:v>2402</c:v>
                </c:pt>
                <c:pt idx="1084">
                  <c:v>2372</c:v>
                </c:pt>
                <c:pt idx="1085">
                  <c:v>2407</c:v>
                </c:pt>
                <c:pt idx="1086">
                  <c:v>2626</c:v>
                </c:pt>
                <c:pt idx="1087">
                  <c:v>2777</c:v>
                </c:pt>
                <c:pt idx="1088">
                  <c:v>2933</c:v>
                </c:pt>
                <c:pt idx="1089">
                  <c:v>3531</c:v>
                </c:pt>
                <c:pt idx="1090">
                  <c:v>3795</c:v>
                </c:pt>
                <c:pt idx="1091">
                  <c:v>3812</c:v>
                </c:pt>
                <c:pt idx="1092">
                  <c:v>3700</c:v>
                </c:pt>
                <c:pt idx="1093">
                  <c:v>3477</c:v>
                </c:pt>
                <c:pt idx="1094">
                  <c:v>3435</c:v>
                </c:pt>
                <c:pt idx="1095">
                  <c:v>3222</c:v>
                </c:pt>
                <c:pt idx="1096">
                  <c:v>3079</c:v>
                </c:pt>
                <c:pt idx="1097">
                  <c:v>2961</c:v>
                </c:pt>
                <c:pt idx="1098">
                  <c:v>2588</c:v>
                </c:pt>
                <c:pt idx="1099">
                  <c:v>2427</c:v>
                </c:pt>
                <c:pt idx="1100">
                  <c:v>2365</c:v>
                </c:pt>
                <c:pt idx="1101">
                  <c:v>2233</c:v>
                </c:pt>
                <c:pt idx="1102">
                  <c:v>2347</c:v>
                </c:pt>
                <c:pt idx="1103">
                  <c:v>2168</c:v>
                </c:pt>
                <c:pt idx="1104">
                  <c:v>2121</c:v>
                </c:pt>
                <c:pt idx="1105">
                  <c:v>2225</c:v>
                </c:pt>
                <c:pt idx="1106">
                  <c:v>2259</c:v>
                </c:pt>
                <c:pt idx="1107">
                  <c:v>2252</c:v>
                </c:pt>
                <c:pt idx="1108">
                  <c:v>2145</c:v>
                </c:pt>
                <c:pt idx="1109">
                  <c:v>2246</c:v>
                </c:pt>
                <c:pt idx="1110">
                  <c:v>2156</c:v>
                </c:pt>
                <c:pt idx="1111">
                  <c:v>2126</c:v>
                </c:pt>
                <c:pt idx="1112">
                  <c:v>2190</c:v>
                </c:pt>
                <c:pt idx="1113">
                  <c:v>2147</c:v>
                </c:pt>
                <c:pt idx="1114">
                  <c:v>2215</c:v>
                </c:pt>
                <c:pt idx="1115">
                  <c:v>2078</c:v>
                </c:pt>
                <c:pt idx="1116">
                  <c:v>2153</c:v>
                </c:pt>
                <c:pt idx="1117">
                  <c:v>2157</c:v>
                </c:pt>
                <c:pt idx="1118">
                  <c:v>2179</c:v>
                </c:pt>
                <c:pt idx="1119">
                  <c:v>2110</c:v>
                </c:pt>
                <c:pt idx="1120">
                  <c:v>2209</c:v>
                </c:pt>
                <c:pt idx="1121">
                  <c:v>2166</c:v>
                </c:pt>
                <c:pt idx="1122">
                  <c:v>2205</c:v>
                </c:pt>
                <c:pt idx="1123">
                  <c:v>2252</c:v>
                </c:pt>
                <c:pt idx="1124">
                  <c:v>2259</c:v>
                </c:pt>
                <c:pt idx="1125">
                  <c:v>2130</c:v>
                </c:pt>
                <c:pt idx="1126">
                  <c:v>2110</c:v>
                </c:pt>
                <c:pt idx="1127">
                  <c:v>2119</c:v>
                </c:pt>
                <c:pt idx="1128">
                  <c:v>2252</c:v>
                </c:pt>
                <c:pt idx="1129">
                  <c:v>2095</c:v>
                </c:pt>
                <c:pt idx="1130">
                  <c:v>2234</c:v>
                </c:pt>
                <c:pt idx="1131">
                  <c:v>2169</c:v>
                </c:pt>
                <c:pt idx="1132">
                  <c:v>2054</c:v>
                </c:pt>
                <c:pt idx="1133">
                  <c:v>2265</c:v>
                </c:pt>
                <c:pt idx="1134">
                  <c:v>2139</c:v>
                </c:pt>
                <c:pt idx="1135">
                  <c:v>2153</c:v>
                </c:pt>
                <c:pt idx="1136">
                  <c:v>2196</c:v>
                </c:pt>
                <c:pt idx="1137">
                  <c:v>2164</c:v>
                </c:pt>
                <c:pt idx="1138">
                  <c:v>2175</c:v>
                </c:pt>
                <c:pt idx="1139">
                  <c:v>2122</c:v>
                </c:pt>
                <c:pt idx="1140">
                  <c:v>2046</c:v>
                </c:pt>
                <c:pt idx="1141">
                  <c:v>2107</c:v>
                </c:pt>
                <c:pt idx="1142">
                  <c:v>2106</c:v>
                </c:pt>
                <c:pt idx="1143">
                  <c:v>2110</c:v>
                </c:pt>
                <c:pt idx="1144">
                  <c:v>2273</c:v>
                </c:pt>
                <c:pt idx="1145">
                  <c:v>2117</c:v>
                </c:pt>
                <c:pt idx="1146">
                  <c:v>2203</c:v>
                </c:pt>
                <c:pt idx="1147">
                  <c:v>2124</c:v>
                </c:pt>
                <c:pt idx="1148">
                  <c:v>2280</c:v>
                </c:pt>
                <c:pt idx="1149">
                  <c:v>2188</c:v>
                </c:pt>
                <c:pt idx="1150">
                  <c:v>2159</c:v>
                </c:pt>
                <c:pt idx="1151">
                  <c:v>2188</c:v>
                </c:pt>
                <c:pt idx="1152">
                  <c:v>2052</c:v>
                </c:pt>
                <c:pt idx="1153">
                  <c:v>2139</c:v>
                </c:pt>
                <c:pt idx="1154">
                  <c:v>2033</c:v>
                </c:pt>
                <c:pt idx="1155">
                  <c:v>2198</c:v>
                </c:pt>
                <c:pt idx="1156">
                  <c:v>2168</c:v>
                </c:pt>
                <c:pt idx="1157">
                  <c:v>2133</c:v>
                </c:pt>
                <c:pt idx="1158">
                  <c:v>2212</c:v>
                </c:pt>
                <c:pt idx="1159">
                  <c:v>2211</c:v>
                </c:pt>
                <c:pt idx="1160">
                  <c:v>2261</c:v>
                </c:pt>
                <c:pt idx="1161">
                  <c:v>2163</c:v>
                </c:pt>
                <c:pt idx="1162">
                  <c:v>2278</c:v>
                </c:pt>
                <c:pt idx="1163">
                  <c:v>2209</c:v>
                </c:pt>
                <c:pt idx="1164">
                  <c:v>2303</c:v>
                </c:pt>
                <c:pt idx="1165">
                  <c:v>2459</c:v>
                </c:pt>
                <c:pt idx="1166">
                  <c:v>2416</c:v>
                </c:pt>
                <c:pt idx="1167">
                  <c:v>2548</c:v>
                </c:pt>
                <c:pt idx="1168">
                  <c:v>2742</c:v>
                </c:pt>
                <c:pt idx="1169">
                  <c:v>3017</c:v>
                </c:pt>
                <c:pt idx="1170">
                  <c:v>3383</c:v>
                </c:pt>
                <c:pt idx="1171">
                  <c:v>3888</c:v>
                </c:pt>
                <c:pt idx="1172">
                  <c:v>4100</c:v>
                </c:pt>
                <c:pt idx="1173">
                  <c:v>3773</c:v>
                </c:pt>
                <c:pt idx="1174">
                  <c:v>3512</c:v>
                </c:pt>
                <c:pt idx="1175">
                  <c:v>3305</c:v>
                </c:pt>
                <c:pt idx="1176">
                  <c:v>3382</c:v>
                </c:pt>
                <c:pt idx="1177">
                  <c:v>3257</c:v>
                </c:pt>
                <c:pt idx="1178">
                  <c:v>2953</c:v>
                </c:pt>
                <c:pt idx="1179">
                  <c:v>2659</c:v>
                </c:pt>
                <c:pt idx="1180">
                  <c:v>2479</c:v>
                </c:pt>
                <c:pt idx="1181">
                  <c:v>2388</c:v>
                </c:pt>
                <c:pt idx="1182">
                  <c:v>2333</c:v>
                </c:pt>
                <c:pt idx="1183">
                  <c:v>2334</c:v>
                </c:pt>
                <c:pt idx="1184">
                  <c:v>2232</c:v>
                </c:pt>
                <c:pt idx="1185">
                  <c:v>2227</c:v>
                </c:pt>
                <c:pt idx="1186">
                  <c:v>2223</c:v>
                </c:pt>
                <c:pt idx="1187">
                  <c:v>2161</c:v>
                </c:pt>
                <c:pt idx="1188">
                  <c:v>2190</c:v>
                </c:pt>
                <c:pt idx="1189">
                  <c:v>2196</c:v>
                </c:pt>
                <c:pt idx="1190">
                  <c:v>2102</c:v>
                </c:pt>
                <c:pt idx="1191">
                  <c:v>2253</c:v>
                </c:pt>
                <c:pt idx="1192">
                  <c:v>2142</c:v>
                </c:pt>
                <c:pt idx="1193">
                  <c:v>2223</c:v>
                </c:pt>
                <c:pt idx="1194">
                  <c:v>2195</c:v>
                </c:pt>
                <c:pt idx="1195">
                  <c:v>2202</c:v>
                </c:pt>
                <c:pt idx="1196">
                  <c:v>2224</c:v>
                </c:pt>
                <c:pt idx="1197">
                  <c:v>2162</c:v>
                </c:pt>
                <c:pt idx="1198">
                  <c:v>2128</c:v>
                </c:pt>
                <c:pt idx="1199">
                  <c:v>2114</c:v>
                </c:pt>
                <c:pt idx="1200">
                  <c:v>2184</c:v>
                </c:pt>
                <c:pt idx="1201">
                  <c:v>2232</c:v>
                </c:pt>
                <c:pt idx="1202">
                  <c:v>2141</c:v>
                </c:pt>
                <c:pt idx="1203">
                  <c:v>2133</c:v>
                </c:pt>
                <c:pt idx="1204">
                  <c:v>2149</c:v>
                </c:pt>
                <c:pt idx="1205">
                  <c:v>2250</c:v>
                </c:pt>
                <c:pt idx="1206">
                  <c:v>2149</c:v>
                </c:pt>
                <c:pt idx="1207">
                  <c:v>2088</c:v>
                </c:pt>
                <c:pt idx="1208">
                  <c:v>2173</c:v>
                </c:pt>
                <c:pt idx="1209">
                  <c:v>2094</c:v>
                </c:pt>
                <c:pt idx="1210">
                  <c:v>2206</c:v>
                </c:pt>
                <c:pt idx="1211">
                  <c:v>2080</c:v>
                </c:pt>
                <c:pt idx="1212">
                  <c:v>2167</c:v>
                </c:pt>
                <c:pt idx="1213">
                  <c:v>2158</c:v>
                </c:pt>
                <c:pt idx="1214">
                  <c:v>2199</c:v>
                </c:pt>
                <c:pt idx="1215">
                  <c:v>2081</c:v>
                </c:pt>
                <c:pt idx="1216">
                  <c:v>2104</c:v>
                </c:pt>
                <c:pt idx="1217">
                  <c:v>2185</c:v>
                </c:pt>
                <c:pt idx="1218">
                  <c:v>2177</c:v>
                </c:pt>
                <c:pt idx="1219">
                  <c:v>2169</c:v>
                </c:pt>
                <c:pt idx="1220">
                  <c:v>2163</c:v>
                </c:pt>
                <c:pt idx="1221">
                  <c:v>2166</c:v>
                </c:pt>
                <c:pt idx="1222">
                  <c:v>2158</c:v>
                </c:pt>
                <c:pt idx="1223">
                  <c:v>2077</c:v>
                </c:pt>
                <c:pt idx="1224">
                  <c:v>2074</c:v>
                </c:pt>
                <c:pt idx="1225">
                  <c:v>2046</c:v>
                </c:pt>
                <c:pt idx="1226">
                  <c:v>2117</c:v>
                </c:pt>
                <c:pt idx="1227">
                  <c:v>2021</c:v>
                </c:pt>
                <c:pt idx="1228">
                  <c:v>2116</c:v>
                </c:pt>
                <c:pt idx="1229">
                  <c:v>2045</c:v>
                </c:pt>
                <c:pt idx="1230">
                  <c:v>2115</c:v>
                </c:pt>
                <c:pt idx="1231">
                  <c:v>2107</c:v>
                </c:pt>
                <c:pt idx="1232">
                  <c:v>2191</c:v>
                </c:pt>
                <c:pt idx="1233">
                  <c:v>2057</c:v>
                </c:pt>
                <c:pt idx="1234">
                  <c:v>2062</c:v>
                </c:pt>
                <c:pt idx="1235">
                  <c:v>2177</c:v>
                </c:pt>
                <c:pt idx="1236">
                  <c:v>2128</c:v>
                </c:pt>
                <c:pt idx="1237">
                  <c:v>2105</c:v>
                </c:pt>
                <c:pt idx="1238">
                  <c:v>2080</c:v>
                </c:pt>
                <c:pt idx="1239">
                  <c:v>2171</c:v>
                </c:pt>
                <c:pt idx="1240">
                  <c:v>2105</c:v>
                </c:pt>
                <c:pt idx="1241">
                  <c:v>2146</c:v>
                </c:pt>
                <c:pt idx="1242">
                  <c:v>2173</c:v>
                </c:pt>
                <c:pt idx="1243">
                  <c:v>2183</c:v>
                </c:pt>
                <c:pt idx="1244">
                  <c:v>2186</c:v>
                </c:pt>
                <c:pt idx="1245">
                  <c:v>2107</c:v>
                </c:pt>
                <c:pt idx="1246">
                  <c:v>2034</c:v>
                </c:pt>
                <c:pt idx="1247">
                  <c:v>2078</c:v>
                </c:pt>
                <c:pt idx="1248">
                  <c:v>2183</c:v>
                </c:pt>
                <c:pt idx="1249">
                  <c:v>2111</c:v>
                </c:pt>
                <c:pt idx="1250">
                  <c:v>2121</c:v>
                </c:pt>
                <c:pt idx="1251">
                  <c:v>2215</c:v>
                </c:pt>
                <c:pt idx="1252">
                  <c:v>2051</c:v>
                </c:pt>
                <c:pt idx="1253">
                  <c:v>2096</c:v>
                </c:pt>
                <c:pt idx="1254">
                  <c:v>2037</c:v>
                </c:pt>
                <c:pt idx="1255">
                  <c:v>2206</c:v>
                </c:pt>
                <c:pt idx="1256">
                  <c:v>2104</c:v>
                </c:pt>
                <c:pt idx="1257">
                  <c:v>2093</c:v>
                </c:pt>
                <c:pt idx="1258">
                  <c:v>2194</c:v>
                </c:pt>
                <c:pt idx="1259">
                  <c:v>2161</c:v>
                </c:pt>
                <c:pt idx="1260">
                  <c:v>2133</c:v>
                </c:pt>
                <c:pt idx="1261">
                  <c:v>2088</c:v>
                </c:pt>
                <c:pt idx="1262">
                  <c:v>2111</c:v>
                </c:pt>
                <c:pt idx="1263">
                  <c:v>2157</c:v>
                </c:pt>
                <c:pt idx="1264">
                  <c:v>2140</c:v>
                </c:pt>
                <c:pt idx="1265">
                  <c:v>2142</c:v>
                </c:pt>
                <c:pt idx="1266">
                  <c:v>2178</c:v>
                </c:pt>
                <c:pt idx="1267">
                  <c:v>2139</c:v>
                </c:pt>
                <c:pt idx="1268">
                  <c:v>2177</c:v>
                </c:pt>
                <c:pt idx="1269">
                  <c:v>2115</c:v>
                </c:pt>
                <c:pt idx="1270">
                  <c:v>2149</c:v>
                </c:pt>
                <c:pt idx="1271">
                  <c:v>2223</c:v>
                </c:pt>
                <c:pt idx="1272">
                  <c:v>2045</c:v>
                </c:pt>
                <c:pt idx="1273">
                  <c:v>2182</c:v>
                </c:pt>
                <c:pt idx="1274">
                  <c:v>2187</c:v>
                </c:pt>
                <c:pt idx="1275">
                  <c:v>2153</c:v>
                </c:pt>
                <c:pt idx="1276">
                  <c:v>2086</c:v>
                </c:pt>
                <c:pt idx="1277">
                  <c:v>2157</c:v>
                </c:pt>
                <c:pt idx="1278">
                  <c:v>2138</c:v>
                </c:pt>
                <c:pt idx="1279">
                  <c:v>2095</c:v>
                </c:pt>
                <c:pt idx="1280">
                  <c:v>2120</c:v>
                </c:pt>
                <c:pt idx="1281">
                  <c:v>2094</c:v>
                </c:pt>
                <c:pt idx="1282">
                  <c:v>2012</c:v>
                </c:pt>
                <c:pt idx="1283">
                  <c:v>2100</c:v>
                </c:pt>
                <c:pt idx="1284">
                  <c:v>2115</c:v>
                </c:pt>
                <c:pt idx="1285">
                  <c:v>2172</c:v>
                </c:pt>
                <c:pt idx="1286">
                  <c:v>2029</c:v>
                </c:pt>
                <c:pt idx="1287">
                  <c:v>2171</c:v>
                </c:pt>
                <c:pt idx="1288">
                  <c:v>2037</c:v>
                </c:pt>
                <c:pt idx="1289">
                  <c:v>2145</c:v>
                </c:pt>
                <c:pt idx="1290">
                  <c:v>2058</c:v>
                </c:pt>
                <c:pt idx="1291">
                  <c:v>2162</c:v>
                </c:pt>
                <c:pt idx="1292">
                  <c:v>2087</c:v>
                </c:pt>
                <c:pt idx="1293">
                  <c:v>2112</c:v>
                </c:pt>
                <c:pt idx="1294">
                  <c:v>2215</c:v>
                </c:pt>
                <c:pt idx="1295">
                  <c:v>2240</c:v>
                </c:pt>
                <c:pt idx="1296">
                  <c:v>2323</c:v>
                </c:pt>
                <c:pt idx="1297">
                  <c:v>2253</c:v>
                </c:pt>
                <c:pt idx="1298">
                  <c:v>2409</c:v>
                </c:pt>
                <c:pt idx="1299">
                  <c:v>2463</c:v>
                </c:pt>
                <c:pt idx="1300">
                  <c:v>2504</c:v>
                </c:pt>
                <c:pt idx="1301">
                  <c:v>2692</c:v>
                </c:pt>
                <c:pt idx="1302">
                  <c:v>2947</c:v>
                </c:pt>
                <c:pt idx="1303">
                  <c:v>3465</c:v>
                </c:pt>
                <c:pt idx="1304">
                  <c:v>3933</c:v>
                </c:pt>
                <c:pt idx="1305">
                  <c:v>4472</c:v>
                </c:pt>
                <c:pt idx="1306">
                  <c:v>4301</c:v>
                </c:pt>
                <c:pt idx="1307">
                  <c:v>3941</c:v>
                </c:pt>
                <c:pt idx="1308">
                  <c:v>3755</c:v>
                </c:pt>
                <c:pt idx="1309">
                  <c:v>3478</c:v>
                </c:pt>
                <c:pt idx="1310">
                  <c:v>3556</c:v>
                </c:pt>
                <c:pt idx="1311">
                  <c:v>3554</c:v>
                </c:pt>
                <c:pt idx="1312">
                  <c:v>3128</c:v>
                </c:pt>
                <c:pt idx="1313">
                  <c:v>2788</c:v>
                </c:pt>
                <c:pt idx="1314">
                  <c:v>2662</c:v>
                </c:pt>
                <c:pt idx="1315">
                  <c:v>2548</c:v>
                </c:pt>
                <c:pt idx="1316">
                  <c:v>2360</c:v>
                </c:pt>
                <c:pt idx="1317">
                  <c:v>2310</c:v>
                </c:pt>
                <c:pt idx="1318">
                  <c:v>2133</c:v>
                </c:pt>
                <c:pt idx="1319">
                  <c:v>2262</c:v>
                </c:pt>
                <c:pt idx="1320">
                  <c:v>2226</c:v>
                </c:pt>
                <c:pt idx="1321">
                  <c:v>2213</c:v>
                </c:pt>
                <c:pt idx="1322">
                  <c:v>2095</c:v>
                </c:pt>
                <c:pt idx="1323">
                  <c:v>2218</c:v>
                </c:pt>
                <c:pt idx="1324">
                  <c:v>2158</c:v>
                </c:pt>
                <c:pt idx="1325">
                  <c:v>2152</c:v>
                </c:pt>
                <c:pt idx="1326">
                  <c:v>2154</c:v>
                </c:pt>
                <c:pt idx="1327">
                  <c:v>2210</c:v>
                </c:pt>
                <c:pt idx="1328">
                  <c:v>2088</c:v>
                </c:pt>
                <c:pt idx="1329">
                  <c:v>2243</c:v>
                </c:pt>
                <c:pt idx="1330">
                  <c:v>2073</c:v>
                </c:pt>
                <c:pt idx="1331">
                  <c:v>2076</c:v>
                </c:pt>
                <c:pt idx="1332">
                  <c:v>2211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B97-3842-9BED-005D98973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2907024"/>
        <c:axId val="1642908672"/>
      </c:scatterChart>
      <c:valAx>
        <c:axId val="1642907024"/>
        <c:scaling>
          <c:orientation val="minMax"/>
          <c:max val="9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908672"/>
        <c:crosses val="autoZero"/>
        <c:crossBetween val="midCat"/>
      </c:valAx>
      <c:valAx>
        <c:axId val="164290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9070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D7CCB-902F-9A4A-98FD-083D1FD80980}" type="datetimeFigureOut">
              <a:rPr lang="en-US" smtClean="0"/>
              <a:t>8/12/21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96C7E-01DD-4940-B6ED-314041307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5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96C7E-01DD-4940-B6ED-3140413076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5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2E2A-6965-014C-865C-8989E91B3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926ED-36FF-A44C-8E1E-4DE5E6487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C4F9E-B53E-6947-91D6-8FCA03F57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EBB69-6D54-014A-9C36-84467567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FAD41-095A-6043-8DC7-341C6DC9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3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9404-8152-8D43-A98E-669EA660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98D44-18B5-5044-BFDC-A58EEDEDF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4B5EE-98B7-5E4A-B0A4-9D08D257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87E4-3642-FA4F-88B8-7575977D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DD372-2C88-E746-83A5-59DEDEB9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4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4CEB41-F2DB-7743-9011-F6B358D05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109A0B-6AE4-6543-8D1A-D7A932B71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7F85D-648A-9C41-8D9A-30D692CE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BBC7A-2A75-5949-9234-3EE8DA90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E4D8B-4BEE-0F4E-ADFE-E1B57742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9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5007D-DBEE-CE4F-9F74-2A4E2F6D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490B-FC95-D84B-AF67-83F0BF0C9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B23D8-6439-594B-9933-8BE4AC70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403C0-902C-7B42-A9C0-90F4642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003D-D06D-5744-8345-87FA7CA0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8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78151-2B45-0341-97DE-F5FA1579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94024-DF85-024B-B80E-DF9B300E2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20D5A-7644-2049-BB3E-F3996A16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91981-0218-DC4D-AAC2-596C8F60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BDDB6-7DCC-8243-B3B1-970E6245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9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6112E-5817-0641-AF7B-A3F70281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0B0C5-D05E-CF47-B069-5FF09AF8B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71747-495D-F94B-8428-CC6BF1742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753C5-7C4A-3C44-A31C-727B5DFC5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0FE56-88D7-2143-9C8E-F6E5675D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300CF-F2A2-9D40-AC9E-60958C0A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7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7227B-93D3-2C4E-82B6-4789F3336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CFB32-7899-A94A-AF98-9EA86D45A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4BD95-B009-CD47-AA82-378F08344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D91CDE-F5A9-BD45-A382-FF81733A3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B8485-C096-0B44-AABE-678BE7D1B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BBB0FE-54F9-6F4B-9E1C-D460FB8D0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1AE02-EDBC-A54A-904F-917B60D75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2C212C-7AD7-BD4A-8A2D-C64FE59FF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4922-F0CB-A542-9170-3BA1E82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F5B9A-1BA0-094A-B00B-EA93222F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84822-0E39-464D-9AC2-D5E9F4EE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950ED-0DD5-4440-AA03-1169EE49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0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FA228-36CC-7546-B6F3-5F7A0898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011B1-E598-D14C-BEFB-DAD82140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D22-D1F1-C84A-979B-FC02BA96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8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48790-1932-594B-BAA8-86BB00E7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3B142-55F5-CE41-83E6-9044B181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74D27-C72D-D34C-847C-307A1D868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FFCB6-F9FD-C642-AB8E-87B09E16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71FA8-E8AE-1C49-AC90-1F7673A8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140A1-94AE-B74D-BAC9-C6BDE34C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1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DAEAD-2160-FF48-887B-4F5A5147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3EBD1-825F-304C-99FC-1EE481560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FFF4E-A0BE-E146-9F5A-5AE31E0BC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93C2A-E5F1-1E45-B1E6-FAED992A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B25B0-AB6F-2C4F-8CF0-178DA263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4E0D3-836A-884A-B159-101C67DF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DC3E5A-C5C7-084D-B194-F1B6495C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57E80-89C0-624F-B6B8-66D1D978B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0D1CD-6191-6A48-B085-A29D8C598C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E2614-0871-F44E-8BFA-92B440D806D3}" type="datetimeFigureOut">
              <a:rPr lang="en-US" smtClean="0"/>
              <a:t>8/11/21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1FC7A-D465-8442-9682-3A9FB454B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04241-8628-7A4C-A24D-438A1A6CB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3F591-3388-FE48-A888-BD8EC4E3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10B4-CED6-224A-B2B8-267450301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Weekly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6EF44-06FB-F342-AD3B-AB5750C46B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8/12/2021</a:t>
            </a:r>
          </a:p>
          <a:p>
            <a:r>
              <a:rPr lang="en-US" dirty="0"/>
              <a:t>Mingyi Zhang</a:t>
            </a:r>
          </a:p>
        </p:txBody>
      </p:sp>
    </p:spTree>
    <p:extLst>
      <p:ext uri="{BB962C8B-B14F-4D97-AF65-F5344CB8AC3E}">
        <p14:creationId xmlns:p14="http://schemas.microsoft.com/office/powerpoint/2010/main" val="78630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7F778-1B54-A64C-8925-98BA85E78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6" t="35132" r="15867" b="21058"/>
          <a:stretch/>
        </p:blipFill>
        <p:spPr>
          <a:xfrm>
            <a:off x="1553028" y="1578427"/>
            <a:ext cx="8476343" cy="40615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005F87-7C8A-6D40-8324-D5ADA42716BF}"/>
              </a:ext>
            </a:extLst>
          </p:cNvPr>
          <p:cNvSpPr/>
          <p:nvPr/>
        </p:nvSpPr>
        <p:spPr>
          <a:xfrm>
            <a:off x="5791199" y="3528509"/>
            <a:ext cx="4180114" cy="2111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EA48DF-687D-264C-9E14-59D5A949147E}"/>
              </a:ext>
            </a:extLst>
          </p:cNvPr>
          <p:cNvCxnSpPr/>
          <p:nvPr/>
        </p:nvCxnSpPr>
        <p:spPr>
          <a:xfrm>
            <a:off x="5791199" y="1108038"/>
            <a:ext cx="0" cy="478715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835705-7AB2-224E-B2E3-4FF635B4DFA9}"/>
              </a:ext>
            </a:extLst>
          </p:cNvPr>
          <p:cNvSpPr txBox="1"/>
          <p:nvPr/>
        </p:nvSpPr>
        <p:spPr>
          <a:xfrm>
            <a:off x="2649943" y="73870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 annealed in O</a:t>
            </a:r>
            <a:r>
              <a:rPr lang="en-US" b="1" baseline="-25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0FC4C-4945-F548-ADA6-815CCA5877C9}"/>
              </a:ext>
            </a:extLst>
          </p:cNvPr>
          <p:cNvSpPr txBox="1"/>
          <p:nvPr/>
        </p:nvSpPr>
        <p:spPr>
          <a:xfrm>
            <a:off x="7226927" y="73329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Annealed in O</a:t>
            </a:r>
            <a:r>
              <a:rPr lang="en-US" b="1" baseline="-25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3B5B6B-5E0D-684D-A45C-767A33E4815C}"/>
              </a:ext>
            </a:extLst>
          </p:cNvPr>
          <p:cNvSpPr txBox="1"/>
          <p:nvPr/>
        </p:nvSpPr>
        <p:spPr>
          <a:xfrm>
            <a:off x="137669" y="1108038"/>
            <a:ext cx="1473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Treated in flux for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BBC77-ED5F-EF4C-B296-509A5E9CAA92}"/>
              </a:ext>
            </a:extLst>
          </p:cNvPr>
          <p:cNvSpPr txBox="1"/>
          <p:nvPr/>
        </p:nvSpPr>
        <p:spPr>
          <a:xfrm>
            <a:off x="75745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CD238-4B8B-7B4E-813E-91044EBC2BC3}"/>
              </a:ext>
            </a:extLst>
          </p:cNvPr>
          <p:cNvSpPr txBox="1"/>
          <p:nvPr/>
        </p:nvSpPr>
        <p:spPr>
          <a:xfrm>
            <a:off x="813666" y="277293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8E0E0-34AB-9E4A-B581-CC8AD9A4320E}"/>
              </a:ext>
            </a:extLst>
          </p:cNvPr>
          <p:cNvSpPr txBox="1"/>
          <p:nvPr/>
        </p:nvSpPr>
        <p:spPr>
          <a:xfrm>
            <a:off x="813666" y="381743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E656A-C5BA-0D4F-9605-A3368E67AF97}"/>
              </a:ext>
            </a:extLst>
          </p:cNvPr>
          <p:cNvSpPr txBox="1"/>
          <p:nvPr/>
        </p:nvSpPr>
        <p:spPr>
          <a:xfrm>
            <a:off x="813666" y="486193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C6140-C9BD-284B-9D1E-390FC0C45439}"/>
              </a:ext>
            </a:extLst>
          </p:cNvPr>
          <p:cNvSpPr txBox="1"/>
          <p:nvPr/>
        </p:nvSpPr>
        <p:spPr>
          <a:xfrm>
            <a:off x="1698661" y="1250900"/>
            <a:ext cx="9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methanol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E271C3-6424-3544-A208-5B2F43275166}"/>
              </a:ext>
            </a:extLst>
          </p:cNvPr>
          <p:cNvSpPr txBox="1"/>
          <p:nvPr/>
        </p:nvSpPr>
        <p:spPr>
          <a:xfrm>
            <a:off x="2990033" y="1257004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95192B-1901-214A-8FC7-B373C7DE39ED}"/>
              </a:ext>
            </a:extLst>
          </p:cNvPr>
          <p:cNvSpPr txBox="1"/>
          <p:nvPr/>
        </p:nvSpPr>
        <p:spPr>
          <a:xfrm>
            <a:off x="4059032" y="1252816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C85F9B-086A-0E47-8BBF-2C8F7D7DA620}"/>
              </a:ext>
            </a:extLst>
          </p:cNvPr>
          <p:cNvSpPr txBox="1"/>
          <p:nvPr/>
        </p:nvSpPr>
        <p:spPr>
          <a:xfrm>
            <a:off x="5015358" y="1261926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F81222-EEF0-2048-BEB3-45C0D398ADBA}"/>
              </a:ext>
            </a:extLst>
          </p:cNvPr>
          <p:cNvSpPr txBox="1"/>
          <p:nvPr/>
        </p:nvSpPr>
        <p:spPr>
          <a:xfrm>
            <a:off x="5863675" y="1257236"/>
            <a:ext cx="9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methanol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92322E-6077-FE41-96FB-B44D5444F868}"/>
              </a:ext>
            </a:extLst>
          </p:cNvPr>
          <p:cNvSpPr txBox="1"/>
          <p:nvPr/>
        </p:nvSpPr>
        <p:spPr>
          <a:xfrm>
            <a:off x="7155047" y="1263340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6E7F2-6DB4-3843-BF03-34CDAF4E94A1}"/>
              </a:ext>
            </a:extLst>
          </p:cNvPr>
          <p:cNvSpPr txBox="1"/>
          <p:nvPr/>
        </p:nvSpPr>
        <p:spPr>
          <a:xfrm>
            <a:off x="8224046" y="1259152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 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14FDD-DE0B-F947-A670-A299BD0FF858}"/>
              </a:ext>
            </a:extLst>
          </p:cNvPr>
          <p:cNvSpPr txBox="1"/>
          <p:nvPr/>
        </p:nvSpPr>
        <p:spPr>
          <a:xfrm>
            <a:off x="9168940" y="1266422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 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243B38-3CC9-AC42-B915-FA142FE03EDE}"/>
              </a:ext>
            </a:extLst>
          </p:cNvPr>
          <p:cNvSpPr txBox="1"/>
          <p:nvPr/>
        </p:nvSpPr>
        <p:spPr>
          <a:xfrm>
            <a:off x="137669" y="306763"/>
            <a:ext cx="4342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1% Al doped during hydrothermal synthesis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30F25-C786-CE40-A52D-6DF74F68F035}"/>
              </a:ext>
            </a:extLst>
          </p:cNvPr>
          <p:cNvSpPr txBox="1"/>
          <p:nvPr/>
        </p:nvSpPr>
        <p:spPr>
          <a:xfrm>
            <a:off x="6096000" y="3721979"/>
            <a:ext cx="624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two samples are from a different batch in another furnace.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C6EAC4E-6C14-2147-A26E-E0970601380E}"/>
              </a:ext>
            </a:extLst>
          </p:cNvPr>
          <p:cNvCxnSpPr/>
          <p:nvPr/>
        </p:nvCxnSpPr>
        <p:spPr>
          <a:xfrm flipH="1" flipV="1">
            <a:off x="9971313" y="2642839"/>
            <a:ext cx="577741" cy="858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56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ll of toilet paper&#10;&#10;Description automatically generated">
            <a:extLst>
              <a:ext uri="{FF2B5EF4-FFF2-40B4-BE49-F238E27FC236}">
                <a16:creationId xmlns:a16="http://schemas.microsoft.com/office/drawing/2014/main" id="{9DD1BDAB-E24B-3243-A5AB-54B16DEC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6" t="32381" r="22680" b="25926"/>
          <a:stretch/>
        </p:blipFill>
        <p:spPr>
          <a:xfrm>
            <a:off x="5149190" y="464457"/>
            <a:ext cx="2900135" cy="2859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F958B6-AC86-5F49-A813-CFB7F76DA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71" t="20741" r="18677" b="34392"/>
          <a:stretch/>
        </p:blipFill>
        <p:spPr>
          <a:xfrm>
            <a:off x="8679543" y="464457"/>
            <a:ext cx="2913263" cy="2859314"/>
          </a:xfrm>
          <a:prstGeom prst="rect">
            <a:avLst/>
          </a:prstGeom>
        </p:spPr>
      </p:pic>
      <p:pic>
        <p:nvPicPr>
          <p:cNvPr id="9" name="Picture 8" descr="A white plate on a grey surface&#10;&#10;Description automatically generated with low confidence">
            <a:extLst>
              <a:ext uri="{FF2B5EF4-FFF2-40B4-BE49-F238E27FC236}">
                <a16:creationId xmlns:a16="http://schemas.microsoft.com/office/drawing/2014/main" id="{B98B9BA2-A4AD-FB4E-96B7-16164B28B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9" t="24973" r="14162" b="15767"/>
          <a:stretch/>
        </p:blipFill>
        <p:spPr>
          <a:xfrm>
            <a:off x="5149190" y="3790030"/>
            <a:ext cx="2900135" cy="2963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2CDE71-D0CD-9742-9E7E-74E11D4BF9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03" t="24973" r="13880" b="19154"/>
          <a:stretch/>
        </p:blipFill>
        <p:spPr>
          <a:xfrm>
            <a:off x="8557623" y="3790030"/>
            <a:ext cx="3266743" cy="296364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6386DA-4F95-7A4C-8FCA-E5FA1F89306C}"/>
              </a:ext>
            </a:extLst>
          </p:cNvPr>
          <p:cNvCxnSpPr/>
          <p:nvPr/>
        </p:nvCxnSpPr>
        <p:spPr>
          <a:xfrm>
            <a:off x="3452090" y="3323771"/>
            <a:ext cx="13046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816907-EFEB-1440-B440-720B7C798A0D}"/>
              </a:ext>
            </a:extLst>
          </p:cNvPr>
          <p:cNvSpPr txBox="1"/>
          <p:nvPr/>
        </p:nvSpPr>
        <p:spPr>
          <a:xfrm>
            <a:off x="3689899" y="295443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1100 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1E696-6062-3642-80FC-898430014EE6}"/>
              </a:ext>
            </a:extLst>
          </p:cNvPr>
          <p:cNvSpPr txBox="1"/>
          <p:nvPr/>
        </p:nvSpPr>
        <p:spPr>
          <a:xfrm>
            <a:off x="3834168" y="3323771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10h</a:t>
            </a:r>
          </a:p>
        </p:txBody>
      </p:sp>
      <p:pic>
        <p:nvPicPr>
          <p:cNvPr id="17" name="Picture 16" descr="A picture containing indoor, tableware, dishware, ceramic ware&#10;&#10;Description automatically generated">
            <a:extLst>
              <a:ext uri="{FF2B5EF4-FFF2-40B4-BE49-F238E27FC236}">
                <a16:creationId xmlns:a16="http://schemas.microsoft.com/office/drawing/2014/main" id="{01B426C5-C40A-F34A-A873-F5A3C1E7A9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24" r="7868" b="18699"/>
          <a:stretch/>
        </p:blipFill>
        <p:spPr>
          <a:xfrm>
            <a:off x="15809" y="1614258"/>
            <a:ext cx="3128285" cy="2878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85B5AC-74DC-8648-821D-42717F972DDC}"/>
              </a:ext>
            </a:extLst>
          </p:cNvPr>
          <p:cNvSpPr txBox="1"/>
          <p:nvPr/>
        </p:nvSpPr>
        <p:spPr>
          <a:xfrm>
            <a:off x="970155" y="471696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2g SrCl</a:t>
            </a:r>
            <a:r>
              <a:rPr lang="en-US" baseline="-25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1BADE-8E06-DC4A-B988-21FFFA53B7BF}"/>
              </a:ext>
            </a:extLst>
          </p:cNvPr>
          <p:cNvSpPr txBox="1"/>
          <p:nvPr/>
        </p:nvSpPr>
        <p:spPr>
          <a:xfrm>
            <a:off x="6378498" y="3429000"/>
            <a:ext cx="404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clean inside but a lot of stuff outside.</a:t>
            </a:r>
          </a:p>
        </p:txBody>
      </p:sp>
    </p:spTree>
    <p:extLst>
      <p:ext uri="{BB962C8B-B14F-4D97-AF65-F5344CB8AC3E}">
        <p14:creationId xmlns:p14="http://schemas.microsoft.com/office/powerpoint/2010/main" val="10676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C470A20-6FC2-CA45-97EC-DD75B93F72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576173"/>
              </p:ext>
            </p:extLst>
          </p:nvPr>
        </p:nvGraphicFramePr>
        <p:xfrm>
          <a:off x="782292" y="1914072"/>
          <a:ext cx="8477249" cy="1963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181F8FB-5E98-1440-9310-0FC0E38BFB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363247"/>
              </p:ext>
            </p:extLst>
          </p:nvPr>
        </p:nvGraphicFramePr>
        <p:xfrm>
          <a:off x="696232" y="-134257"/>
          <a:ext cx="8477249" cy="2166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0C07494-226B-8844-81F3-84A5DF65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91" y="3429000"/>
            <a:ext cx="8477249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EA2D14-7674-7E48-8E22-D0BB7F00B465}"/>
              </a:ext>
            </a:extLst>
          </p:cNvPr>
          <p:cNvSpPr txBox="1"/>
          <p:nvPr/>
        </p:nvSpPr>
        <p:spPr>
          <a:xfrm>
            <a:off x="6874136" y="463654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SrO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C1BBB-3358-B749-B125-4C88EA66C552}"/>
              </a:ext>
            </a:extLst>
          </p:cNvPr>
          <p:cNvSpPr txBox="1"/>
          <p:nvPr/>
        </p:nvSpPr>
        <p:spPr>
          <a:xfrm>
            <a:off x="6874136" y="5697519"/>
            <a:ext cx="76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SrCO3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D74EA7-5ABD-F14F-A257-360300B1CC0E}"/>
              </a:ext>
            </a:extLst>
          </p:cNvPr>
          <p:cNvSpPr txBox="1"/>
          <p:nvPr/>
        </p:nvSpPr>
        <p:spPr>
          <a:xfrm>
            <a:off x="6874136" y="3736728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Sr(OH)2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BA34B-48B0-A145-833E-1C4D9FB036D3}"/>
              </a:ext>
            </a:extLst>
          </p:cNvPr>
          <p:cNvSpPr txBox="1"/>
          <p:nvPr/>
        </p:nvSpPr>
        <p:spPr>
          <a:xfrm>
            <a:off x="5538341" y="1927911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 Al crucible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B70341-F6E8-EF48-8ED9-1BCAC99DD6E7}"/>
              </a:ext>
            </a:extLst>
          </p:cNvPr>
          <p:cNvSpPr txBox="1"/>
          <p:nvPr/>
        </p:nvSpPr>
        <p:spPr>
          <a:xfrm>
            <a:off x="8486078" y="2587083"/>
            <a:ext cx="163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longer SrCl</a:t>
            </a:r>
            <a:r>
              <a:rPr lang="en-US" baseline="-25000" dirty="0"/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360B8C-1FAF-B047-94DB-758F0D258CBF}"/>
              </a:ext>
            </a:extLst>
          </p:cNvPr>
          <p:cNvSpPr/>
          <p:nvPr/>
        </p:nvSpPr>
        <p:spPr>
          <a:xfrm>
            <a:off x="7173897" y="51707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SrCl</a:t>
            </a:r>
            <a:r>
              <a:rPr lang="en-US" baseline="-25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8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B6E8AB-CCB5-EC4C-A2D3-380542445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16" y="769434"/>
            <a:ext cx="3420637" cy="4560850"/>
          </a:xfrm>
          <a:prstGeom prst="rect">
            <a:avLst/>
          </a:prstGeom>
        </p:spPr>
      </p:pic>
      <p:pic>
        <p:nvPicPr>
          <p:cNvPr id="7" name="Picture 6" descr="A round object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08059E7-E056-DF45-B8AF-70DCC4A62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73" y="769434"/>
            <a:ext cx="3420637" cy="45608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426A5F-99FE-3D41-83C0-5201961EE7DB}"/>
              </a:ext>
            </a:extLst>
          </p:cNvPr>
          <p:cNvCxnSpPr/>
          <p:nvPr/>
        </p:nvCxnSpPr>
        <p:spPr>
          <a:xfrm>
            <a:off x="3916867" y="3323771"/>
            <a:ext cx="13046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8CD845-EA9F-2F49-83B7-F226A5F43591}"/>
              </a:ext>
            </a:extLst>
          </p:cNvPr>
          <p:cNvSpPr txBox="1"/>
          <p:nvPr/>
        </p:nvSpPr>
        <p:spPr>
          <a:xfrm>
            <a:off x="4154676" y="295443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1100 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3558FF-1885-2247-B197-CF12EA8B9CF6}"/>
              </a:ext>
            </a:extLst>
          </p:cNvPr>
          <p:cNvSpPr txBox="1"/>
          <p:nvPr/>
        </p:nvSpPr>
        <p:spPr>
          <a:xfrm>
            <a:off x="4298945" y="3323771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86550-63EF-B641-ACB7-91DB2289BEE4}"/>
              </a:ext>
            </a:extLst>
          </p:cNvPr>
          <p:cNvSpPr txBox="1"/>
          <p:nvPr/>
        </p:nvSpPr>
        <p:spPr>
          <a:xfrm>
            <a:off x="970155" y="471696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1g SrCl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5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F828E68-54BE-D54D-B0A1-260B7F090C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082414"/>
              </p:ext>
            </p:extLst>
          </p:nvPr>
        </p:nvGraphicFramePr>
        <p:xfrm>
          <a:off x="735981" y="1884555"/>
          <a:ext cx="7638585" cy="2012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B997B35-72EF-AC4A-A864-D627432AA1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352515"/>
              </p:ext>
            </p:extLst>
          </p:nvPr>
        </p:nvGraphicFramePr>
        <p:xfrm>
          <a:off x="735980" y="-123106"/>
          <a:ext cx="7638586" cy="2166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59CB3B-60F9-2A47-9D20-2EE34C070C12}"/>
              </a:ext>
            </a:extLst>
          </p:cNvPr>
          <p:cNvSpPr/>
          <p:nvPr/>
        </p:nvSpPr>
        <p:spPr>
          <a:xfrm>
            <a:off x="6820317" y="696059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SrCl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65A231-7DD1-4A46-A367-59B93D02B390}"/>
              </a:ext>
            </a:extLst>
          </p:cNvPr>
          <p:cNvSpPr/>
          <p:nvPr/>
        </p:nvSpPr>
        <p:spPr>
          <a:xfrm>
            <a:off x="7901986" y="2706286"/>
            <a:ext cx="1965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Mostly SrCl</a:t>
            </a:r>
            <a:r>
              <a:rPr lang="en-US" baseline="-25000" dirty="0"/>
              <a:t>2</a:t>
            </a:r>
          </a:p>
          <a:p>
            <a:r>
              <a:rPr lang="en-US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Sr(OH)</a:t>
            </a:r>
            <a:r>
              <a:rPr lang="en-US" altLang="zh-CN" baseline="-25000" dirty="0"/>
              <a:t>2</a:t>
            </a:r>
            <a:r>
              <a:rPr lang="en-US" altLang="zh-CN" dirty="0"/>
              <a:t>?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AF5B84-3F6D-6840-BCC4-E387AA8E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93" y="3528508"/>
            <a:ext cx="7638586" cy="3329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D716F-AD92-A24D-B8E3-C85D04FBE910}"/>
              </a:ext>
            </a:extLst>
          </p:cNvPr>
          <p:cNvSpPr txBox="1"/>
          <p:nvPr/>
        </p:nvSpPr>
        <p:spPr>
          <a:xfrm>
            <a:off x="6874136" y="463654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SrO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A5576-9105-4F4C-A9ED-02637E33AC27}"/>
              </a:ext>
            </a:extLst>
          </p:cNvPr>
          <p:cNvSpPr txBox="1"/>
          <p:nvPr/>
        </p:nvSpPr>
        <p:spPr>
          <a:xfrm>
            <a:off x="6874136" y="5697519"/>
            <a:ext cx="72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SrCO</a:t>
            </a:r>
            <a:r>
              <a:rPr lang="en-US" baseline="-250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2F2B2D-EEA2-A148-BD22-8D343C1CBCEA}"/>
              </a:ext>
            </a:extLst>
          </p:cNvPr>
          <p:cNvSpPr txBox="1"/>
          <p:nvPr/>
        </p:nvSpPr>
        <p:spPr>
          <a:xfrm>
            <a:off x="6874136" y="3736728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Sr(OH)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88345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7DB6A-D4B3-1D44-B0B5-C385D01B3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03" r="7839" b="9239"/>
          <a:stretch/>
        </p:blipFill>
        <p:spPr>
          <a:xfrm>
            <a:off x="2084615" y="116114"/>
            <a:ext cx="3053442" cy="3015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40608F-93FF-284C-B3FE-D61444CE2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55" r="13931" b="11698"/>
          <a:stretch/>
        </p:blipFill>
        <p:spPr>
          <a:xfrm>
            <a:off x="2084615" y="3575345"/>
            <a:ext cx="3053443" cy="3015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162739-F330-7B43-912B-EE054F4C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3" t="19892" r="8137" b="15089"/>
          <a:stretch/>
        </p:blipFill>
        <p:spPr>
          <a:xfrm>
            <a:off x="6485165" y="3575344"/>
            <a:ext cx="2993729" cy="3015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A39E7D-881D-AB4C-91CF-825385136171}"/>
              </a:ext>
            </a:extLst>
          </p:cNvPr>
          <p:cNvSpPr txBox="1"/>
          <p:nvPr/>
        </p:nvSpPr>
        <p:spPr>
          <a:xfrm>
            <a:off x="2249714" y="267304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A98D6-6F30-3249-BBC7-23943270C5A6}"/>
              </a:ext>
            </a:extLst>
          </p:cNvPr>
          <p:cNvSpPr txBox="1"/>
          <p:nvPr/>
        </p:nvSpPr>
        <p:spPr>
          <a:xfrm>
            <a:off x="2258723" y="382488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7DD73-7CE5-2243-A973-F223B99CD046}"/>
              </a:ext>
            </a:extLst>
          </p:cNvPr>
          <p:cNvSpPr txBox="1"/>
          <p:nvPr/>
        </p:nvSpPr>
        <p:spPr>
          <a:xfrm>
            <a:off x="6799942" y="381442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1h</a:t>
            </a:r>
          </a:p>
        </p:txBody>
      </p:sp>
      <p:pic>
        <p:nvPicPr>
          <p:cNvPr id="11" name="Picture 10" descr="A close up of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55E78E94-FCD7-2547-A568-29A24DA195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0" t="23281" r="6544" b="13228"/>
          <a:stretch/>
        </p:blipFill>
        <p:spPr>
          <a:xfrm>
            <a:off x="6485165" y="116114"/>
            <a:ext cx="3180958" cy="3015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91D0EF-A939-AE47-9AFF-C697B160584F}"/>
              </a:ext>
            </a:extLst>
          </p:cNvPr>
          <p:cNvSpPr txBox="1"/>
          <p:nvPr/>
        </p:nvSpPr>
        <p:spPr>
          <a:xfrm>
            <a:off x="6741432" y="24233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A9471D-6059-E446-B633-48682958088F}"/>
              </a:ext>
            </a:extLst>
          </p:cNvPr>
          <p:cNvSpPr txBox="1"/>
          <p:nvPr/>
        </p:nvSpPr>
        <p:spPr>
          <a:xfrm>
            <a:off x="156374" y="461466"/>
            <a:ext cx="1800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Treated in flux</a:t>
            </a:r>
          </a:p>
          <a:p>
            <a:r>
              <a:rPr lang="en-US" dirty="0"/>
              <a:t>for different time</a:t>
            </a:r>
          </a:p>
          <a:p>
            <a:r>
              <a:rPr lang="en-US" dirty="0"/>
              <a:t>in Pt crucible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05B0DF-1406-8448-9B86-EC666B23127D}"/>
              </a:ext>
            </a:extLst>
          </p:cNvPr>
          <p:cNvSpPr txBox="1"/>
          <p:nvPr/>
        </p:nvSpPr>
        <p:spPr>
          <a:xfrm>
            <a:off x="350786" y="1623789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1% Al</a:t>
            </a:r>
          </a:p>
        </p:txBody>
      </p:sp>
    </p:spTree>
    <p:extLst>
      <p:ext uri="{BB962C8B-B14F-4D97-AF65-F5344CB8AC3E}">
        <p14:creationId xmlns:p14="http://schemas.microsoft.com/office/powerpoint/2010/main" val="738611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keyboard, close&#10;&#10;Description automatically generated">
            <a:extLst>
              <a:ext uri="{FF2B5EF4-FFF2-40B4-BE49-F238E27FC236}">
                <a16:creationId xmlns:a16="http://schemas.microsoft.com/office/drawing/2014/main" id="{C84ABAB4-0B4B-204E-85A4-E8CD468F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270527"/>
            <a:ext cx="3219450" cy="2963101"/>
          </a:xfrm>
          <a:prstGeom prst="rect">
            <a:avLst/>
          </a:prstGeom>
        </p:spPr>
      </p:pic>
      <p:pic>
        <p:nvPicPr>
          <p:cNvPr id="7" name="Picture 6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CF7BB81D-F09D-E44E-9018-1FB3A7675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0528"/>
            <a:ext cx="3219450" cy="2963100"/>
          </a:xfrm>
          <a:prstGeom prst="rect">
            <a:avLst/>
          </a:prstGeom>
        </p:spPr>
      </p:pic>
      <p:pic>
        <p:nvPicPr>
          <p:cNvPr id="9" name="Picture 8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1F4BE7FE-8D85-CE4C-BA16-AD0D8D37D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948" y="3429000"/>
            <a:ext cx="3219452" cy="2963102"/>
          </a:xfrm>
          <a:prstGeom prst="rect">
            <a:avLst/>
          </a:prstGeom>
        </p:spPr>
      </p:pic>
      <p:pic>
        <p:nvPicPr>
          <p:cNvPr id="11" name="Picture 10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21450E5B-02F6-7F46-9BC4-D7C340388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9002"/>
            <a:ext cx="3219450" cy="2963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A55458-FD1C-6B4C-9E51-02243CD7C8AB}"/>
              </a:ext>
            </a:extLst>
          </p:cNvPr>
          <p:cNvSpPr txBox="1"/>
          <p:nvPr/>
        </p:nvSpPr>
        <p:spPr>
          <a:xfrm>
            <a:off x="1758948" y="281232"/>
            <a:ext cx="5934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 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A672F-2553-2A45-9BA2-743D5B475049}"/>
              </a:ext>
            </a:extLst>
          </p:cNvPr>
          <p:cNvSpPr txBox="1"/>
          <p:nvPr/>
        </p:nvSpPr>
        <p:spPr>
          <a:xfrm>
            <a:off x="6096953" y="270527"/>
            <a:ext cx="476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 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CC9B5-9997-FC49-8C83-D7221B2F5084}"/>
              </a:ext>
            </a:extLst>
          </p:cNvPr>
          <p:cNvSpPr txBox="1"/>
          <p:nvPr/>
        </p:nvSpPr>
        <p:spPr>
          <a:xfrm>
            <a:off x="1758948" y="3429000"/>
            <a:ext cx="476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 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AC7FC-BA83-B54D-8186-B0343F25416C}"/>
              </a:ext>
            </a:extLst>
          </p:cNvPr>
          <p:cNvSpPr txBox="1"/>
          <p:nvPr/>
        </p:nvSpPr>
        <p:spPr>
          <a:xfrm>
            <a:off x="6096953" y="3428998"/>
            <a:ext cx="476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h</a:t>
            </a:r>
          </a:p>
        </p:txBody>
      </p:sp>
    </p:spTree>
    <p:extLst>
      <p:ext uri="{BB962C8B-B14F-4D97-AF65-F5344CB8AC3E}">
        <p14:creationId xmlns:p14="http://schemas.microsoft.com/office/powerpoint/2010/main" val="413877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lose, blur&#10;&#10;Description automatically generated">
            <a:extLst>
              <a:ext uri="{FF2B5EF4-FFF2-40B4-BE49-F238E27FC236}">
                <a16:creationId xmlns:a16="http://schemas.microsoft.com/office/drawing/2014/main" id="{C97C3131-AEB3-2448-AD09-32ABD75FA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466" y="933450"/>
            <a:ext cx="5422900" cy="4991100"/>
          </a:xfrm>
          <a:prstGeom prst="rect">
            <a:avLst/>
          </a:prstGeom>
        </p:spPr>
      </p:pic>
      <p:pic>
        <p:nvPicPr>
          <p:cNvPr id="7" name="Picture 6" descr="A close-up of several pills&#10;&#10;Description automatically generated with low confidence">
            <a:extLst>
              <a:ext uri="{FF2B5EF4-FFF2-40B4-BE49-F238E27FC236}">
                <a16:creationId xmlns:a16="http://schemas.microsoft.com/office/drawing/2014/main" id="{5C62C952-0E7B-334A-870A-D77AEB2D0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36" y="933450"/>
            <a:ext cx="5422900" cy="499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3BC14-43B4-9640-BBE8-59940B378169}"/>
              </a:ext>
            </a:extLst>
          </p:cNvPr>
          <p:cNvSpPr txBox="1"/>
          <p:nvPr/>
        </p:nvSpPr>
        <p:spPr>
          <a:xfrm>
            <a:off x="423636" y="275772"/>
            <a:ext cx="3723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Heated in flux for 5h in Pt crucible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D67A2-F7A3-764A-B4A9-6A69D717EB33}"/>
              </a:ext>
            </a:extLst>
          </p:cNvPr>
          <p:cNvSpPr txBox="1"/>
          <p:nvPr/>
        </p:nvSpPr>
        <p:spPr>
          <a:xfrm>
            <a:off x="9668107" y="6423102"/>
            <a:ext cx="7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Steps?</a:t>
            </a:r>
          </a:p>
        </p:txBody>
      </p:sp>
    </p:spTree>
    <p:extLst>
      <p:ext uri="{BB962C8B-B14F-4D97-AF65-F5344CB8AC3E}">
        <p14:creationId xmlns:p14="http://schemas.microsoft.com/office/powerpoint/2010/main" val="204754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2F0AA5-DCFE-8040-88E9-4C1F6696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42" y="135596"/>
            <a:ext cx="2274849" cy="3033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7F3F46-0D2E-D64E-A86C-783783977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42" y="3547870"/>
            <a:ext cx="2274849" cy="3033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DB6FAA-4E14-A94E-A299-E793F0CE3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997" y="135596"/>
            <a:ext cx="2274849" cy="3033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909DC6-D39E-A24E-B4BB-5850FE5FD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996" y="3547870"/>
            <a:ext cx="2274849" cy="303313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55C209-A358-E64F-A2EE-94A32A4848CF}"/>
              </a:ext>
            </a:extLst>
          </p:cNvPr>
          <p:cNvCxnSpPr/>
          <p:nvPr/>
        </p:nvCxnSpPr>
        <p:spPr>
          <a:xfrm>
            <a:off x="4125951" y="3334215"/>
            <a:ext cx="1159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586602-0734-8945-B18C-58F99873AD7E}"/>
              </a:ext>
            </a:extLst>
          </p:cNvPr>
          <p:cNvSpPr txBox="1"/>
          <p:nvPr/>
        </p:nvSpPr>
        <p:spPr>
          <a:xfrm>
            <a:off x="3444378" y="2940799"/>
            <a:ext cx="252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Annealed in O</a:t>
            </a:r>
            <a:r>
              <a:rPr lang="en-US" baseline="-25000" dirty="0"/>
              <a:t>2 </a:t>
            </a:r>
            <a:r>
              <a:rPr lang="en-US" dirty="0"/>
              <a:t>overnight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7D9ADA-AE21-794D-B4EA-BCECFADB68B9}"/>
              </a:ext>
            </a:extLst>
          </p:cNvPr>
          <p:cNvSpPr txBox="1"/>
          <p:nvPr/>
        </p:nvSpPr>
        <p:spPr>
          <a:xfrm>
            <a:off x="4376236" y="331815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9E6F09-5F0F-5F4A-81C8-E5998F5A0522}"/>
              </a:ext>
            </a:extLst>
          </p:cNvPr>
          <p:cNvSpPr txBox="1"/>
          <p:nvPr/>
        </p:nvSpPr>
        <p:spPr>
          <a:xfrm>
            <a:off x="1038438" y="276998"/>
            <a:ext cx="203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 treated for 10h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156C3-10B9-164B-960D-DE8237F961F1}"/>
              </a:ext>
            </a:extLst>
          </p:cNvPr>
          <p:cNvSpPr txBox="1"/>
          <p:nvPr/>
        </p:nvSpPr>
        <p:spPr>
          <a:xfrm>
            <a:off x="6445192" y="276998"/>
            <a:ext cx="203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 treated for 10h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2AD01-4642-E443-9406-17D05A437B7C}"/>
              </a:ext>
            </a:extLst>
          </p:cNvPr>
          <p:cNvSpPr txBox="1"/>
          <p:nvPr/>
        </p:nvSpPr>
        <p:spPr>
          <a:xfrm>
            <a:off x="919242" y="3687491"/>
            <a:ext cx="191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 treated for 5h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34374A-BECF-244A-B5CA-6D613F12C8D7}"/>
              </a:ext>
            </a:extLst>
          </p:cNvPr>
          <p:cNvSpPr txBox="1"/>
          <p:nvPr/>
        </p:nvSpPr>
        <p:spPr>
          <a:xfrm>
            <a:off x="6445192" y="3687491"/>
            <a:ext cx="191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 treated for 5h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9A20E7-F5C1-584A-A79F-3BAC97D788CB}"/>
              </a:ext>
            </a:extLst>
          </p:cNvPr>
          <p:cNvSpPr txBox="1"/>
          <p:nvPr/>
        </p:nvSpPr>
        <p:spPr>
          <a:xfrm>
            <a:off x="3231468" y="5064436"/>
            <a:ext cx="2506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two samples are</a:t>
            </a:r>
          </a:p>
          <a:p>
            <a:r>
              <a:rPr lang="en-US" dirty="0"/>
              <a:t>from a different batch in</a:t>
            </a:r>
          </a:p>
          <a:p>
            <a:r>
              <a:rPr lang="en-US" dirty="0"/>
              <a:t>another furnace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08339-C405-E74A-BCD2-73408742EACD}"/>
              </a:ext>
            </a:extLst>
          </p:cNvPr>
          <p:cNvSpPr txBox="1"/>
          <p:nvPr/>
        </p:nvSpPr>
        <p:spPr>
          <a:xfrm>
            <a:off x="8853137" y="3334215"/>
            <a:ext cx="3338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 did not </a:t>
            </a:r>
          </a:p>
          <a:p>
            <a:r>
              <a:rPr lang="en-US" dirty="0"/>
              <a:t>change obviously after O2 anneal</a:t>
            </a:r>
          </a:p>
        </p:txBody>
      </p:sp>
    </p:spTree>
    <p:extLst>
      <p:ext uri="{BB962C8B-B14F-4D97-AF65-F5344CB8AC3E}">
        <p14:creationId xmlns:p14="http://schemas.microsoft.com/office/powerpoint/2010/main" val="202905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196</Words>
  <Application>Microsoft Macintosh PowerPoint</Application>
  <PresentationFormat>Widescreen</PresentationFormat>
  <Paragraphs>69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Weekly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Mingyi Zhang</dc:creator>
  <cp:lastModifiedBy>Mingyi Zhang</cp:lastModifiedBy>
  <cp:revision>11</cp:revision>
  <dcterms:created xsi:type="dcterms:W3CDTF">2021-08-11T14:54:03Z</dcterms:created>
  <dcterms:modified xsi:type="dcterms:W3CDTF">2021-08-12T20:18:20Z</dcterms:modified>
</cp:coreProperties>
</file>