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9" r:id="rId4"/>
    <p:sldId id="258" r:id="rId5"/>
    <p:sldId id="257" r:id="rId6"/>
    <p:sldId id="262" r:id="rId7"/>
    <p:sldId id="260" r:id="rId8"/>
    <p:sldId id="261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814D4-C8D9-4493-8173-CD590EFC7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B6838-2E6D-4D09-886B-69083A7DD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1FE5C-8812-4822-A4B3-C29D6762B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E8AE-16CD-4B0C-AC92-DED0B520214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9FB5D-CDDB-4456-ACD5-0041E61DB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0962C-CD11-4A0E-8407-642618AC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6095-B60A-4298-8D67-811E85271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44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BCFC8-172C-4803-B0AA-2557717BD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46692A-9F5F-4E55-90F1-F69EF19F8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A1836-1524-445E-808B-77F66AAD8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E8AE-16CD-4B0C-AC92-DED0B520214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4FAA5-2757-452A-BFE8-2176082D7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90DC0-0D78-4CF4-92C1-181BBD96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6095-B60A-4298-8D67-811E85271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8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674A3E-DE4A-4C9D-8449-7F75CCD17C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44CE02-F5CF-492C-A230-77DC6889C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BF2C1-1979-4FDB-BBB4-272BE6398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E8AE-16CD-4B0C-AC92-DED0B520214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5B6CB-495B-4A6D-A159-DFB3C820C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9C21A-4A41-4214-B970-0F3640972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6095-B60A-4298-8D67-811E85271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04FB4-665A-4A7E-9CB7-D78D1196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32D58-9DA4-4815-9BAB-19908D6DF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544E7-DD68-4066-B8E3-449187187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E8AE-16CD-4B0C-AC92-DED0B520214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FEBB7-2F61-4B64-9820-1AFB37433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1361-90BA-4B25-9B5C-CC04AF88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6095-B60A-4298-8D67-811E85271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6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4B2AE-688F-4492-9B33-1905B2B22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EF526-51F8-4461-B2EF-8EDE7822E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41BD2-6E55-48A5-924D-83C096FB9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E8AE-16CD-4B0C-AC92-DED0B520214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9AFF8-8FF5-461A-82D4-0D02C3668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17B0E-344A-47FD-89A7-BDE9D379A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6095-B60A-4298-8D67-811E85271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83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33F8-3EAE-4D2B-A4E7-0D9BD5BF9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12FAB-AD02-4A73-81BA-D5E0E29517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A02A6D-12BC-4BCE-ACC0-13B7867A8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DEDE7-F54D-4A23-804D-A1DB1B1D0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E8AE-16CD-4B0C-AC92-DED0B520214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FD119-3616-4C37-A90E-64B74978A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5FF83-C1FD-47C4-B35E-C6B92EC0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6095-B60A-4298-8D67-811E85271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7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C3F4F-52D0-4C20-9EF2-25731D536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DBA93-C745-4ED2-93A2-FB059F477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94D39-FA99-4E4D-8451-ED15E5FE4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77E194-D209-4496-B34B-25F964FFE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098050-99E6-405C-83EA-ED1F86996E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EEFD0D-4A9D-46A4-8AE4-8B2AE1E29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E8AE-16CD-4B0C-AC92-DED0B520214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55E404-0BE6-4D00-93B2-45222198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519137-DCE3-4695-B6E2-B450BD30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6095-B60A-4298-8D67-811E85271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8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0F7F5-5E64-4DF8-B768-FB2F55CC5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C244F-BE00-4399-8002-4A6A35B9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E8AE-16CD-4B0C-AC92-DED0B520214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843855-36FC-4DEB-818B-301B73E28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EDC37C-0498-4407-B09E-36414A25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6095-B60A-4298-8D67-811E85271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60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3EC7A-43CB-45FB-991D-22CCEFC85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E8AE-16CD-4B0C-AC92-DED0B520214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B93D4-41AD-429E-A765-AD9191202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58389-98DB-4BC1-96F5-68CC81C21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6095-B60A-4298-8D67-811E85271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65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517A9-35B8-466F-824D-C48A06A6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FF6E2-B203-43D2-92D9-F264DF976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0A8BB9-A85D-4EB4-865C-C64B0A064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14587-2BC0-4ED1-B7E8-F759A50A8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E8AE-16CD-4B0C-AC92-DED0B520214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ACFD2-0BB2-439B-B19F-E80DE41F6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04419-75B4-4920-AC7D-AC498FFA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6095-B60A-4298-8D67-811E85271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79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9F781-F440-4F09-95DC-CDBBF6F70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194A8-A9ED-433D-966A-6751F4DF4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30AFF0-2B2B-4848-8F00-0CF807989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345102-C1C1-4ED7-9115-2F29AD4C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E8AE-16CD-4B0C-AC92-DED0B520214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1FFA2-5CED-4849-B7FE-5CE78F2B6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08806-12AC-48C2-882C-BA37C8DFF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6095-B60A-4298-8D67-811E85271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53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FEADA2-C92C-4F06-A82A-B707829E2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CE9F6-9C52-4C1E-AA87-2C016D56C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FF25A-D52C-40FC-8E70-DDC83C8EC3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2E8AE-16CD-4B0C-AC92-DED0B520214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06A76-FEE2-4CB6-AEE8-53F035379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D925-4C96-499C-800D-7830EAFDD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76095-B60A-4298-8D67-811E85271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1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A76C0-3AEB-4AC5-A90E-A30459DFE0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altLang="zh-CN" dirty="0"/>
              <a:t>eekly Meeting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DCA6A4-B3D6-4D2B-A404-D7B90950CD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Mingyi</a:t>
            </a:r>
            <a:r>
              <a:rPr lang="en-US" dirty="0"/>
              <a:t> Zhang</a:t>
            </a:r>
          </a:p>
          <a:p>
            <a:r>
              <a:rPr lang="en-US" dirty="0"/>
              <a:t>3/8/2019</a:t>
            </a:r>
          </a:p>
        </p:txBody>
      </p:sp>
    </p:spTree>
    <p:extLst>
      <p:ext uri="{BB962C8B-B14F-4D97-AF65-F5344CB8AC3E}">
        <p14:creationId xmlns:p14="http://schemas.microsoft.com/office/powerpoint/2010/main" val="3341091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937C90-3D08-414E-BE2A-4E13327CB02E}"/>
              </a:ext>
            </a:extLst>
          </p:cNvPr>
          <p:cNvSpPr txBox="1"/>
          <p:nvPr/>
        </p:nvSpPr>
        <p:spPr>
          <a:xfrm>
            <a:off x="627530" y="430306"/>
            <a:ext cx="1564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La</a:t>
            </a:r>
            <a:r>
              <a:rPr lang="en-US" sz="3200" b="1" baseline="-25000" dirty="0"/>
              <a:t>2</a:t>
            </a:r>
            <a:r>
              <a:rPr lang="en-US" sz="3200" b="1" dirty="0"/>
              <a:t>Ti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r>
              <a:rPr lang="en-US" sz="3200" b="1" baseline="-25000" dirty="0"/>
              <a:t>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D38247-F0BD-4BB2-A1EC-32463E984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9" y="1416708"/>
            <a:ext cx="11516342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38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E99C6F-03A1-4D9F-92DC-9F4724431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304" y="2684930"/>
            <a:ext cx="11697198" cy="4536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E7288E-044D-40C6-8829-93DF2C594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304" y="-1110139"/>
            <a:ext cx="11629963" cy="56686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3F341A-C479-4455-94F5-2250DD1F9D2C}"/>
              </a:ext>
            </a:extLst>
          </p:cNvPr>
          <p:cNvSpPr txBox="1"/>
          <p:nvPr/>
        </p:nvSpPr>
        <p:spPr>
          <a:xfrm>
            <a:off x="7920318" y="4128247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After sintering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AB6F1E-FD75-41E4-A65C-068A8716D08D}"/>
              </a:ext>
            </a:extLst>
          </p:cNvPr>
          <p:cNvSpPr txBox="1"/>
          <p:nvPr/>
        </p:nvSpPr>
        <p:spPr>
          <a:xfrm>
            <a:off x="7920318" y="551329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Before sintering</a:t>
            </a:r>
          </a:p>
        </p:txBody>
      </p:sp>
    </p:spTree>
    <p:extLst>
      <p:ext uri="{BB962C8B-B14F-4D97-AF65-F5344CB8AC3E}">
        <p14:creationId xmlns:p14="http://schemas.microsoft.com/office/powerpoint/2010/main" val="3141096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keyboard&#10;&#10;Description automatically generated">
            <a:extLst>
              <a:ext uri="{FF2B5EF4-FFF2-40B4-BE49-F238E27FC236}">
                <a16:creationId xmlns:a16="http://schemas.microsoft.com/office/drawing/2014/main" id="{F880B591-3621-4862-82AD-36AC6E4A9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582" y="801230"/>
            <a:ext cx="3799738" cy="3499173"/>
          </a:xfrm>
          <a:prstGeom prst="rect">
            <a:avLst/>
          </a:prstGeom>
        </p:spPr>
      </p:pic>
      <p:pic>
        <p:nvPicPr>
          <p:cNvPr id="11" name="Picture 10" descr="A picture containing outdoor, grass, person, white&#10;&#10;Description automatically generated">
            <a:extLst>
              <a:ext uri="{FF2B5EF4-FFF2-40B4-BE49-F238E27FC236}">
                <a16:creationId xmlns:a16="http://schemas.microsoft.com/office/drawing/2014/main" id="{CDE8660C-0466-4790-A70E-A9A0FD066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48" y="801230"/>
            <a:ext cx="5822581" cy="536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09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cutting, cake, board&#10;&#10;Description automatically generated">
            <a:extLst>
              <a:ext uri="{FF2B5EF4-FFF2-40B4-BE49-F238E27FC236}">
                <a16:creationId xmlns:a16="http://schemas.microsoft.com/office/drawing/2014/main" id="{9EF6EB87-060F-40E5-AA15-BF59E735F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62" y="1116106"/>
            <a:ext cx="5295699" cy="4876801"/>
          </a:xfrm>
          <a:prstGeom prst="rect">
            <a:avLst/>
          </a:prstGeom>
        </p:spPr>
      </p:pic>
      <p:pic>
        <p:nvPicPr>
          <p:cNvPr id="7" name="Picture 6" descr="A close up of a rock&#10;&#10;Description automatically generated">
            <a:extLst>
              <a:ext uri="{FF2B5EF4-FFF2-40B4-BE49-F238E27FC236}">
                <a16:creationId xmlns:a16="http://schemas.microsoft.com/office/drawing/2014/main" id="{CD7D5683-77B3-4F4D-ABE4-78D47A1A9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65" y="1116106"/>
            <a:ext cx="5295699" cy="48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66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ass, photo, white&#10;&#10;Description automatically generated">
            <a:extLst>
              <a:ext uri="{FF2B5EF4-FFF2-40B4-BE49-F238E27FC236}">
                <a16:creationId xmlns:a16="http://schemas.microsoft.com/office/drawing/2014/main" id="{8CEAF574-F204-46C0-861C-B1B94E921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06" y="971586"/>
            <a:ext cx="6076835" cy="5596148"/>
          </a:xfrm>
          <a:prstGeom prst="rect">
            <a:avLst/>
          </a:prstGeom>
        </p:spPr>
      </p:pic>
      <p:pic>
        <p:nvPicPr>
          <p:cNvPr id="7" name="Picture 6" descr="A picture containing nature, photo, outdoor, black&#10;&#10;Description automatically generated">
            <a:extLst>
              <a:ext uri="{FF2B5EF4-FFF2-40B4-BE49-F238E27FC236}">
                <a16:creationId xmlns:a16="http://schemas.microsoft.com/office/drawing/2014/main" id="{088126C6-1C07-400A-B5A0-FB80C729F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813" y="971586"/>
            <a:ext cx="4162871" cy="38356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F9CC41-D934-45AA-B0E6-479EE5BDB2D1}"/>
              </a:ext>
            </a:extLst>
          </p:cNvPr>
          <p:cNvSpPr txBox="1"/>
          <p:nvPr/>
        </p:nvSpPr>
        <p:spPr>
          <a:xfrm>
            <a:off x="249387" y="290266"/>
            <a:ext cx="6154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After polishing and annealing at 1100C</a:t>
            </a:r>
          </a:p>
        </p:txBody>
      </p:sp>
    </p:spTree>
    <p:extLst>
      <p:ext uri="{BB962C8B-B14F-4D97-AF65-F5344CB8AC3E}">
        <p14:creationId xmlns:p14="http://schemas.microsoft.com/office/powerpoint/2010/main" val="582466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le of rocks&#10;&#10;Description automatically generated">
            <a:extLst>
              <a:ext uri="{FF2B5EF4-FFF2-40B4-BE49-F238E27FC236}">
                <a16:creationId xmlns:a16="http://schemas.microsoft.com/office/drawing/2014/main" id="{EA749B12-3306-41DF-B341-01F436C21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3" y="1381058"/>
            <a:ext cx="5421176" cy="4992353"/>
          </a:xfrm>
          <a:prstGeom prst="rect">
            <a:avLst/>
          </a:prstGeom>
        </p:spPr>
      </p:pic>
      <p:pic>
        <p:nvPicPr>
          <p:cNvPr id="7" name="Picture 6" descr="A picture containing nature&#10;&#10;Description automatically generated">
            <a:extLst>
              <a:ext uri="{FF2B5EF4-FFF2-40B4-BE49-F238E27FC236}">
                <a16:creationId xmlns:a16="http://schemas.microsoft.com/office/drawing/2014/main" id="{9A74089A-57D5-49E5-A891-24F392E6C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43" y="1381058"/>
            <a:ext cx="5421176" cy="499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01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photo of a large rock&#10;&#10;Description automatically generated">
            <a:extLst>
              <a:ext uri="{FF2B5EF4-FFF2-40B4-BE49-F238E27FC236}">
                <a16:creationId xmlns:a16="http://schemas.microsoft.com/office/drawing/2014/main" id="{352D6B8B-CFD0-44E7-9007-B5C6809EC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24" y="1206244"/>
            <a:ext cx="5421176" cy="4992353"/>
          </a:xfrm>
          <a:prstGeom prst="rect">
            <a:avLst/>
          </a:prstGeom>
        </p:spPr>
      </p:pic>
      <p:pic>
        <p:nvPicPr>
          <p:cNvPr id="7" name="Picture 6" descr="A picture containing photo, nature, white&#10;&#10;Description automatically generated">
            <a:extLst>
              <a:ext uri="{FF2B5EF4-FFF2-40B4-BE49-F238E27FC236}">
                <a16:creationId xmlns:a16="http://schemas.microsoft.com/office/drawing/2014/main" id="{F71EBFD7-82E0-4BC1-9301-D1C05A20C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95" y="1206245"/>
            <a:ext cx="5421176" cy="499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74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D7607B-AB6B-487C-B7E9-0889417F8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13" y="2828365"/>
            <a:ext cx="11626080" cy="4459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E7CC35-D322-4920-B2BF-B2FE57CEA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13" y="-1382604"/>
            <a:ext cx="11626080" cy="5669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2841BB-9CDA-4D4C-B9BF-D4C210AB8D17}"/>
              </a:ext>
            </a:extLst>
          </p:cNvPr>
          <p:cNvSpPr txBox="1"/>
          <p:nvPr/>
        </p:nvSpPr>
        <p:spPr>
          <a:xfrm>
            <a:off x="8655424" y="251012"/>
            <a:ext cx="135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sintering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DD3072-AD09-44C2-8E3A-60EB1414C998}"/>
              </a:ext>
            </a:extLst>
          </p:cNvPr>
          <p:cNvSpPr txBox="1"/>
          <p:nvPr/>
        </p:nvSpPr>
        <p:spPr>
          <a:xfrm>
            <a:off x="8655424" y="3964001"/>
            <a:ext cx="135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</a:t>
            </a:r>
          </a:p>
          <a:p>
            <a:r>
              <a:rPr lang="en-US" dirty="0"/>
              <a:t>sintering</a:t>
            </a:r>
          </a:p>
        </p:txBody>
      </p:sp>
    </p:spTree>
    <p:extLst>
      <p:ext uri="{BB962C8B-B14F-4D97-AF65-F5344CB8AC3E}">
        <p14:creationId xmlns:p14="http://schemas.microsoft.com/office/powerpoint/2010/main" val="3732545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3995</TotalTime>
  <Words>20</Words>
  <Application>Microsoft Office PowerPoint</Application>
  <PresentationFormat>Widescreen</PresentationFormat>
  <Paragraphs>10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Weekly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Weekly Meeting</dc:title>
  <dc:creator>mingyiz</dc:creator>
  <cp:lastModifiedBy>mingyiz</cp:lastModifiedBy>
  <cp:revision>13</cp:revision>
  <dcterms:created xsi:type="dcterms:W3CDTF">2019-03-05T20:51:07Z</dcterms:created>
  <dcterms:modified xsi:type="dcterms:W3CDTF">2019-03-08T15:26:42Z</dcterms:modified>
</cp:coreProperties>
</file>