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tif" ContentType="image/tiff"/>
  <Default Extension="png" ContentType="image/png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57" r:id="rId9"/>
    <p:sldId id="258" r:id="rId10"/>
    <p:sldId id="259" r:id="rId11"/>
    <p:sldId id="260" r:id="rId12"/>
    <p:sldId id="270" r:id="rId13"/>
    <p:sldId id="271" r:id="rId14"/>
    <p:sldId id="26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39"/>
    <p:restoredTop sz="94646"/>
  </p:normalViewPr>
  <p:slideViewPr>
    <p:cSldViewPr snapToGrid="0" snapToObjects="1">
      <p:cViewPr varScale="1">
        <p:scale>
          <a:sx n="94" d="100"/>
          <a:sy n="94" d="100"/>
        </p:scale>
        <p:origin x="208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4F0CA6-3BF9-C14F-969E-D5DC55C18425}" type="datetimeFigureOut">
              <a:rPr lang="en-US" smtClean="0"/>
              <a:t>4/25/19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5464BC-A64C-474B-BC1B-01B16FAB5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304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033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071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60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49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255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138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31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304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246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357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D9493-F24D-564D-9A8A-1018B4501ED4}" type="datetimeFigureOut">
              <a:rPr lang="en-US" smtClean="0"/>
              <a:t>4/21/19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5871FA-0F08-7E42-8DD4-D5D3131EB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87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"/><Relationship Id="rId4" Type="http://schemas.openxmlformats.org/officeDocument/2006/relationships/image" Target="../media/image3.png"/><Relationship Id="rId5" Type="http://schemas.openxmlformats.org/officeDocument/2006/relationships/image" Target="../media/image4.t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"/><Relationship Id="rId3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"/><Relationship Id="rId3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tif"/><Relationship Id="rId3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wmf"/><Relationship Id="rId3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4" Type="http://schemas.openxmlformats.org/officeDocument/2006/relationships/image" Target="../media/image15.jpg"/><Relationship Id="rId5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4" Type="http://schemas.openxmlformats.org/officeDocument/2006/relationships/image" Target="../media/image19.jpg"/><Relationship Id="rId5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4" Type="http://schemas.openxmlformats.org/officeDocument/2006/relationships/image" Target="../media/image23.jpg"/><Relationship Id="rId5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4" Type="http://schemas.openxmlformats.org/officeDocument/2006/relationships/image" Target="../media/image27.jpg"/><Relationship Id="rId5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"/><Relationship Id="rId4" Type="http://schemas.openxmlformats.org/officeDocument/2006/relationships/image" Target="../media/image31.jpg"/><Relationship Id="rId5" Type="http://schemas.openxmlformats.org/officeDocument/2006/relationships/image" Target="../media/image32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"/><Relationship Id="rId4" Type="http://schemas.openxmlformats.org/officeDocument/2006/relationships/image" Target="../media/image35.jpg"/><Relationship Id="rId5" Type="http://schemas.openxmlformats.org/officeDocument/2006/relationships/image" Target="../media/image36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t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4" Type="http://schemas.openxmlformats.org/officeDocument/2006/relationships/image" Target="../media/image39.jpg"/><Relationship Id="rId5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4" Type="http://schemas.openxmlformats.org/officeDocument/2006/relationships/image" Target="../media/image43.jpg"/><Relationship Id="rId5" Type="http://schemas.openxmlformats.org/officeDocument/2006/relationships/image" Target="../media/image44.t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1.t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 smtClean="0"/>
              <a:t>Weekly</a:t>
            </a:r>
            <a:r>
              <a:rPr lang="zh-CN" altLang="en-US" dirty="0" smtClean="0"/>
              <a:t> </a:t>
            </a:r>
            <a:r>
              <a:rPr lang="en-US" altLang="zh-CN" dirty="0" smtClean="0"/>
              <a:t>Meeting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CN" dirty="0" smtClean="0"/>
              <a:t>04/24/2019</a:t>
            </a:r>
          </a:p>
          <a:p>
            <a:r>
              <a:rPr lang="en-US" altLang="zh-CN" dirty="0" err="1" smtClean="0"/>
              <a:t>Mingyi</a:t>
            </a:r>
            <a:r>
              <a:rPr lang="zh-CN" altLang="en-US" dirty="0" smtClean="0"/>
              <a:t> </a:t>
            </a:r>
            <a:r>
              <a:rPr lang="en-US" altLang="zh-CN" dirty="0" smtClean="0"/>
              <a:t>Zhang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065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70" y="1765059"/>
            <a:ext cx="4768053" cy="439438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4446" y="341388"/>
            <a:ext cx="4661445" cy="40145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CE846ACE-7CD6-4F23-95B2-5D4E11D648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5509" y="5460888"/>
            <a:ext cx="2340163" cy="13971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122" y="4735773"/>
            <a:ext cx="2409967" cy="240996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10970" y="156722"/>
            <a:ext cx="34830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000" b="1" dirty="0" smtClean="0"/>
              <a:t>Part1:</a:t>
            </a:r>
            <a:r>
              <a:rPr lang="zh-CN" altLang="en-US" sz="2000" b="1" dirty="0" smtClean="0"/>
              <a:t> </a:t>
            </a:r>
            <a:r>
              <a:rPr lang="en-US" altLang="zh-CN" sz="2000" b="1" dirty="0" smtClean="0"/>
              <a:t>Orientation</a:t>
            </a:r>
            <a:r>
              <a:rPr lang="zh-CN" altLang="en-US" sz="2000" b="1" dirty="0" smtClean="0"/>
              <a:t> </a:t>
            </a:r>
            <a:r>
              <a:rPr lang="en-US" altLang="zh-CN" sz="2000" b="1" dirty="0" smtClean="0"/>
              <a:t>dependence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05566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483" y="1663889"/>
            <a:ext cx="5084929" cy="5084929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927" y="1774210"/>
            <a:ext cx="5720147" cy="415775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565871" y="223715"/>
            <a:ext cx="2077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 smtClean="0"/>
              <a:t>High</a:t>
            </a:r>
            <a:r>
              <a:rPr lang="zh-CN" altLang="en-US" sz="2800" b="1" dirty="0" smtClean="0"/>
              <a:t> </a:t>
            </a:r>
            <a:r>
              <a:rPr lang="en-US" altLang="zh-CN" sz="2800" b="1" dirty="0" smtClean="0"/>
              <a:t>Activity</a:t>
            </a:r>
            <a:endParaRPr lang="en-US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016927" y="6211669"/>
            <a:ext cx="63598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smtClean="0"/>
              <a:t>U</a:t>
            </a:r>
            <a:r>
              <a:rPr lang="en-US" dirty="0" smtClean="0"/>
              <a:t>nits </a:t>
            </a:r>
            <a:r>
              <a:rPr lang="en-US" dirty="0"/>
              <a:t>are multiples of </a:t>
            </a:r>
            <a:r>
              <a:rPr lang="en-US" dirty="0" smtClean="0"/>
              <a:t>a</a:t>
            </a:r>
            <a:r>
              <a:rPr lang="zh-CN" altLang="en-US" dirty="0" smtClean="0"/>
              <a:t> </a:t>
            </a:r>
            <a:r>
              <a:rPr lang="en-US" dirty="0" smtClean="0"/>
              <a:t>random </a:t>
            </a:r>
            <a:r>
              <a:rPr lang="en-US" dirty="0"/>
              <a:t>distribution (MRD).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358" y="1500117"/>
            <a:ext cx="5003042" cy="5003042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367" y="1500117"/>
            <a:ext cx="5697287" cy="426028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483358" y="368489"/>
            <a:ext cx="26613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 smtClean="0"/>
              <a:t>Medium</a:t>
            </a:r>
            <a:r>
              <a:rPr lang="zh-CN" altLang="en-US" sz="2800" b="1" dirty="0" smtClean="0"/>
              <a:t> </a:t>
            </a:r>
            <a:r>
              <a:rPr lang="en-US" altLang="zh-CN" sz="2800" b="1" dirty="0" smtClean="0"/>
              <a:t>Activity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868576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892" y="1828800"/>
            <a:ext cx="4661848" cy="4661848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505" y="1951629"/>
            <a:ext cx="5358538" cy="39747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272956" y="491319"/>
            <a:ext cx="2013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 smtClean="0"/>
              <a:t>Low</a:t>
            </a:r>
            <a:r>
              <a:rPr lang="zh-CN" altLang="en-US" sz="2800" b="1" dirty="0" smtClean="0"/>
              <a:t> </a:t>
            </a:r>
            <a:r>
              <a:rPr lang="en-US" altLang="zh-CN" sz="2800" b="1" dirty="0" smtClean="0"/>
              <a:t>Activity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56297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84" y="1726556"/>
            <a:ext cx="4858603" cy="4121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719" y="1726556"/>
            <a:ext cx="4954137" cy="412150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09439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55341" y="624129"/>
          <a:ext cx="10323775" cy="55008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4755"/>
                <a:gridCol w="2064755"/>
                <a:gridCol w="2064755"/>
                <a:gridCol w="2064755"/>
                <a:gridCol w="2064755"/>
              </a:tblGrid>
              <a:tr h="93171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Total</a:t>
                      </a:r>
                      <a:r>
                        <a:rPr lang="zh-CN" altLang="en-US" dirty="0" smtClean="0"/>
                        <a:t> </a:t>
                      </a:r>
                      <a:r>
                        <a:rPr lang="en-US" altLang="zh-CN" dirty="0" smtClean="0"/>
                        <a:t>Grains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High</a:t>
                      </a:r>
                      <a:r>
                        <a:rPr lang="zh-CN" altLang="en-US" dirty="0" smtClean="0"/>
                        <a:t> </a:t>
                      </a:r>
                      <a:r>
                        <a:rPr lang="en-US" altLang="zh-CN" dirty="0" smtClean="0"/>
                        <a:t>activity</a:t>
                      </a:r>
                      <a:r>
                        <a:rPr lang="zh-CN" altLang="en-US" dirty="0" smtClean="0"/>
                        <a:t> </a:t>
                      </a:r>
                      <a:r>
                        <a:rPr lang="en-US" altLang="zh-CN" dirty="0" smtClean="0"/>
                        <a:t>Grains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Mid</a:t>
                      </a:r>
                      <a:r>
                        <a:rPr lang="zh-CN" altLang="en-US" dirty="0" smtClean="0"/>
                        <a:t> </a:t>
                      </a:r>
                      <a:r>
                        <a:rPr lang="en-US" altLang="zh-CN" dirty="0" smtClean="0"/>
                        <a:t>activity</a:t>
                      </a:r>
                      <a:r>
                        <a:rPr lang="zh-CN" altLang="en-US" dirty="0" smtClean="0"/>
                        <a:t> </a:t>
                      </a:r>
                      <a:r>
                        <a:rPr lang="en-US" altLang="zh-CN" dirty="0" smtClean="0"/>
                        <a:t>grains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Low</a:t>
                      </a:r>
                      <a:r>
                        <a:rPr lang="zh-CN" altLang="en-US" dirty="0" smtClean="0"/>
                        <a:t> </a:t>
                      </a:r>
                      <a:r>
                        <a:rPr lang="en-US" altLang="zh-CN" dirty="0" smtClean="0"/>
                        <a:t>activity</a:t>
                      </a:r>
                      <a:r>
                        <a:rPr lang="zh-CN" altLang="en-US" dirty="0" smtClean="0"/>
                        <a:t> </a:t>
                      </a:r>
                      <a:r>
                        <a:rPr lang="en-US" altLang="zh-CN" dirty="0" smtClean="0"/>
                        <a:t>grains</a:t>
                      </a:r>
                      <a:endParaRPr lang="en-US" dirty="0"/>
                    </a:p>
                  </a:txBody>
                  <a:tcPr/>
                </a:tc>
              </a:tr>
              <a:tr h="456913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0-10</a:t>
                      </a:r>
                      <a:endParaRPr lang="en-US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15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12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  <a:tr h="456913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10-20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15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6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</a:t>
                      </a:r>
                      <a:endParaRPr lang="en-US" dirty="0"/>
                    </a:p>
                  </a:txBody>
                  <a:tcPr/>
                </a:tc>
              </a:tr>
              <a:tr h="456913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20-30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11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5</a:t>
                      </a:r>
                      <a:endParaRPr lang="en-US" dirty="0"/>
                    </a:p>
                  </a:txBody>
                  <a:tcPr/>
                </a:tc>
              </a:tr>
              <a:tr h="456913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30-40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10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</a:t>
                      </a:r>
                      <a:endParaRPr lang="en-US" dirty="0"/>
                    </a:p>
                  </a:txBody>
                  <a:tcPr/>
                </a:tc>
              </a:tr>
              <a:tr h="456913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40-50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3</a:t>
                      </a:r>
                      <a:endParaRPr lang="en-US" dirty="0"/>
                    </a:p>
                  </a:txBody>
                  <a:tcPr/>
                </a:tc>
              </a:tr>
              <a:tr h="456913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50-60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7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1</a:t>
                      </a:r>
                      <a:endParaRPr lang="en-US" dirty="0"/>
                    </a:p>
                  </a:txBody>
                  <a:tcPr/>
                </a:tc>
              </a:tr>
              <a:tr h="456913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60-70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</a:t>
                      </a:r>
                      <a:endParaRPr lang="en-US" dirty="0"/>
                    </a:p>
                  </a:txBody>
                  <a:tcPr/>
                </a:tc>
              </a:tr>
              <a:tr h="456913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70-80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3</a:t>
                      </a:r>
                      <a:endParaRPr lang="en-US" dirty="0"/>
                    </a:p>
                  </a:txBody>
                  <a:tcPr/>
                </a:tc>
              </a:tr>
              <a:tr h="456913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80-90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2</a:t>
                      </a:r>
                      <a:endParaRPr lang="en-US" dirty="0"/>
                    </a:p>
                  </a:txBody>
                  <a:tcPr/>
                </a:tc>
              </a:tr>
              <a:tr h="456913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90+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1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Straight Connector 6"/>
          <p:cNvCxnSpPr/>
          <p:nvPr/>
        </p:nvCxnSpPr>
        <p:spPr>
          <a:xfrm>
            <a:off x="968991" y="627797"/>
            <a:ext cx="2033516" cy="90075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968991" y="1078173"/>
            <a:ext cx="859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mtClean="0">
                <a:solidFill>
                  <a:schemeClr val="bg1"/>
                </a:solidFill>
              </a:rPr>
              <a:t>Degree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85749" y="708841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mtClean="0">
                <a:solidFill>
                  <a:schemeClr val="bg1"/>
                </a:solidFill>
              </a:rPr>
              <a:t>Number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955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6122" y="3695230"/>
            <a:ext cx="3156643" cy="31566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0345" y="3701357"/>
            <a:ext cx="3156643" cy="31566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233" y="76453"/>
            <a:ext cx="3140356" cy="31403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65994" y="85338"/>
            <a:ext cx="81259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Height</a:t>
            </a:r>
            <a:endParaRPr lang="en-US" b="1"/>
          </a:p>
        </p:txBody>
      </p:sp>
      <p:sp>
        <p:nvSpPr>
          <p:cNvPr id="8" name="TextBox 7"/>
          <p:cNvSpPr txBox="1"/>
          <p:nvPr/>
        </p:nvSpPr>
        <p:spPr>
          <a:xfrm>
            <a:off x="5202024" y="3695230"/>
            <a:ext cx="60946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altLang="zh-CN" b="1" dirty="0" smtClean="0"/>
              <a:t>Mag</a:t>
            </a:r>
            <a:endParaRPr lang="en-US" b="1" dirty="0"/>
          </a:p>
        </p:txBody>
      </p:sp>
      <p:sp>
        <p:nvSpPr>
          <p:cNvPr id="9" name="TextBox 8"/>
          <p:cNvSpPr txBox="1"/>
          <p:nvPr/>
        </p:nvSpPr>
        <p:spPr>
          <a:xfrm>
            <a:off x="9184859" y="3695230"/>
            <a:ext cx="75212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Phase</a:t>
            </a:r>
            <a:endParaRPr lang="en-US" b="1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6310" y="85338"/>
            <a:ext cx="3398650" cy="313147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947728" y="85338"/>
            <a:ext cx="112723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Reactivity</a:t>
            </a:r>
            <a:endParaRPr lang="en-US" b="1"/>
          </a:p>
        </p:txBody>
      </p:sp>
      <p:sp>
        <p:nvSpPr>
          <p:cNvPr id="13" name="TextBox 12"/>
          <p:cNvSpPr txBox="1"/>
          <p:nvPr/>
        </p:nvSpPr>
        <p:spPr>
          <a:xfrm>
            <a:off x="0" y="123330"/>
            <a:ext cx="25660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dirty="0" smtClean="0"/>
              <a:t>Part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2: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I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am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sure</a:t>
            </a:r>
            <a:r>
              <a:rPr lang="zh-CN" altLang="en-US" b="1" dirty="0" smtClean="0"/>
              <a:t> </a:t>
            </a:r>
            <a:endParaRPr lang="en-US" altLang="zh-CN" b="1" dirty="0" smtClean="0"/>
          </a:p>
          <a:p>
            <a:r>
              <a:rPr lang="en-US" altLang="zh-CN" b="1" dirty="0" smtClean="0"/>
              <a:t>these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are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domains.</a:t>
            </a:r>
            <a:r>
              <a:rPr lang="zh-CN" altLang="en-US" b="1" dirty="0" smtClean="0"/>
              <a:t> </a:t>
            </a:r>
            <a:endParaRPr lang="en-US" altLang="zh-CN" b="1" dirty="0" smtClean="0"/>
          </a:p>
          <a:p>
            <a:r>
              <a:rPr lang="en-US" altLang="zh-CN" b="1" dirty="0" smtClean="0"/>
              <a:t>There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are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contrasts</a:t>
            </a:r>
            <a:r>
              <a:rPr lang="zh-CN" altLang="en-US" b="1" dirty="0" smtClean="0"/>
              <a:t> </a:t>
            </a:r>
            <a:endParaRPr lang="en-US" altLang="zh-CN" b="1" dirty="0" smtClean="0"/>
          </a:p>
          <a:p>
            <a:r>
              <a:rPr lang="en-US" altLang="zh-CN" b="1" dirty="0"/>
              <a:t>o</a:t>
            </a:r>
            <a:r>
              <a:rPr lang="en-US" altLang="zh-CN" b="1" dirty="0" smtClean="0"/>
              <a:t>nly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in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PFM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phase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image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89377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489" y="3551566"/>
            <a:ext cx="3306433" cy="33064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377" y="3548793"/>
            <a:ext cx="3309205" cy="330920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473" y="33361"/>
            <a:ext cx="3306449" cy="330644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537327" y="33361"/>
            <a:ext cx="81259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Height</a:t>
            </a:r>
            <a:endParaRPr lang="en-US" b="1"/>
          </a:p>
        </p:txBody>
      </p:sp>
      <p:sp>
        <p:nvSpPr>
          <p:cNvPr id="9" name="TextBox 8"/>
          <p:cNvSpPr txBox="1"/>
          <p:nvPr/>
        </p:nvSpPr>
        <p:spPr>
          <a:xfrm>
            <a:off x="4740460" y="3551566"/>
            <a:ext cx="60946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Mag</a:t>
            </a:r>
            <a:endParaRPr lang="en-US" b="1"/>
          </a:p>
        </p:txBody>
      </p:sp>
      <p:sp>
        <p:nvSpPr>
          <p:cNvPr id="10" name="TextBox 9"/>
          <p:cNvSpPr txBox="1"/>
          <p:nvPr/>
        </p:nvSpPr>
        <p:spPr>
          <a:xfrm>
            <a:off x="9415453" y="3548793"/>
            <a:ext cx="75212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Phase</a:t>
            </a:r>
            <a:endParaRPr lang="en-US" b="1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8722" y="51830"/>
            <a:ext cx="3568513" cy="328798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170003" y="51830"/>
            <a:ext cx="112723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Reactivity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9531700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213" y="3970739"/>
            <a:ext cx="5143689" cy="24914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5954" y="3970739"/>
            <a:ext cx="5022183" cy="24914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213" y="352268"/>
            <a:ext cx="5022183" cy="258029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05801" y="352268"/>
            <a:ext cx="81259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Height</a:t>
            </a:r>
            <a:endParaRPr lang="en-US" b="1"/>
          </a:p>
        </p:txBody>
      </p:sp>
      <p:sp>
        <p:nvSpPr>
          <p:cNvPr id="8" name="TextBox 7"/>
          <p:cNvSpPr txBox="1"/>
          <p:nvPr/>
        </p:nvSpPr>
        <p:spPr>
          <a:xfrm>
            <a:off x="5323735" y="3970739"/>
            <a:ext cx="60946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Mag</a:t>
            </a:r>
            <a:endParaRPr lang="en-US" b="1"/>
          </a:p>
        </p:txBody>
      </p:sp>
      <p:sp>
        <p:nvSpPr>
          <p:cNvPr id="9" name="TextBox 8"/>
          <p:cNvSpPr txBox="1"/>
          <p:nvPr/>
        </p:nvSpPr>
        <p:spPr>
          <a:xfrm>
            <a:off x="10806008" y="3970739"/>
            <a:ext cx="75212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Phase</a:t>
            </a:r>
            <a:endParaRPr lang="en-US" b="1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4325" y="352268"/>
            <a:ext cx="4500174" cy="286016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054840" y="352268"/>
            <a:ext cx="112723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Reactivity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669087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8822" y="628233"/>
            <a:ext cx="3984009" cy="367081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61" y="4299046"/>
            <a:ext cx="5655851" cy="21209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6334" y="4414118"/>
            <a:ext cx="5348987" cy="200587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61" y="1758140"/>
            <a:ext cx="5647530" cy="211782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486550" y="4414118"/>
            <a:ext cx="60946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Mag</a:t>
            </a:r>
            <a:endParaRPr lang="en-US" b="1"/>
          </a:p>
        </p:txBody>
      </p:sp>
      <p:sp>
        <p:nvSpPr>
          <p:cNvPr id="7" name="TextBox 6"/>
          <p:cNvSpPr txBox="1"/>
          <p:nvPr/>
        </p:nvSpPr>
        <p:spPr>
          <a:xfrm>
            <a:off x="11093192" y="4414118"/>
            <a:ext cx="75212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Phase</a:t>
            </a:r>
            <a:endParaRPr lang="en-US" b="1"/>
          </a:p>
        </p:txBody>
      </p:sp>
      <p:sp>
        <p:nvSpPr>
          <p:cNvPr id="9" name="TextBox 8"/>
          <p:cNvSpPr txBox="1"/>
          <p:nvPr/>
        </p:nvSpPr>
        <p:spPr>
          <a:xfrm>
            <a:off x="5283417" y="1758140"/>
            <a:ext cx="81259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Height</a:t>
            </a:r>
            <a:endParaRPr lang="en-US" b="1"/>
          </a:p>
        </p:txBody>
      </p:sp>
      <p:sp>
        <p:nvSpPr>
          <p:cNvPr id="15" name="TextBox 14"/>
          <p:cNvSpPr txBox="1"/>
          <p:nvPr/>
        </p:nvSpPr>
        <p:spPr>
          <a:xfrm>
            <a:off x="10035599" y="628233"/>
            <a:ext cx="112723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Reactivity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453411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064" y="503786"/>
            <a:ext cx="3342461" cy="30796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4712" y="503786"/>
            <a:ext cx="3342461" cy="307969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3245" y="3733903"/>
            <a:ext cx="3124097" cy="312409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9348" y="3733903"/>
            <a:ext cx="3153187" cy="315318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017689" y="503785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8489120" y="503785"/>
            <a:ext cx="1158053" cy="34191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altLang="zh-CN" b="1" smtClean="0"/>
              <a:t>Reactivity</a:t>
            </a:r>
            <a:endParaRPr lang="en-US" b="1"/>
          </a:p>
        </p:txBody>
      </p:sp>
      <p:sp>
        <p:nvSpPr>
          <p:cNvPr id="11" name="TextBox 10"/>
          <p:cNvSpPr txBox="1"/>
          <p:nvPr/>
        </p:nvSpPr>
        <p:spPr>
          <a:xfrm>
            <a:off x="4557524" y="3733903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Mag</a:t>
            </a:r>
            <a:endParaRPr lang="en-US" sz="2000" b="1"/>
          </a:p>
        </p:txBody>
      </p:sp>
      <p:sp>
        <p:nvSpPr>
          <p:cNvPr id="12" name="TextBox 11"/>
          <p:cNvSpPr txBox="1"/>
          <p:nvPr/>
        </p:nvSpPr>
        <p:spPr>
          <a:xfrm>
            <a:off x="8582717" y="3733903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Phase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811611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3703" y="232012"/>
            <a:ext cx="3405904" cy="31389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396" y="232012"/>
            <a:ext cx="3405904" cy="313898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3703" y="3554242"/>
            <a:ext cx="3303758" cy="330375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9854" y="3554242"/>
            <a:ext cx="3303758" cy="330375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980771" y="232012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8354247" y="232012"/>
            <a:ext cx="1158053" cy="34191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altLang="zh-CN" b="1" smtClean="0"/>
              <a:t>Reactivity</a:t>
            </a:r>
            <a:endParaRPr lang="en-US" b="1"/>
          </a:p>
        </p:txBody>
      </p:sp>
      <p:sp>
        <p:nvSpPr>
          <p:cNvPr id="10" name="TextBox 9"/>
          <p:cNvSpPr txBox="1"/>
          <p:nvPr/>
        </p:nvSpPr>
        <p:spPr>
          <a:xfrm>
            <a:off x="4527643" y="3554242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Mag</a:t>
            </a:r>
            <a:endParaRPr lang="en-US" sz="2000" b="1"/>
          </a:p>
        </p:txBody>
      </p:sp>
      <p:sp>
        <p:nvSpPr>
          <p:cNvPr id="11" name="TextBox 10"/>
          <p:cNvSpPr txBox="1"/>
          <p:nvPr/>
        </p:nvSpPr>
        <p:spPr>
          <a:xfrm>
            <a:off x="8453794" y="3554242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Phase</a:t>
            </a:r>
            <a:endParaRPr lang="en-US" sz="20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0" y="327428"/>
            <a:ext cx="264271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dirty="0" smtClean="0"/>
              <a:t>Part3:</a:t>
            </a:r>
          </a:p>
          <a:p>
            <a:r>
              <a:rPr lang="en-US" altLang="zh-CN" b="1" dirty="0" smtClean="0"/>
              <a:t>But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I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am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not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sure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if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these</a:t>
            </a:r>
            <a:r>
              <a:rPr lang="zh-CN" altLang="en-US" b="1" dirty="0" smtClean="0"/>
              <a:t> </a:t>
            </a:r>
            <a:endParaRPr lang="en-US" altLang="zh-CN" b="1" dirty="0" smtClean="0"/>
          </a:p>
          <a:p>
            <a:r>
              <a:rPr lang="en-US" altLang="zh-CN" b="1" dirty="0" smtClean="0"/>
              <a:t>are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domains.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Contrasts</a:t>
            </a:r>
            <a:r>
              <a:rPr lang="zh-CN" altLang="en-US" b="1" dirty="0" smtClean="0"/>
              <a:t> </a:t>
            </a:r>
            <a:endParaRPr lang="en-US" altLang="zh-CN" b="1" dirty="0" smtClean="0"/>
          </a:p>
          <a:p>
            <a:r>
              <a:rPr lang="en-US" altLang="zh-CN" b="1" dirty="0" smtClean="0"/>
              <a:t>could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be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found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in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both</a:t>
            </a:r>
            <a:r>
              <a:rPr lang="zh-CN" altLang="en-US" b="1" dirty="0" smtClean="0"/>
              <a:t> </a:t>
            </a:r>
            <a:endParaRPr lang="en-US" altLang="zh-CN" b="1" dirty="0" smtClean="0"/>
          </a:p>
          <a:p>
            <a:r>
              <a:rPr lang="en-US" altLang="zh-CN" b="1" dirty="0" smtClean="0"/>
              <a:t>mag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and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phase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images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965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5791" y="0"/>
            <a:ext cx="3276836" cy="327683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5887" y="3551260"/>
            <a:ext cx="3306740" cy="33067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3880" y="3545188"/>
            <a:ext cx="3312811" cy="331281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384562" y="3545188"/>
            <a:ext cx="75212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Phase</a:t>
            </a:r>
            <a:endParaRPr lang="en-US" b="1"/>
          </a:p>
        </p:txBody>
      </p:sp>
      <p:sp>
        <p:nvSpPr>
          <p:cNvPr id="8" name="TextBox 7"/>
          <p:cNvSpPr txBox="1"/>
          <p:nvPr/>
        </p:nvSpPr>
        <p:spPr>
          <a:xfrm>
            <a:off x="4713165" y="3545188"/>
            <a:ext cx="60946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Mag</a:t>
            </a:r>
            <a:endParaRPr lang="en-US" b="1"/>
          </a:p>
        </p:txBody>
      </p:sp>
      <p:sp>
        <p:nvSpPr>
          <p:cNvPr id="9" name="TextBox 8"/>
          <p:cNvSpPr txBox="1"/>
          <p:nvPr/>
        </p:nvSpPr>
        <p:spPr>
          <a:xfrm>
            <a:off x="4510032" y="0"/>
            <a:ext cx="81259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Height</a:t>
            </a:r>
            <a:endParaRPr lang="en-US" b="1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9349" y="0"/>
            <a:ext cx="3601872" cy="331871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153989" y="0"/>
            <a:ext cx="112723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b="1" smtClean="0"/>
              <a:t>Reactivity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6271778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5974" y="-8298"/>
            <a:ext cx="3803075" cy="3505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879" y="3496733"/>
            <a:ext cx="3361267" cy="336126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3335" y="3501374"/>
            <a:ext cx="3368578" cy="3368578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265884" y="0"/>
            <a:ext cx="3803073" cy="3505030"/>
            <a:chOff x="0" y="0"/>
            <a:chExt cx="3803073" cy="350503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3803073" cy="3505030"/>
            </a:xfrm>
            <a:prstGeom prst="rect">
              <a:avLst/>
            </a:prstGeom>
          </p:spPr>
        </p:pic>
        <p:sp>
          <p:nvSpPr>
            <p:cNvPr id="2" name="TextBox 1"/>
            <p:cNvSpPr txBox="1"/>
            <p:nvPr/>
          </p:nvSpPr>
          <p:spPr>
            <a:xfrm>
              <a:off x="2288372" y="2710162"/>
              <a:ext cx="98937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 smtClean="0"/>
                <a:t>(-9 11 19)</a:t>
              </a:r>
              <a:endParaRPr lang="en-US" sz="1600" b="1" dirty="0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961740" y="1383182"/>
              <a:ext cx="82266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 smtClean="0"/>
                <a:t>(3 29 9)</a:t>
              </a:r>
              <a:endParaRPr lang="en-US" sz="1600" b="1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184237" y="0"/>
              <a:ext cx="618836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000" b="1" dirty="0" smtClean="0"/>
                <a:t>SE</a:t>
              </a:r>
              <a:endParaRPr lang="en-US" sz="2000" b="1" dirty="0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8782838" y="5785"/>
            <a:ext cx="966211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b="1" smtClean="0"/>
              <a:t>Reactivity</a:t>
            </a:r>
            <a:endParaRPr lang="en-US" sz="14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3942095" y="3503254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Mag</a:t>
            </a:r>
            <a:endParaRPr lang="en-US" sz="2000" b="1"/>
          </a:p>
        </p:txBody>
      </p:sp>
      <p:sp>
        <p:nvSpPr>
          <p:cNvPr id="18" name="TextBox 17"/>
          <p:cNvSpPr txBox="1"/>
          <p:nvPr/>
        </p:nvSpPr>
        <p:spPr>
          <a:xfrm>
            <a:off x="8558328" y="3505030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Phase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66012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6095</TotalTime>
  <Words>171</Words>
  <Application>Microsoft Macintosh PowerPoint</Application>
  <PresentationFormat>Widescreen</PresentationFormat>
  <Paragraphs>107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Calibri</vt:lpstr>
      <vt:lpstr>Calibri Light</vt:lpstr>
      <vt:lpstr>DengXian</vt:lpstr>
      <vt:lpstr>DengXian Light</vt:lpstr>
      <vt:lpstr>Arial</vt:lpstr>
      <vt:lpstr>Office Theme</vt:lpstr>
      <vt:lpstr>Weekly Meeting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mingyiz</dc:creator>
  <cp:lastModifiedBy>mingyiz</cp:lastModifiedBy>
  <cp:revision>17</cp:revision>
  <dcterms:created xsi:type="dcterms:W3CDTF">2019-04-21T20:35:50Z</dcterms:created>
  <dcterms:modified xsi:type="dcterms:W3CDTF">2019-04-26T02:11:21Z</dcterms:modified>
</cp:coreProperties>
</file>