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04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BFA81-CCE4-43F7-8F9D-A680C5496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1A0B6-D284-422B-BA8D-94E6BB4B94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B3E47-30A8-404D-BFF6-3244AF19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EDF1-1FA5-48A6-987D-5A3F090D50CB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7EAFE-7781-47E1-A5A8-6ACEF0018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5D22E-6AF9-4CBF-9C76-2A388E843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776F-AEC5-420A-9BE1-240C9D2EB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044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63DB1-5389-4D18-A0F9-E6C18287B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7C1B3-BC30-439A-AAB3-572242749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A13D9-E2EC-4E74-8D4D-BB3718461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EDF1-1FA5-48A6-987D-5A3F090D50CB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987A6-55DC-4E60-9E1C-4F4349193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08B15-3B0C-416C-B54E-547653DF5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776F-AEC5-420A-9BE1-240C9D2EB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97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35983A-255D-449B-B4F0-28ABF3326C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496A1-8C23-4E88-A852-ED0C3B3EA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2E60C-E76A-4832-84D1-CA4C8A33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EDF1-1FA5-48A6-987D-5A3F090D50CB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A3E30-56A7-40B6-8EBF-8C02197A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A97C7-381B-4F01-AC14-394A3A89B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776F-AEC5-420A-9BE1-240C9D2EB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2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1583A-6BA4-43A4-8889-FD430FBE2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57FB3-9F8E-40EC-86A4-CB3A6AFD8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21C70-B9E2-4AE8-9B39-2895312A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EDF1-1FA5-48A6-987D-5A3F090D50CB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76722-A6B7-4DA7-BDA8-E302C9ADE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F7C5A-9A45-487B-8AF1-D78CC3FC4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776F-AEC5-420A-9BE1-240C9D2EB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5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68D0-2550-417B-94C5-9E9033969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9D031-6B12-40B7-9807-CB1F1F83C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6EB4C-CFAE-4891-8A64-A3C0B3F14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EDF1-1FA5-48A6-987D-5A3F090D50CB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E631C-E140-4F00-B02B-4CEADD16C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41C2A-E48D-4D6A-816A-4F37F9C5F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776F-AEC5-420A-9BE1-240C9D2EB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21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B5FA7-E401-4E22-9FD1-0E67071B5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A76F1-17A7-4129-8E79-97BFC145B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82C82D-837E-407D-8041-1F654B460A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55BCE-D925-4D42-8150-27961B709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EDF1-1FA5-48A6-987D-5A3F090D50CB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32286-1174-4614-97FB-8631098D2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F1872-9007-4E36-B802-B1E3F9E4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776F-AEC5-420A-9BE1-240C9D2EB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07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F2DC1-F7A6-4938-B72F-361D3129D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46BEE-97DA-456A-A4B1-1A2687991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C2D2ED-AFC6-47E4-B187-199848051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547BA-DDDB-4C33-949C-1EF2D233CD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7D692-805A-473B-8429-F9B007E056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0C3C3F-C946-4666-B5B9-6D61C655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EDF1-1FA5-48A6-987D-5A3F090D50CB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DED83-649F-4ECC-A31F-7D71495A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F0D706-D722-461E-982F-976AB581B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776F-AEC5-420A-9BE1-240C9D2EB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1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335DA-98B5-4AA4-98EC-1FB6B1816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E2014-53DF-4D81-AAD1-E8EA44760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EDF1-1FA5-48A6-987D-5A3F090D50CB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E70F52-9B55-487B-BD74-6BD5D0574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75A4E2-485F-4DAD-827D-04EE16E0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776F-AEC5-420A-9BE1-240C9D2EB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49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EED31-C338-4F2B-8D5C-95769DC4F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EDF1-1FA5-48A6-987D-5A3F090D50CB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C0B85E-E2AE-455C-90B4-B23E7C93F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A73C5-F1CD-45EA-8640-344990222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776F-AEC5-420A-9BE1-240C9D2EB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38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CBB8-C868-4149-9AFE-A3226B34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8EF98-2109-40BA-B6E8-DC62C0910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A3173-666C-41EE-8F6F-4972E78F8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7483C-1960-48A0-93D0-67283BF5A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EDF1-1FA5-48A6-987D-5A3F090D50CB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04A20-950F-4392-8F26-E6F4D5870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4048F-6404-40A0-B1F9-8B96EAC84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776F-AEC5-420A-9BE1-240C9D2EB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38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280DA-0CB3-4888-84A8-FF66D3A78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57E5EF-4E5E-42E0-B4B0-AA45325D3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6ED1F-2A81-4D45-AB70-C1E0299D9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46107-9FFD-4105-9C1D-DDED59DED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6EDF1-1FA5-48A6-987D-5A3F090D50CB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89FD93-801C-4233-9904-6637B49EC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3A1BA-E611-4C67-8444-2E9F2AFF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6776F-AEC5-420A-9BE1-240C9D2EB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90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CD4379-F386-49A4-A09C-E1B2CA389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91DB2-3A8E-40A6-A5DF-CEAAD46DF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E403F-5903-4A90-ACC9-D9CFD11B5B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6EDF1-1FA5-48A6-987D-5A3F090D50CB}" type="datetimeFigureOut">
              <a:rPr lang="en-US" smtClean="0"/>
              <a:t>3/28/2019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F817F-FF3D-419F-9B1A-A35E974A18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6F369-2F2F-490E-8853-4EDEBDEE1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6776F-AEC5-420A-9BE1-240C9D2EB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87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17651-47A0-4537-A3CB-23895ADF2A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altLang="zh-CN" dirty="0"/>
              <a:t>eekly Meeting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6F9E1B-D925-48F0-83DE-7D4D6F709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Mingyi</a:t>
            </a:r>
            <a:r>
              <a:rPr lang="en-US" dirty="0"/>
              <a:t> Zhang</a:t>
            </a:r>
          </a:p>
          <a:p>
            <a:r>
              <a:rPr lang="en-US" dirty="0"/>
              <a:t>3/29/2019</a:t>
            </a:r>
          </a:p>
        </p:txBody>
      </p:sp>
    </p:spTree>
    <p:extLst>
      <p:ext uri="{BB962C8B-B14F-4D97-AF65-F5344CB8AC3E}">
        <p14:creationId xmlns:p14="http://schemas.microsoft.com/office/powerpoint/2010/main" val="3036394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EEAF83F-CBA1-431B-BF5F-3525B24C99A4}"/>
              </a:ext>
            </a:extLst>
          </p:cNvPr>
          <p:cNvSpPr txBox="1"/>
          <p:nvPr/>
        </p:nvSpPr>
        <p:spPr>
          <a:xfrm>
            <a:off x="475523" y="385763"/>
            <a:ext cx="1391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</a:t>
            </a:r>
            <a:r>
              <a:rPr lang="en-US" sz="2800" baseline="-25000" dirty="0"/>
              <a:t>2</a:t>
            </a:r>
            <a:r>
              <a:rPr lang="en-US" sz="2800" dirty="0"/>
              <a:t>Ti</a:t>
            </a:r>
            <a:r>
              <a:rPr lang="en-US" sz="2800" baseline="-25000" dirty="0"/>
              <a:t>2</a:t>
            </a:r>
            <a:r>
              <a:rPr lang="en-US" sz="2800" dirty="0"/>
              <a:t>O</a:t>
            </a:r>
            <a:r>
              <a:rPr lang="en-US" sz="2800" baseline="-25000" dirty="0"/>
              <a:t>7</a:t>
            </a:r>
          </a:p>
        </p:txBody>
      </p:sp>
      <p:pic>
        <p:nvPicPr>
          <p:cNvPr id="6" name="Picture 5" descr="A picture containing person, photo, indoor, little&#10;&#10;Description automatically generated">
            <a:extLst>
              <a:ext uri="{FF2B5EF4-FFF2-40B4-BE49-F238E27FC236}">
                <a16:creationId xmlns:a16="http://schemas.microsoft.com/office/drawing/2014/main" id="{8C54161D-9EF9-4A9B-B9A5-3F91E4FAF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37" y="1141050"/>
            <a:ext cx="5421176" cy="4995000"/>
          </a:xfrm>
          <a:prstGeom prst="rect">
            <a:avLst/>
          </a:prstGeom>
        </p:spPr>
      </p:pic>
      <p:pic>
        <p:nvPicPr>
          <p:cNvPr id="8" name="Picture 7" descr="A vintage photo of a baby&#10;&#10;Description automatically generated">
            <a:extLst>
              <a:ext uri="{FF2B5EF4-FFF2-40B4-BE49-F238E27FC236}">
                <a16:creationId xmlns:a16="http://schemas.microsoft.com/office/drawing/2014/main" id="{F3F71EA5-5A49-4D1F-8692-41ADEC966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937" y="1141050"/>
            <a:ext cx="5421176" cy="49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10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&#10;&#10;Description automatically generated">
            <a:extLst>
              <a:ext uri="{FF2B5EF4-FFF2-40B4-BE49-F238E27FC236}">
                <a16:creationId xmlns:a16="http://schemas.microsoft.com/office/drawing/2014/main" id="{83EA6038-01A0-4F39-89D7-782852819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7" y="2360765"/>
            <a:ext cx="4534626" cy="41781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526E14-0DCB-44E9-8C5C-1B3E6176F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437" y="214312"/>
            <a:ext cx="5668142" cy="4881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846ACE-7CD6-4F23-95B2-5D4E11D64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224552"/>
            <a:ext cx="2552700" cy="1524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350746-12C0-4C5B-868A-2274C6BE1687}"/>
              </a:ext>
            </a:extLst>
          </p:cNvPr>
          <p:cNvSpPr txBox="1"/>
          <p:nvPr/>
        </p:nvSpPr>
        <p:spPr>
          <a:xfrm>
            <a:off x="638173" y="509587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ferroelectric polarization is along b-axis.</a:t>
            </a:r>
          </a:p>
          <a:p>
            <a:endParaRPr lang="en-US" dirty="0"/>
          </a:p>
          <a:p>
            <a:r>
              <a:rPr lang="en-US" dirty="0"/>
              <a:t>There is a phase transition from monoclinic to orthorhombic at 1053K.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1C9FA3-821A-4C27-BAF3-4A0CE4AA6888}"/>
              </a:ext>
            </a:extLst>
          </p:cNvPr>
          <p:cNvSpPr txBox="1"/>
          <p:nvPr/>
        </p:nvSpPr>
        <p:spPr>
          <a:xfrm>
            <a:off x="9353549" y="5825222"/>
            <a:ext cx="2719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Indexed with structure of Pr2Ti2O7, in low vacuum.</a:t>
            </a:r>
          </a:p>
        </p:txBody>
      </p:sp>
    </p:spTree>
    <p:extLst>
      <p:ext uri="{BB962C8B-B14F-4D97-AF65-F5344CB8AC3E}">
        <p14:creationId xmlns:p14="http://schemas.microsoft.com/office/powerpoint/2010/main" val="3966511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55321F-11FF-4B94-B6B6-5FF611B0C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38" y="717188"/>
            <a:ext cx="5421176" cy="4995000"/>
          </a:xfrm>
          <a:prstGeom prst="rect">
            <a:avLst/>
          </a:prstGeom>
        </p:spPr>
      </p:pic>
      <p:pic>
        <p:nvPicPr>
          <p:cNvPr id="7" name="Picture 6" descr="A picture containing rain, nature&#10;&#10;Description automatically generated">
            <a:extLst>
              <a:ext uri="{FF2B5EF4-FFF2-40B4-BE49-F238E27FC236}">
                <a16:creationId xmlns:a16="http://schemas.microsoft.com/office/drawing/2014/main" id="{C412A673-A406-4B0B-B3FB-1E629D065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17188"/>
            <a:ext cx="5421176" cy="499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BF1E66-DCF8-402A-ABE2-BAC1C0A989DB}"/>
              </a:ext>
            </a:extLst>
          </p:cNvPr>
          <p:cNvSpPr txBox="1"/>
          <p:nvPr/>
        </p:nvSpPr>
        <p:spPr>
          <a:xfrm>
            <a:off x="681038" y="5967413"/>
            <a:ext cx="306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Grains close to (010)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B28D94B-7D61-41A4-916D-CB4E96FBDFCE}"/>
              </a:ext>
            </a:extLst>
          </p:cNvPr>
          <p:cNvSpPr/>
          <p:nvPr/>
        </p:nvSpPr>
        <p:spPr>
          <a:xfrm rot="20723479">
            <a:off x="2678035" y="3266786"/>
            <a:ext cx="438150" cy="195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EB10EA7-5D6A-476B-B075-97324283AEDB}"/>
              </a:ext>
            </a:extLst>
          </p:cNvPr>
          <p:cNvSpPr/>
          <p:nvPr/>
        </p:nvSpPr>
        <p:spPr>
          <a:xfrm rot="20700776">
            <a:off x="7781925" y="4667249"/>
            <a:ext cx="323850" cy="252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48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food&#10;&#10;Description automatically generated">
            <a:extLst>
              <a:ext uri="{FF2B5EF4-FFF2-40B4-BE49-F238E27FC236}">
                <a16:creationId xmlns:a16="http://schemas.microsoft.com/office/drawing/2014/main" id="{92B990DE-314C-40A2-961C-4F519512D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2" y="931500"/>
            <a:ext cx="5421176" cy="4995000"/>
          </a:xfrm>
          <a:prstGeom prst="rect">
            <a:avLst/>
          </a:prstGeom>
        </p:spPr>
      </p:pic>
      <p:pic>
        <p:nvPicPr>
          <p:cNvPr id="8" name="Picture 7" descr="A picture containing sitting&#10;&#10;Description automatically generated">
            <a:extLst>
              <a:ext uri="{FF2B5EF4-FFF2-40B4-BE49-F238E27FC236}">
                <a16:creationId xmlns:a16="http://schemas.microsoft.com/office/drawing/2014/main" id="{800246CC-E7B9-4E4A-A2F5-8BDE70C4D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112" y="931500"/>
            <a:ext cx="5421176" cy="499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C379B5-A577-411C-BB59-70E5C130BBB1}"/>
              </a:ext>
            </a:extLst>
          </p:cNvPr>
          <p:cNvSpPr txBox="1"/>
          <p:nvPr/>
        </p:nvSpPr>
        <p:spPr>
          <a:xfrm>
            <a:off x="390525" y="6076950"/>
            <a:ext cx="2967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Grains close to (001)</a:t>
            </a:r>
          </a:p>
        </p:txBody>
      </p:sp>
    </p:spTree>
    <p:extLst>
      <p:ext uri="{BB962C8B-B14F-4D97-AF65-F5344CB8AC3E}">
        <p14:creationId xmlns:p14="http://schemas.microsoft.com/office/powerpoint/2010/main" val="2882053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le of food&#10;&#10;Description automatically generated">
            <a:extLst>
              <a:ext uri="{FF2B5EF4-FFF2-40B4-BE49-F238E27FC236}">
                <a16:creationId xmlns:a16="http://schemas.microsoft.com/office/drawing/2014/main" id="{B1E9C801-1613-40C4-92B2-6018A3450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2" y="1007700"/>
            <a:ext cx="5421176" cy="4995000"/>
          </a:xfrm>
          <a:prstGeom prst="rect">
            <a:avLst/>
          </a:prstGeom>
        </p:spPr>
      </p:pic>
      <p:pic>
        <p:nvPicPr>
          <p:cNvPr id="8" name="Picture 7" descr="A picture containing rain, nature&#10;&#10;Description automatically generated">
            <a:extLst>
              <a:ext uri="{FF2B5EF4-FFF2-40B4-BE49-F238E27FC236}">
                <a16:creationId xmlns:a16="http://schemas.microsoft.com/office/drawing/2014/main" id="{B4C5D849-3B0A-49B6-A85E-7A325D9E0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87" y="1007700"/>
            <a:ext cx="5421176" cy="49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16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animal, sponge, invertebrate&#10;&#10;Description automatically generated">
            <a:extLst>
              <a:ext uri="{FF2B5EF4-FFF2-40B4-BE49-F238E27FC236}">
                <a16:creationId xmlns:a16="http://schemas.microsoft.com/office/drawing/2014/main" id="{39DC7C94-5D32-494D-A09A-F40D2C6B3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8" y="788065"/>
            <a:ext cx="5421176" cy="4995000"/>
          </a:xfrm>
          <a:prstGeom prst="rect">
            <a:avLst/>
          </a:prstGeom>
        </p:spPr>
      </p:pic>
      <p:pic>
        <p:nvPicPr>
          <p:cNvPr id="7" name="Picture 6" descr="A picture containing pizza, indoor, nature&#10;&#10;Description automatically generated">
            <a:extLst>
              <a:ext uri="{FF2B5EF4-FFF2-40B4-BE49-F238E27FC236}">
                <a16:creationId xmlns:a16="http://schemas.microsoft.com/office/drawing/2014/main" id="{EF5BB8C9-9F38-405A-8FA9-074E49D9C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83" y="788065"/>
            <a:ext cx="5421176" cy="499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603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B47E-6F9C-4783-BAAC-C3B1F1AD2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B4004-0739-4701-88E9-49F46D34E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89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47</Words>
  <Application>Microsoft Office PowerPoint</Application>
  <PresentationFormat>Widescreen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Weekly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Weekly Meeting</dc:title>
  <dc:creator>mingyiz</dc:creator>
  <cp:lastModifiedBy>mingyiz</cp:lastModifiedBy>
  <cp:revision>6</cp:revision>
  <dcterms:created xsi:type="dcterms:W3CDTF">2019-03-28T19:11:10Z</dcterms:created>
  <dcterms:modified xsi:type="dcterms:W3CDTF">2019-03-29T15:34:41Z</dcterms:modified>
</cp:coreProperties>
</file>