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B2B55-5106-4BFE-A2C9-9B6B92EF2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CB35A-BC7C-4D85-BDFF-819267150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052B4-E00B-45FE-BF89-9C413281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72ED-4083-4863-94B1-9A3CC0555AF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56065-BCDD-4F36-9832-0192D294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A217-E2A9-41AE-82C8-EF154133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6EA1-B931-4FA3-A9B1-F977874E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0C0F-A724-488B-9CC5-04473CF5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99724-8FFC-4BC1-BF25-78BDB0346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14A1E-2ACC-4449-A685-AF3FFC49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72ED-4083-4863-94B1-9A3CC0555AF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6BE4C-0799-4A7F-91B3-6A1E8C6C0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6C055-8591-48BE-9E1F-9EA0DB14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6EA1-B931-4FA3-A9B1-F977874E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0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15EE1-5B9A-4145-8440-EF52D9682F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0A3C6-BF2F-4853-A9AA-103F0B3A7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A08F3-38FB-44BA-BF60-EFFC3161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72ED-4083-4863-94B1-9A3CC0555AF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D2FA-09EA-47E6-A102-B172C714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B25F0-56E1-43A9-B2F5-E15E9575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6EA1-B931-4FA3-A9B1-F977874E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4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7BB8-0C2C-4433-86C1-469043B1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E285D-06BF-4E76-B10E-2B795A962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CC8B8-C14A-458A-8FEC-2AF666F0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72ED-4083-4863-94B1-9A3CC0555AF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81BDC-9EF2-4772-96E8-2C3151A7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003DA-B9F6-4678-A880-7641B5C9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6EA1-B931-4FA3-A9B1-F977874E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2FA-2701-476B-B299-6A76AEA3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4B0E0-5348-4B65-8F69-16D18310F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C7E54-7442-4478-AA6E-9F184236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72ED-4083-4863-94B1-9A3CC0555AF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54A42-5B8E-4398-929E-F66C0BE86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56B3D-5854-4861-81A3-219FDE85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6EA1-B931-4FA3-A9B1-F977874E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0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F9E6D-5AAF-43DC-8EE5-D8B74144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598CA-EA80-47C1-AF36-8B367A9D7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F2E05-D0BD-4641-BF48-74F9D3F7F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D8553-056E-4A2B-BA7C-F67BB87E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72ED-4083-4863-94B1-9A3CC0555AF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2CBF8-597E-4E8C-ACC9-4408788E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FD0F7-5DA4-4BCB-A500-F8EFE02F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6EA1-B931-4FA3-A9B1-F977874E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2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263A-1827-43E4-BD30-22DD418F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BC138-75B6-40DA-88F0-2D62BFF6A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A8E7F-4DAE-48BE-A4D3-4D2682D6E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8F9B6-F898-48F0-931A-DAA182F7D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BBBD0-CF1F-4D85-AE1D-364D56242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704F9A-1612-4809-8E60-68A3E9BF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72ED-4083-4863-94B1-9A3CC0555AF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75B754-340B-4D0B-8FF8-7AAFE5211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870D62-AC56-4160-B6C4-56EFA9DF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6EA1-B931-4FA3-A9B1-F977874E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1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5335-91FB-4173-B82E-99F94F75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DE59A-2AD3-4E86-8498-A3D6F09B0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72ED-4083-4863-94B1-9A3CC0555AF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19A91E-16E4-4BEB-81AC-CB7E7183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E67EF-7176-4FCD-B9BE-8DD558A2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6EA1-B931-4FA3-A9B1-F977874E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1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057D2A-CE86-4A41-9222-D8749D50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72ED-4083-4863-94B1-9A3CC0555AF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755D8-347F-4FA0-8994-7F563B01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0A9-4FAC-4F3B-87B9-9F1EAC38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6EA1-B931-4FA3-A9B1-F977874E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2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79E0-BB6E-44DA-8801-198EEE4E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0D6CA-9B22-4482-9BD2-14C906ED0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17116-F59D-4943-9947-B22AF8AFC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E93BD-E4D8-4227-8204-0A03AC86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72ED-4083-4863-94B1-9A3CC0555AF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62108-0EAE-4E10-8AA6-D15530A18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3C92D-8433-4379-9CF1-FE2B377A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6EA1-B931-4FA3-A9B1-F977874E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F1871-0EE8-4D52-BC98-8C70DDF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9CB19-0F40-4370-86F3-A642F32BE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219DC-3D68-4F78-B7A3-5A83D0853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9942B-0A17-4809-BBCA-FCDE80C7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72ED-4083-4863-94B1-9A3CC0555AF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D0F64-A01C-4616-AFE4-5B44F6A5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D6392-6B6E-4F0C-B086-276066D2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6EA1-B931-4FA3-A9B1-F977874E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5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96D6C-9D52-458B-8515-F442BE68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9C90B-D374-4BF0-B3E0-2CA19DE84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D03D5-83DC-454F-A18E-459BEDD36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A72ED-4083-4863-94B1-9A3CC0555AF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F018-2949-4E29-A103-59EE32B3D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C5C55-4BB5-4027-8378-1DDB7C97D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B6EA1-B931-4FA3-A9B1-F977874E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E0D3-60C5-46C7-8D54-5F9473874D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Weekly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0BFFC-0378-47B8-9557-8A11DC227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3/14/2019</a:t>
            </a:r>
          </a:p>
          <a:p>
            <a:r>
              <a:rPr lang="en-US" dirty="0" err="1"/>
              <a:t>Mingyi</a:t>
            </a:r>
            <a:r>
              <a:rPr lang="en-US" dirty="0"/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1200328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right light&#10;&#10;Description automatically generated">
            <a:extLst>
              <a:ext uri="{FF2B5EF4-FFF2-40B4-BE49-F238E27FC236}">
                <a16:creationId xmlns:a16="http://schemas.microsoft.com/office/drawing/2014/main" id="{C2F65080-A30D-458B-AE56-F5747F163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58" y="71719"/>
            <a:ext cx="3827930" cy="3827930"/>
          </a:xfrm>
          <a:prstGeom prst="rect">
            <a:avLst/>
          </a:prstGeom>
        </p:spPr>
      </p:pic>
      <p:pic>
        <p:nvPicPr>
          <p:cNvPr id="7" name="Picture 6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609E5AF-6100-4329-BA17-B609C1E58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53" y="3975846"/>
            <a:ext cx="2810435" cy="2810435"/>
          </a:xfrm>
          <a:prstGeom prst="rect">
            <a:avLst/>
          </a:prstGeom>
        </p:spPr>
      </p:pic>
      <p:pic>
        <p:nvPicPr>
          <p:cNvPr id="9" name="Picture 8" descr="A picture containing indoor, oranges&#10;&#10;Description automatically generated">
            <a:extLst>
              <a:ext uri="{FF2B5EF4-FFF2-40B4-BE49-F238E27FC236}">
                <a16:creationId xmlns:a16="http://schemas.microsoft.com/office/drawing/2014/main" id="{F9C237F1-E475-4D0F-81A8-6DD988474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94" y="71719"/>
            <a:ext cx="3827930" cy="3827930"/>
          </a:xfrm>
          <a:prstGeom prst="rect">
            <a:avLst/>
          </a:prstGeom>
        </p:spPr>
      </p:pic>
      <p:pic>
        <p:nvPicPr>
          <p:cNvPr id="11" name="Picture 10" descr="A picture containing building&#10;&#10;Description automatically generated">
            <a:extLst>
              <a:ext uri="{FF2B5EF4-FFF2-40B4-BE49-F238E27FC236}">
                <a16:creationId xmlns:a16="http://schemas.microsoft.com/office/drawing/2014/main" id="{279A314F-B533-4308-A728-A0B9D9C70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41" y="3975846"/>
            <a:ext cx="2810436" cy="281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7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7F0F0E-0E37-43B8-8C3A-57D90E198F58}"/>
              </a:ext>
            </a:extLst>
          </p:cNvPr>
          <p:cNvSpPr txBox="1"/>
          <p:nvPr/>
        </p:nvSpPr>
        <p:spPr>
          <a:xfrm>
            <a:off x="1967753" y="811306"/>
            <a:ext cx="2725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3 </a:t>
            </a:r>
            <a:r>
              <a:rPr lang="en-US" sz="3200" dirty="0"/>
              <a:t>+ 2 TiO</a:t>
            </a:r>
            <a:r>
              <a:rPr lang="en-US" sz="3200" baseline="-25000" dirty="0"/>
              <a:t>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56FB97-C762-4810-85FC-C1677DFA1F05}"/>
              </a:ext>
            </a:extLst>
          </p:cNvPr>
          <p:cNvCxnSpPr/>
          <p:nvPr/>
        </p:nvCxnSpPr>
        <p:spPr>
          <a:xfrm>
            <a:off x="4903695" y="1116106"/>
            <a:ext cx="226807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767ACA-FAF0-4A20-9BF4-DB4C2D5B4130}"/>
              </a:ext>
            </a:extLst>
          </p:cNvPr>
          <p:cNvSpPr txBox="1"/>
          <p:nvPr/>
        </p:nvSpPr>
        <p:spPr>
          <a:xfrm>
            <a:off x="4867836" y="748553"/>
            <a:ext cx="208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NaCl + </a:t>
            </a:r>
            <a:r>
              <a:rPr lang="en-US" sz="2000" dirty="0" err="1"/>
              <a:t>KCl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1CA24-2E11-4D66-8012-654C63454BF4}"/>
              </a:ext>
            </a:extLst>
          </p:cNvPr>
          <p:cNvSpPr txBox="1"/>
          <p:nvPr/>
        </p:nvSpPr>
        <p:spPr>
          <a:xfrm>
            <a:off x="5156947" y="1109501"/>
            <a:ext cx="1510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1300 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337372-84D2-469E-920C-B3FDD2BC981C}"/>
              </a:ext>
            </a:extLst>
          </p:cNvPr>
          <p:cNvSpPr txBox="1"/>
          <p:nvPr/>
        </p:nvSpPr>
        <p:spPr>
          <a:xfrm>
            <a:off x="7530353" y="843554"/>
            <a:ext cx="244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</a:t>
            </a:r>
            <a:r>
              <a:rPr lang="en-US" sz="3200" baseline="-25000" dirty="0"/>
              <a:t>2</a:t>
            </a:r>
            <a:r>
              <a:rPr lang="en-US" sz="3200" dirty="0"/>
              <a:t>Ti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7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152F70-3487-4E61-A495-6A936CFF3513}"/>
              </a:ext>
            </a:extLst>
          </p:cNvPr>
          <p:cNvCxnSpPr>
            <a:cxnSpLocks/>
          </p:cNvCxnSpPr>
          <p:nvPr/>
        </p:nvCxnSpPr>
        <p:spPr>
          <a:xfrm flipV="1">
            <a:off x="2303929" y="4365812"/>
            <a:ext cx="891989" cy="1905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E2123B-5AE4-4FD0-98A5-7A10D432669E}"/>
              </a:ext>
            </a:extLst>
          </p:cNvPr>
          <p:cNvCxnSpPr/>
          <p:nvPr/>
        </p:nvCxnSpPr>
        <p:spPr>
          <a:xfrm>
            <a:off x="3195918" y="4365812"/>
            <a:ext cx="11654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467364-3BE3-4D09-A81D-0479FFCBD876}"/>
              </a:ext>
            </a:extLst>
          </p:cNvPr>
          <p:cNvCxnSpPr/>
          <p:nvPr/>
        </p:nvCxnSpPr>
        <p:spPr>
          <a:xfrm flipV="1">
            <a:off x="4343400" y="3429000"/>
            <a:ext cx="461683" cy="9368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6679AD-494F-4136-8930-6317D632EDDB}"/>
              </a:ext>
            </a:extLst>
          </p:cNvPr>
          <p:cNvCxnSpPr/>
          <p:nvPr/>
        </p:nvCxnSpPr>
        <p:spPr>
          <a:xfrm>
            <a:off x="4805083" y="3429000"/>
            <a:ext cx="9278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83C2D3-BDE8-48F5-A11D-5ECD67B46AF6}"/>
              </a:ext>
            </a:extLst>
          </p:cNvPr>
          <p:cNvCxnSpPr>
            <a:cxnSpLocks/>
          </p:cNvCxnSpPr>
          <p:nvPr/>
        </p:nvCxnSpPr>
        <p:spPr>
          <a:xfrm>
            <a:off x="7171766" y="2474259"/>
            <a:ext cx="2525804" cy="38588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F4D664-51A0-42FF-9AA3-E6899BFEC08D}"/>
              </a:ext>
            </a:extLst>
          </p:cNvPr>
          <p:cNvSpPr txBox="1"/>
          <p:nvPr/>
        </p:nvSpPr>
        <p:spPr>
          <a:xfrm>
            <a:off x="3296769" y="4005617"/>
            <a:ext cx="8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900C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CF3AD3-1E81-41A9-9AEF-469DB809FFDB}"/>
              </a:ext>
            </a:extLst>
          </p:cNvPr>
          <p:cNvSpPr txBox="1"/>
          <p:nvPr/>
        </p:nvSpPr>
        <p:spPr>
          <a:xfrm>
            <a:off x="3420035" y="4365812"/>
            <a:ext cx="73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587BC5-FB7B-4199-9CD8-9288919AE795}"/>
              </a:ext>
            </a:extLst>
          </p:cNvPr>
          <p:cNvSpPr txBox="1"/>
          <p:nvPr/>
        </p:nvSpPr>
        <p:spPr>
          <a:xfrm>
            <a:off x="4876801" y="3049113"/>
            <a:ext cx="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1350C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C029E9-139A-46DF-9849-32A6E068C3EA}"/>
              </a:ext>
            </a:extLst>
          </p:cNvPr>
          <p:cNvSpPr txBox="1"/>
          <p:nvPr/>
        </p:nvSpPr>
        <p:spPr>
          <a:xfrm>
            <a:off x="5003427" y="3410061"/>
            <a:ext cx="58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CB3C68-8DD5-47B3-8A1B-9842A0DE7705}"/>
              </a:ext>
            </a:extLst>
          </p:cNvPr>
          <p:cNvSpPr txBox="1"/>
          <p:nvPr/>
        </p:nvSpPr>
        <p:spPr>
          <a:xfrm>
            <a:off x="1905000" y="4948980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3C/min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B3F24B-31F2-453C-B45E-AB8CBB680126}"/>
              </a:ext>
            </a:extLst>
          </p:cNvPr>
          <p:cNvSpPr txBox="1"/>
          <p:nvPr/>
        </p:nvSpPr>
        <p:spPr>
          <a:xfrm>
            <a:off x="3922059" y="3598493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5C/min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1B8C08-DA78-4B20-8053-D8410414D6A3}"/>
              </a:ext>
            </a:extLst>
          </p:cNvPr>
          <p:cNvSpPr txBox="1"/>
          <p:nvPr/>
        </p:nvSpPr>
        <p:spPr>
          <a:xfrm>
            <a:off x="8722659" y="4590392"/>
            <a:ext cx="113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5C/min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AA22D0-15ED-4D69-B063-AB982D027056}"/>
              </a:ext>
            </a:extLst>
          </p:cNvPr>
          <p:cNvSpPr txBox="1"/>
          <p:nvPr/>
        </p:nvSpPr>
        <p:spPr>
          <a:xfrm>
            <a:off x="9630335" y="6333103"/>
            <a:ext cx="56477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1A9E49-0425-48F1-AC23-82F81C69286C}"/>
              </a:ext>
            </a:extLst>
          </p:cNvPr>
          <p:cNvCxnSpPr/>
          <p:nvPr/>
        </p:nvCxnSpPr>
        <p:spPr>
          <a:xfrm flipV="1">
            <a:off x="5715000" y="2474259"/>
            <a:ext cx="425824" cy="9459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9B6D81-9B42-48E6-BEB1-201C303BB629}"/>
              </a:ext>
            </a:extLst>
          </p:cNvPr>
          <p:cNvCxnSpPr/>
          <p:nvPr/>
        </p:nvCxnSpPr>
        <p:spPr>
          <a:xfrm>
            <a:off x="6158753" y="2474259"/>
            <a:ext cx="10130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9D2C768-1BE8-4D8B-9A6B-65D3DACB9BEA}"/>
              </a:ext>
            </a:extLst>
          </p:cNvPr>
          <p:cNvSpPr txBox="1"/>
          <p:nvPr/>
        </p:nvSpPr>
        <p:spPr>
          <a:xfrm>
            <a:off x="5337363" y="2704899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5C/min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DBFE78-30D6-4713-843D-A7832C74811B}"/>
              </a:ext>
            </a:extLst>
          </p:cNvPr>
          <p:cNvSpPr txBox="1"/>
          <p:nvPr/>
        </p:nvSpPr>
        <p:spPr>
          <a:xfrm>
            <a:off x="6250644" y="2104927"/>
            <a:ext cx="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1550C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D0292E-2DCF-48AC-90F8-A83759BA2D07}"/>
              </a:ext>
            </a:extLst>
          </p:cNvPr>
          <p:cNvSpPr txBox="1"/>
          <p:nvPr/>
        </p:nvSpPr>
        <p:spPr>
          <a:xfrm>
            <a:off x="6371665" y="2428426"/>
            <a:ext cx="58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D503FC-863D-4ECB-A6D7-1F28EAB31EFA}"/>
              </a:ext>
            </a:extLst>
          </p:cNvPr>
          <p:cNvSpPr txBox="1"/>
          <p:nvPr/>
        </p:nvSpPr>
        <p:spPr>
          <a:xfrm>
            <a:off x="6428918" y="112177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6h</a:t>
            </a:r>
          </a:p>
        </p:txBody>
      </p:sp>
    </p:spTree>
    <p:extLst>
      <p:ext uri="{BB962C8B-B14F-4D97-AF65-F5344CB8AC3E}">
        <p14:creationId xmlns:p14="http://schemas.microsoft.com/office/powerpoint/2010/main" val="284460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7C779A-4CCC-40D7-99D3-CF0DB7366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0" y="1322294"/>
            <a:ext cx="5827776" cy="4370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2CF7F-A9EA-46D2-ABD5-7FF49CE8B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4" y="1322294"/>
            <a:ext cx="5827776" cy="4370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60EA39-E802-4391-B874-F87715716C66}"/>
              </a:ext>
            </a:extLst>
          </p:cNvPr>
          <p:cNvSpPr txBox="1"/>
          <p:nvPr/>
        </p:nvSpPr>
        <p:spPr>
          <a:xfrm>
            <a:off x="259977" y="210670"/>
            <a:ext cx="150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</a:t>
            </a:r>
            <a:r>
              <a:rPr lang="en-US" sz="2400" b="1" baseline="-25000" dirty="0"/>
              <a:t>2</a:t>
            </a:r>
            <a:r>
              <a:rPr lang="en-US" sz="2400" b="1" dirty="0"/>
              <a:t>Ti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25D9E7-8D28-4A8E-914F-AF13E9C35075}"/>
              </a:ext>
            </a:extLst>
          </p:cNvPr>
          <p:cNvSpPr txBox="1"/>
          <p:nvPr/>
        </p:nvSpPr>
        <p:spPr>
          <a:xfrm>
            <a:off x="259977" y="744053"/>
            <a:ext cx="184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Before polishing</a:t>
            </a:r>
          </a:p>
        </p:txBody>
      </p:sp>
    </p:spTree>
    <p:extLst>
      <p:ext uri="{BB962C8B-B14F-4D97-AF65-F5344CB8AC3E}">
        <p14:creationId xmlns:p14="http://schemas.microsoft.com/office/powerpoint/2010/main" val="88854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ral&#10;&#10;Description automatically generated">
            <a:extLst>
              <a:ext uri="{FF2B5EF4-FFF2-40B4-BE49-F238E27FC236}">
                <a16:creationId xmlns:a16="http://schemas.microsoft.com/office/drawing/2014/main" id="{1780748E-F015-41FA-9CBE-815088925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63" y="1381134"/>
            <a:ext cx="5884032" cy="5418596"/>
          </a:xfrm>
          <a:prstGeom prst="rect">
            <a:avLst/>
          </a:prstGeom>
        </p:spPr>
      </p:pic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5E1114FB-B48B-462D-94B8-4E52B8A45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58" y="252661"/>
            <a:ext cx="3571136" cy="3288654"/>
          </a:xfrm>
          <a:prstGeom prst="rect">
            <a:avLst/>
          </a:prstGeom>
        </p:spPr>
      </p:pic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7C357D93-2A66-42DC-B7E8-3592148AA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58" y="3569347"/>
            <a:ext cx="3571136" cy="3288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8C4C7C-8367-4D58-BEAB-97157D12399A}"/>
              </a:ext>
            </a:extLst>
          </p:cNvPr>
          <p:cNvSpPr txBox="1"/>
          <p:nvPr/>
        </p:nvSpPr>
        <p:spPr>
          <a:xfrm>
            <a:off x="681318" y="156882"/>
            <a:ext cx="150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</a:t>
            </a:r>
            <a:r>
              <a:rPr lang="en-US" sz="2400" b="1" baseline="-25000" dirty="0"/>
              <a:t>2</a:t>
            </a:r>
            <a:r>
              <a:rPr lang="en-US" sz="2400" b="1" dirty="0"/>
              <a:t>Ti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EF45A-71B7-4904-A7BE-EB2572E29D30}"/>
              </a:ext>
            </a:extLst>
          </p:cNvPr>
          <p:cNvSpPr txBox="1"/>
          <p:nvPr/>
        </p:nvSpPr>
        <p:spPr>
          <a:xfrm>
            <a:off x="681318" y="699229"/>
            <a:ext cx="184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Before polishing</a:t>
            </a:r>
          </a:p>
        </p:txBody>
      </p:sp>
    </p:spTree>
    <p:extLst>
      <p:ext uri="{BB962C8B-B14F-4D97-AF65-F5344CB8AC3E}">
        <p14:creationId xmlns:p14="http://schemas.microsoft.com/office/powerpoint/2010/main" val="3941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ral&#10;&#10;Description automatically generated">
            <a:extLst>
              <a:ext uri="{FF2B5EF4-FFF2-40B4-BE49-F238E27FC236}">
                <a16:creationId xmlns:a16="http://schemas.microsoft.com/office/drawing/2014/main" id="{C449D480-979C-497E-B9C1-C4D8B99E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7" y="1348593"/>
            <a:ext cx="5982643" cy="5509407"/>
          </a:xfrm>
          <a:prstGeom prst="rect">
            <a:avLst/>
          </a:prstGeom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3F738CDF-5559-4142-9A3E-31009F7B5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61" y="660830"/>
            <a:ext cx="4525880" cy="41678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CDA4ED-8D47-45FA-A103-4A60670C38AC}"/>
              </a:ext>
            </a:extLst>
          </p:cNvPr>
          <p:cNvSpPr txBox="1"/>
          <p:nvPr/>
        </p:nvSpPr>
        <p:spPr>
          <a:xfrm>
            <a:off x="188259" y="183777"/>
            <a:ext cx="3805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After polishing and annealing</a:t>
            </a:r>
          </a:p>
        </p:txBody>
      </p:sp>
    </p:spTree>
    <p:extLst>
      <p:ext uri="{BB962C8B-B14F-4D97-AF65-F5344CB8AC3E}">
        <p14:creationId xmlns:p14="http://schemas.microsoft.com/office/powerpoint/2010/main" val="35508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hoto, indoor&#10;&#10;Description automatically generated">
            <a:extLst>
              <a:ext uri="{FF2B5EF4-FFF2-40B4-BE49-F238E27FC236}">
                <a16:creationId xmlns:a16="http://schemas.microsoft.com/office/drawing/2014/main" id="{83F2A7A3-0031-4677-A13B-4829583AC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85" y="45251"/>
            <a:ext cx="3669748" cy="3379465"/>
          </a:xfrm>
          <a:prstGeom prst="rect">
            <a:avLst/>
          </a:prstGeom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A08209BB-D8DB-469B-A8F8-4B5CB436B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85" y="3478534"/>
            <a:ext cx="3669749" cy="3379466"/>
          </a:xfrm>
          <a:prstGeom prst="rect">
            <a:avLst/>
          </a:prstGeom>
        </p:spPr>
      </p:pic>
      <p:pic>
        <p:nvPicPr>
          <p:cNvPr id="9" name="Picture 8" descr="A close up of a coral&#10;&#10;Description automatically generated">
            <a:extLst>
              <a:ext uri="{FF2B5EF4-FFF2-40B4-BE49-F238E27FC236}">
                <a16:creationId xmlns:a16="http://schemas.microsoft.com/office/drawing/2014/main" id="{E472A8B8-D6E4-45E8-B41E-24388D810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58" y="45251"/>
            <a:ext cx="3669748" cy="3379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5D4292-44F0-41EE-BE9A-8FD8771FB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57" y="3478534"/>
            <a:ext cx="3669749" cy="33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4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575722-AAD2-48AE-BF27-9C5BCBAE5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" y="1806389"/>
            <a:ext cx="6090427" cy="4598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52090F-8339-41DF-A663-23958FF71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26" y="1766048"/>
            <a:ext cx="6640126" cy="46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5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sitting, next&#10;&#10;Description automatically generated">
            <a:extLst>
              <a:ext uri="{FF2B5EF4-FFF2-40B4-BE49-F238E27FC236}">
                <a16:creationId xmlns:a16="http://schemas.microsoft.com/office/drawing/2014/main" id="{90B01A4A-845D-42ED-B837-F2803232A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3167"/>
            <a:ext cx="5291666" cy="5291666"/>
          </a:xfrm>
          <a:prstGeom prst="rect">
            <a:avLst/>
          </a:prstGeom>
        </p:spPr>
      </p:pic>
      <p:pic>
        <p:nvPicPr>
          <p:cNvPr id="9" name="Picture 8" descr="A close up of an orange wall&#10;&#10;Description automatically generated">
            <a:extLst>
              <a:ext uri="{FF2B5EF4-FFF2-40B4-BE49-F238E27FC236}">
                <a16:creationId xmlns:a16="http://schemas.microsoft.com/office/drawing/2014/main" id="{0A203E2B-F0D9-49C3-A273-912110BC4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783166"/>
            <a:ext cx="5291667" cy="52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9A418D-507F-4C2A-A694-A9C500DEA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6" y="1017493"/>
            <a:ext cx="4464425" cy="4464425"/>
          </a:xfrm>
          <a:prstGeom prst="rect">
            <a:avLst/>
          </a:prstGeom>
        </p:spPr>
      </p:pic>
      <p:pic>
        <p:nvPicPr>
          <p:cNvPr id="7" name="Picture 6" descr="A picture containing orange, building, bird, outdoor&#10;&#10;Description automatically generated">
            <a:extLst>
              <a:ext uri="{FF2B5EF4-FFF2-40B4-BE49-F238E27FC236}">
                <a16:creationId xmlns:a16="http://schemas.microsoft.com/office/drawing/2014/main" id="{829B9437-B08A-45E8-87D1-CBC94C443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12" y="2747681"/>
            <a:ext cx="4002743" cy="400274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2B9FCF4-3872-46FC-A388-2F66E5A0C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42" y="197223"/>
            <a:ext cx="2209800" cy="22098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992E6-258E-4943-8BC2-3EB237498371}"/>
              </a:ext>
            </a:extLst>
          </p:cNvPr>
          <p:cNvSpPr/>
          <p:nvPr/>
        </p:nvSpPr>
        <p:spPr>
          <a:xfrm>
            <a:off x="3182471" y="972671"/>
            <a:ext cx="1878105" cy="18825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7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ranges, food&#10;&#10;Description automatically generated">
            <a:extLst>
              <a:ext uri="{FF2B5EF4-FFF2-40B4-BE49-F238E27FC236}">
                <a16:creationId xmlns:a16="http://schemas.microsoft.com/office/drawing/2014/main" id="{9C041DBB-D27D-4DD1-8CDD-C8C4ABDA3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5" y="1537448"/>
            <a:ext cx="4876800" cy="487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7F8A04-08ED-47EC-8866-BD21A684C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12" y="1537448"/>
            <a:ext cx="4876800" cy="48768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3C5FE6-000C-4793-BB09-5EABE634F9B5}"/>
              </a:ext>
            </a:extLst>
          </p:cNvPr>
          <p:cNvSpPr/>
          <p:nvPr/>
        </p:nvSpPr>
        <p:spPr>
          <a:xfrm>
            <a:off x="7693959" y="4630271"/>
            <a:ext cx="1878105" cy="18825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7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45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Weekly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Meeting</dc:title>
  <dc:creator>mingyiz</dc:creator>
  <cp:lastModifiedBy>mingyiz</cp:lastModifiedBy>
  <cp:revision>7</cp:revision>
  <dcterms:created xsi:type="dcterms:W3CDTF">2019-03-15T00:09:41Z</dcterms:created>
  <dcterms:modified xsi:type="dcterms:W3CDTF">2019-03-15T01:31:17Z</dcterms:modified>
</cp:coreProperties>
</file>