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" ContentType="image/tiff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39"/>
    <p:restoredTop sz="94646"/>
  </p:normalViewPr>
  <p:slideViewPr>
    <p:cSldViewPr snapToGrid="0" snapToObjects="1">
      <p:cViewPr varScale="1">
        <p:scale>
          <a:sx n="94" d="100"/>
          <a:sy n="94" d="100"/>
        </p:scale>
        <p:origin x="208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65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502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38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438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01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64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138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8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433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271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07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A0C70-9EF5-504D-98FC-E92765799563}" type="datetimeFigureOut">
              <a:rPr lang="en-US" smtClean="0"/>
              <a:t>4/5/19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DC3C3-3498-3645-8C89-D31467089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8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t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4" Type="http://schemas.openxmlformats.org/officeDocument/2006/relationships/image" Target="../media/image9.jp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7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4" Type="http://schemas.openxmlformats.org/officeDocument/2006/relationships/image" Target="../media/image15.jp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4" Type="http://schemas.openxmlformats.org/officeDocument/2006/relationships/image" Target="../media/image21.jp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4" Type="http://schemas.openxmlformats.org/officeDocument/2006/relationships/image" Target="../media/image27.jpg"/><Relationship Id="rId5" Type="http://schemas.openxmlformats.org/officeDocument/2006/relationships/image" Target="../media/image28.png"/><Relationship Id="rId6" Type="http://schemas.openxmlformats.org/officeDocument/2006/relationships/image" Target="../media/image29.png"/><Relationship Id="rId7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4" Type="http://schemas.openxmlformats.org/officeDocument/2006/relationships/image" Target="../media/image33.jpg"/><Relationship Id="rId5" Type="http://schemas.openxmlformats.org/officeDocument/2006/relationships/image" Target="../media/image34.png"/><Relationship Id="rId6" Type="http://schemas.openxmlformats.org/officeDocument/2006/relationships/image" Target="../media/image35.png"/><Relationship Id="rId7" Type="http://schemas.openxmlformats.org/officeDocument/2006/relationships/image" Target="../media/image36.t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4" Type="http://schemas.openxmlformats.org/officeDocument/2006/relationships/image" Target="../media/image39.jpg"/><Relationship Id="rId5" Type="http://schemas.openxmlformats.org/officeDocument/2006/relationships/image" Target="../media/image40.png"/><Relationship Id="rId6" Type="http://schemas.openxmlformats.org/officeDocument/2006/relationships/image" Target="../media/image41.png"/><Relationship Id="rId7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smtClean="0"/>
              <a:t>Weekly</a:t>
            </a:r>
            <a:r>
              <a:rPr lang="zh-CN" altLang="en-US" dirty="0" smtClean="0"/>
              <a:t> </a:t>
            </a:r>
            <a:r>
              <a:rPr lang="en-US" altLang="zh-CN" dirty="0" smtClean="0"/>
              <a:t>Meeting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dirty="0" smtClean="0"/>
              <a:t>4/5/2019</a:t>
            </a:r>
          </a:p>
          <a:p>
            <a:r>
              <a:rPr lang="en-US" altLang="zh-CN" dirty="0" err="1" smtClean="0"/>
              <a:t>Mingyi</a:t>
            </a:r>
            <a:r>
              <a:rPr lang="zh-CN" altLang="en-US" dirty="0" smtClean="0"/>
              <a:t> </a:t>
            </a:r>
            <a:r>
              <a:rPr lang="en-US" altLang="zh-CN" dirty="0" smtClean="0"/>
              <a:t>Zhang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253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946" y="3288144"/>
            <a:ext cx="3673763" cy="367376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400" y="3288144"/>
            <a:ext cx="3673763" cy="36737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7" y="3288144"/>
            <a:ext cx="3673763" cy="36737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87072" y="3288144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8" name="TextBox 7"/>
          <p:cNvSpPr txBox="1"/>
          <p:nvPr/>
        </p:nvSpPr>
        <p:spPr>
          <a:xfrm>
            <a:off x="6920345" y="3288144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10868891" y="3288144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7" y="20204"/>
            <a:ext cx="3546763" cy="326794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400" y="18075"/>
            <a:ext cx="3551383" cy="327219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3045113" y="14491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7148947" y="14491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01782" y="2299854"/>
            <a:ext cx="7970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400" b="1" dirty="0" smtClean="0"/>
              <a:t>(-1</a:t>
            </a:r>
            <a:r>
              <a:rPr lang="zh-CN" altLang="en-US" sz="1400" b="1" dirty="0" smtClean="0"/>
              <a:t> </a:t>
            </a:r>
            <a:r>
              <a:rPr lang="en-US" altLang="zh-CN" sz="1400" b="1" dirty="0" smtClean="0"/>
              <a:t>13</a:t>
            </a:r>
            <a:r>
              <a:rPr lang="zh-CN" altLang="en-US" sz="1400" b="1" dirty="0" smtClean="0"/>
              <a:t> </a:t>
            </a:r>
            <a:r>
              <a:rPr lang="en-US" altLang="zh-CN" sz="1400" b="1" dirty="0" smtClean="0"/>
              <a:t>9)</a:t>
            </a:r>
            <a:endParaRPr lang="en-US" sz="14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1751685" y="1006808"/>
            <a:ext cx="7425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400" b="1" dirty="0" smtClean="0"/>
              <a:t>(5</a:t>
            </a:r>
            <a:r>
              <a:rPr lang="zh-CN" altLang="en-US" sz="1400" b="1" dirty="0" smtClean="0"/>
              <a:t> </a:t>
            </a:r>
            <a:r>
              <a:rPr lang="en-US" altLang="zh-CN" sz="1400" b="1" dirty="0" smtClean="0"/>
              <a:t>12</a:t>
            </a:r>
            <a:r>
              <a:rPr lang="zh-CN" altLang="en-US" sz="1400" b="1" dirty="0" smtClean="0"/>
              <a:t> </a:t>
            </a:r>
            <a:r>
              <a:rPr lang="en-US" altLang="zh-CN" sz="1400" b="1" dirty="0" smtClean="0"/>
              <a:t>2)</a:t>
            </a:r>
            <a:endParaRPr lang="en-US" sz="1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946" y="-3168"/>
            <a:ext cx="3572129" cy="3291312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0868891" y="-3168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44127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6148"/>
            <a:ext cx="3642498" cy="36424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891" y="3371679"/>
            <a:ext cx="3605140" cy="36051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2542" y="3399388"/>
            <a:ext cx="3569858" cy="35698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612582" y="3399388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6663213" y="3371679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2672680" y="3356148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642498" cy="335614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0533" y="15530"/>
            <a:ext cx="3642498" cy="335614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023662" y="-1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014195" y="1553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324707" y="230974"/>
            <a:ext cx="696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100" b="1" dirty="0" smtClean="0"/>
              <a:t>(14</a:t>
            </a:r>
            <a:r>
              <a:rPr lang="zh-CN" altLang="en-US" sz="1100" b="1" dirty="0" smtClean="0"/>
              <a:t> </a:t>
            </a:r>
            <a:r>
              <a:rPr lang="en-US" altLang="zh-CN" sz="1100" b="1" dirty="0" smtClean="0"/>
              <a:t>1</a:t>
            </a:r>
            <a:r>
              <a:rPr lang="zh-CN" altLang="en-US" sz="1100" b="1" dirty="0" smtClean="0"/>
              <a:t> </a:t>
            </a:r>
            <a:r>
              <a:rPr lang="en-US" altLang="zh-CN" sz="1100" b="1" dirty="0" smtClean="0"/>
              <a:t>13)</a:t>
            </a:r>
            <a:endParaRPr lang="en-US" sz="11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466618" y="1955072"/>
            <a:ext cx="7906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(-4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16)</a:t>
            </a:r>
            <a:endParaRPr lang="en-US" sz="12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1431237" y="1678073"/>
            <a:ext cx="744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21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15)</a:t>
            </a:r>
            <a:endParaRPr lang="en-US" sz="12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2573859" y="1308741"/>
            <a:ext cx="6623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(0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3)</a:t>
            </a:r>
            <a:endParaRPr lang="en-US" sz="12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844" y="-1"/>
            <a:ext cx="3657253" cy="337063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10743300" y="15530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188453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36" y="3366655"/>
            <a:ext cx="3491345" cy="34913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154" y="3366655"/>
            <a:ext cx="3491345" cy="34913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472" y="3366655"/>
            <a:ext cx="3491345" cy="34913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2363" y="3366655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8" name="TextBox 7"/>
          <p:cNvSpPr txBox="1"/>
          <p:nvPr/>
        </p:nvSpPr>
        <p:spPr>
          <a:xfrm>
            <a:off x="6595681" y="3366655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10558999" y="3366655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36" y="0"/>
            <a:ext cx="3653900" cy="336665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411" y="0"/>
            <a:ext cx="3683279" cy="339372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145900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125854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472" y="-1"/>
            <a:ext cx="3652932" cy="336665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0809133" y="0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91565" y="261610"/>
            <a:ext cx="744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(14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13)</a:t>
            </a:r>
            <a:endParaRPr lang="en-US" sz="12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839883" y="1730283"/>
            <a:ext cx="744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21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15)</a:t>
            </a:r>
            <a:endParaRPr lang="en-US" sz="12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1280895" y="370910"/>
            <a:ext cx="6655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(0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3)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191150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730" y="3443602"/>
            <a:ext cx="3542145" cy="35421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220" y="3443602"/>
            <a:ext cx="3542145" cy="35421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9710" y="3443601"/>
            <a:ext cx="3542145" cy="35421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21057" y="3443602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8" name="TextBox 7"/>
          <p:cNvSpPr txBox="1"/>
          <p:nvPr/>
        </p:nvSpPr>
        <p:spPr>
          <a:xfrm>
            <a:off x="6806547" y="3443601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10792035" y="3443600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97" y="0"/>
            <a:ext cx="3737412" cy="344360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586" y="0"/>
            <a:ext cx="3737411" cy="34436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269673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255161" y="-3862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120197" y="419221"/>
            <a:ext cx="6655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(4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19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2)</a:t>
            </a:r>
            <a:endParaRPr lang="en-US" sz="12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248730" y="2282626"/>
            <a:ext cx="744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(3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25)</a:t>
            </a:r>
            <a:endParaRPr lang="en-US" sz="12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2074" y="0"/>
            <a:ext cx="3736421" cy="3443601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0983001" y="0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3041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819" y="3428202"/>
            <a:ext cx="3441344" cy="34413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364" y="3426117"/>
            <a:ext cx="3443430" cy="34434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443" y="3426116"/>
            <a:ext cx="3443431" cy="344343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29345" y="3426116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8" name="TextBox 7"/>
          <p:cNvSpPr txBox="1"/>
          <p:nvPr/>
        </p:nvSpPr>
        <p:spPr>
          <a:xfrm>
            <a:off x="6502976" y="3426116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10504056" y="3426116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74" y="0"/>
            <a:ext cx="3718435" cy="342611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3739" y="0"/>
            <a:ext cx="3718433" cy="342611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657195" y="536398"/>
            <a:ext cx="7088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(-22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3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6)</a:t>
            </a:r>
            <a:endParaRPr lang="en-US" sz="12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2373" y="0"/>
            <a:ext cx="3717448" cy="342611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201226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7053336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10844327" y="-1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1013788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45" y="3312620"/>
            <a:ext cx="3582555" cy="35825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582" y="3319548"/>
            <a:ext cx="3582555" cy="35825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919" y="3326477"/>
            <a:ext cx="3575626" cy="35756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90982" y="3312620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8" name="TextBox 7"/>
          <p:cNvSpPr txBox="1"/>
          <p:nvPr/>
        </p:nvSpPr>
        <p:spPr>
          <a:xfrm>
            <a:off x="6875319" y="3319548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9" name="TextBox 8"/>
          <p:cNvSpPr txBox="1"/>
          <p:nvPr/>
        </p:nvSpPr>
        <p:spPr>
          <a:xfrm>
            <a:off x="10898908" y="3312620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545" y="0"/>
            <a:ext cx="3595255" cy="331262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769" y="2660"/>
            <a:ext cx="3592368" cy="33099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241964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207828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653526" y="774766"/>
            <a:ext cx="5838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(0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9)</a:t>
            </a:r>
            <a:endParaRPr lang="en-US" sz="12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7106" y="1"/>
            <a:ext cx="3595254" cy="3312619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956866" y="0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5653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8580" y="3425967"/>
            <a:ext cx="3432033" cy="34320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05866" y="3425967"/>
            <a:ext cx="3432033" cy="34320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26483" y="3425967"/>
            <a:ext cx="3432033" cy="34320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60" y="0"/>
            <a:ext cx="3718273" cy="342596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2746" y="0"/>
            <a:ext cx="3718272" cy="34259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344897" y="-6066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7262182" y="0"/>
            <a:ext cx="6188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/>
              <a:t>B</a:t>
            </a:r>
            <a:r>
              <a:rPr lang="en-US" altLang="zh-CN" sz="2000" b="1" dirty="0" smtClean="0"/>
              <a:t>SE</a:t>
            </a:r>
            <a:endParaRPr lang="en-US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0844327" y="-1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2850796" y="3419901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Height</a:t>
            </a:r>
            <a:endParaRPr lang="en-US" sz="2000" b="1"/>
          </a:p>
        </p:txBody>
      </p:sp>
      <p:sp>
        <p:nvSpPr>
          <p:cNvPr id="14" name="TextBox 13"/>
          <p:cNvSpPr txBox="1"/>
          <p:nvPr/>
        </p:nvSpPr>
        <p:spPr>
          <a:xfrm>
            <a:off x="6768081" y="3419901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smtClean="0"/>
              <a:t>Mag</a:t>
            </a:r>
            <a:endParaRPr lang="en-US" sz="2000" b="1"/>
          </a:p>
        </p:txBody>
      </p:sp>
      <p:sp>
        <p:nvSpPr>
          <p:cNvPr id="15" name="TextBox 14"/>
          <p:cNvSpPr txBox="1"/>
          <p:nvPr/>
        </p:nvSpPr>
        <p:spPr>
          <a:xfrm>
            <a:off x="10588698" y="3419901"/>
            <a:ext cx="96981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Phase</a:t>
            </a:r>
            <a:endParaRPr lang="en-US" sz="2000" b="1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0031" y="-6066"/>
            <a:ext cx="3717288" cy="342596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0921825" y="0"/>
            <a:ext cx="87549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1200" b="1" smtClean="0"/>
              <a:t>Reactivity</a:t>
            </a:r>
            <a:endParaRPr lang="en-US" sz="12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1353255" y="1141547"/>
            <a:ext cx="712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 smtClean="0"/>
              <a:t>(-2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3</a:t>
            </a:r>
            <a:r>
              <a:rPr lang="zh-CN" altLang="en-US" sz="1200" b="1" dirty="0" smtClean="0"/>
              <a:t> </a:t>
            </a:r>
            <a:r>
              <a:rPr lang="en-US" altLang="zh-CN" sz="1200" b="1" dirty="0" smtClean="0"/>
              <a:t>19)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1249326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636" y="849690"/>
            <a:ext cx="5242975" cy="45153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23" y="849690"/>
            <a:ext cx="4899355" cy="45153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CE846ACE-7CD6-4F23-95B2-5D4E11D648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6829" y="5569804"/>
            <a:ext cx="2340163" cy="139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15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118</Words>
  <Application>Microsoft Macintosh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Calibri Light</vt:lpstr>
      <vt:lpstr>DengXian</vt:lpstr>
      <vt:lpstr>DengXian Light</vt:lpstr>
      <vt:lpstr>Arial</vt:lpstr>
      <vt:lpstr>Office Theme</vt:lpstr>
      <vt:lpstr>Weekly Meeting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Weekly Meeting</dc:title>
  <dc:creator>mingyiz</dc:creator>
  <cp:lastModifiedBy>mingyiz</cp:lastModifiedBy>
  <cp:revision>8</cp:revision>
  <dcterms:created xsi:type="dcterms:W3CDTF">2019-04-05T02:51:37Z</dcterms:created>
  <dcterms:modified xsi:type="dcterms:W3CDTF">2019-04-05T17:15:26Z</dcterms:modified>
</cp:coreProperties>
</file>