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308" r:id="rId3"/>
    <p:sldId id="307" r:id="rId4"/>
    <p:sldId id="306" r:id="rId5"/>
    <p:sldId id="257" r:id="rId6"/>
    <p:sldId id="310" r:id="rId7"/>
    <p:sldId id="309" r:id="rId8"/>
    <p:sldId id="311" r:id="rId9"/>
    <p:sldId id="312" r:id="rId10"/>
    <p:sldId id="313" r:id="rId11"/>
    <p:sldId id="314" r:id="rId12"/>
    <p:sldId id="261" r:id="rId13"/>
    <p:sldId id="266" r:id="rId14"/>
    <p:sldId id="267" r:id="rId15"/>
    <p:sldId id="315" r:id="rId16"/>
    <p:sldId id="317" r:id="rId17"/>
    <p:sldId id="316" r:id="rId18"/>
    <p:sldId id="318" r:id="rId19"/>
    <p:sldId id="319" r:id="rId20"/>
    <p:sldId id="320" r:id="rId21"/>
    <p:sldId id="323" r:id="rId22"/>
    <p:sldId id="322" r:id="rId23"/>
    <p:sldId id="32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/>
    <p:restoredTop sz="94697"/>
  </p:normalViewPr>
  <p:slideViewPr>
    <p:cSldViewPr snapToGrid="0" snapToObjects="1">
      <p:cViewPr varScale="1">
        <p:scale>
          <a:sx n="103" d="100"/>
          <a:sy n="103" d="100"/>
        </p:scale>
        <p:origin x="77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MINGYI/XRD/101921_anatase_flux.csv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Volumes/MINGYI/XRD/101921_rutile_flux.csv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Anatse + SrCl</a:t>
            </a:r>
            <a:r>
              <a:rPr lang="en-US" sz="1050" b="1"/>
              <a:t>2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'101921_anatase_flux'!$A$28:$A$1360</c:f>
              <c:numCache>
                <c:formatCode>General</c:formatCode>
                <c:ptCount val="1333"/>
                <c:pt idx="0">
                  <c:v>20.015260560000002</c:v>
                </c:pt>
                <c:pt idx="1">
                  <c:v>20.067781687</c:v>
                </c:pt>
                <c:pt idx="2">
                  <c:v>20.120302814999999</c:v>
                </c:pt>
                <c:pt idx="3">
                  <c:v>20.172823942000001</c:v>
                </c:pt>
                <c:pt idx="4">
                  <c:v>20.225345068999999</c:v>
                </c:pt>
                <c:pt idx="5">
                  <c:v>20.277866196000002</c:v>
                </c:pt>
                <c:pt idx="6">
                  <c:v>20.330387324</c:v>
                </c:pt>
                <c:pt idx="7">
                  <c:v>20.382908450999999</c:v>
                </c:pt>
                <c:pt idx="8">
                  <c:v>20.435429578000001</c:v>
                </c:pt>
                <c:pt idx="9">
                  <c:v>20.487950704999999</c:v>
                </c:pt>
                <c:pt idx="10">
                  <c:v>20.540471833000002</c:v>
                </c:pt>
                <c:pt idx="11">
                  <c:v>20.59299296</c:v>
                </c:pt>
                <c:pt idx="12">
                  <c:v>20.645514086999999</c:v>
                </c:pt>
                <c:pt idx="13">
                  <c:v>20.698035214000001</c:v>
                </c:pt>
                <c:pt idx="14">
                  <c:v>20.750556341999999</c:v>
                </c:pt>
                <c:pt idx="15">
                  <c:v>20.803077469000002</c:v>
                </c:pt>
                <c:pt idx="16">
                  <c:v>20.855598596</c:v>
                </c:pt>
                <c:pt idx="17">
                  <c:v>20.908119722999999</c:v>
                </c:pt>
                <c:pt idx="18">
                  <c:v>20.960640851000001</c:v>
                </c:pt>
                <c:pt idx="19">
                  <c:v>21.013161977999999</c:v>
                </c:pt>
                <c:pt idx="20">
                  <c:v>21.065683105000002</c:v>
                </c:pt>
                <c:pt idx="21">
                  <c:v>21.118204232</c:v>
                </c:pt>
                <c:pt idx="22">
                  <c:v>21.170725359999999</c:v>
                </c:pt>
                <c:pt idx="23">
                  <c:v>21.223246487000001</c:v>
                </c:pt>
                <c:pt idx="24">
                  <c:v>21.275767613999999</c:v>
                </c:pt>
                <c:pt idx="25">
                  <c:v>21.328288741000001</c:v>
                </c:pt>
                <c:pt idx="26">
                  <c:v>21.380809869</c:v>
                </c:pt>
                <c:pt idx="27">
                  <c:v>21.433330995999999</c:v>
                </c:pt>
                <c:pt idx="28">
                  <c:v>21.485852123000001</c:v>
                </c:pt>
                <c:pt idx="29">
                  <c:v>21.538373250999999</c:v>
                </c:pt>
                <c:pt idx="30">
                  <c:v>21.590894378000002</c:v>
                </c:pt>
                <c:pt idx="31">
                  <c:v>21.643415505</c:v>
                </c:pt>
                <c:pt idx="32">
                  <c:v>21.695936631999999</c:v>
                </c:pt>
                <c:pt idx="33">
                  <c:v>21.748457760000001</c:v>
                </c:pt>
                <c:pt idx="34">
                  <c:v>21.800978886999999</c:v>
                </c:pt>
                <c:pt idx="35">
                  <c:v>21.853500014000002</c:v>
                </c:pt>
                <c:pt idx="36">
                  <c:v>21.906021141</c:v>
                </c:pt>
                <c:pt idx="37">
                  <c:v>21.958542268999999</c:v>
                </c:pt>
                <c:pt idx="38">
                  <c:v>22.011063396000001</c:v>
                </c:pt>
                <c:pt idx="39">
                  <c:v>22.063584522999999</c:v>
                </c:pt>
                <c:pt idx="40">
                  <c:v>22.116105650000002</c:v>
                </c:pt>
                <c:pt idx="41">
                  <c:v>22.168626778</c:v>
                </c:pt>
                <c:pt idx="42">
                  <c:v>22.221147904999999</c:v>
                </c:pt>
                <c:pt idx="43">
                  <c:v>22.273669032000001</c:v>
                </c:pt>
                <c:pt idx="44">
                  <c:v>22.326190158999999</c:v>
                </c:pt>
                <c:pt idx="45">
                  <c:v>22.378711287000002</c:v>
                </c:pt>
                <c:pt idx="46">
                  <c:v>22.431232414</c:v>
                </c:pt>
                <c:pt idx="47">
                  <c:v>22.483753540999999</c:v>
                </c:pt>
                <c:pt idx="48">
                  <c:v>22.536274668000001</c:v>
                </c:pt>
                <c:pt idx="49">
                  <c:v>22.588795795999999</c:v>
                </c:pt>
                <c:pt idx="50">
                  <c:v>22.641316923000002</c:v>
                </c:pt>
                <c:pt idx="51">
                  <c:v>22.69383805</c:v>
                </c:pt>
                <c:pt idx="52">
                  <c:v>22.746359177999999</c:v>
                </c:pt>
                <c:pt idx="53">
                  <c:v>22.798880305000001</c:v>
                </c:pt>
                <c:pt idx="54">
                  <c:v>22.851401431999999</c:v>
                </c:pt>
                <c:pt idx="55">
                  <c:v>22.903922559000002</c:v>
                </c:pt>
                <c:pt idx="56">
                  <c:v>22.956443687</c:v>
                </c:pt>
                <c:pt idx="57">
                  <c:v>23.008964813999999</c:v>
                </c:pt>
                <c:pt idx="58">
                  <c:v>23.061485941000001</c:v>
                </c:pt>
                <c:pt idx="59">
                  <c:v>23.114007067999999</c:v>
                </c:pt>
                <c:pt idx="60">
                  <c:v>23.166528196000002</c:v>
                </c:pt>
                <c:pt idx="61">
                  <c:v>23.219049323</c:v>
                </c:pt>
                <c:pt idx="62">
                  <c:v>23.271570449999999</c:v>
                </c:pt>
                <c:pt idx="63">
                  <c:v>23.324091577000001</c:v>
                </c:pt>
                <c:pt idx="64">
                  <c:v>23.376612704999999</c:v>
                </c:pt>
                <c:pt idx="65">
                  <c:v>23.429133832000002</c:v>
                </c:pt>
                <c:pt idx="66">
                  <c:v>23.481654959</c:v>
                </c:pt>
                <c:pt idx="67">
                  <c:v>23.534176085999999</c:v>
                </c:pt>
                <c:pt idx="68">
                  <c:v>23.586697214000001</c:v>
                </c:pt>
                <c:pt idx="69">
                  <c:v>23.639218340999999</c:v>
                </c:pt>
                <c:pt idx="70">
                  <c:v>23.691739468000002</c:v>
                </c:pt>
                <c:pt idx="71">
                  <c:v>23.744260595</c:v>
                </c:pt>
                <c:pt idx="72">
                  <c:v>23.796781722999999</c:v>
                </c:pt>
                <c:pt idx="73">
                  <c:v>23.849302850000001</c:v>
                </c:pt>
                <c:pt idx="74">
                  <c:v>23.901823976999999</c:v>
                </c:pt>
                <c:pt idx="75">
                  <c:v>23.954345104000001</c:v>
                </c:pt>
                <c:pt idx="76">
                  <c:v>24.006866232</c:v>
                </c:pt>
                <c:pt idx="77">
                  <c:v>24.059387358999999</c:v>
                </c:pt>
                <c:pt idx="78">
                  <c:v>24.111908486000001</c:v>
                </c:pt>
                <c:pt idx="79">
                  <c:v>24.164429613999999</c:v>
                </c:pt>
                <c:pt idx="80">
                  <c:v>24.216950741000002</c:v>
                </c:pt>
                <c:pt idx="81">
                  <c:v>24.269471868</c:v>
                </c:pt>
                <c:pt idx="82">
                  <c:v>24.321992994999999</c:v>
                </c:pt>
                <c:pt idx="83">
                  <c:v>24.374514123000001</c:v>
                </c:pt>
                <c:pt idx="84">
                  <c:v>24.427035249999999</c:v>
                </c:pt>
                <c:pt idx="85">
                  <c:v>24.479556377000002</c:v>
                </c:pt>
                <c:pt idx="86">
                  <c:v>24.532077504</c:v>
                </c:pt>
                <c:pt idx="87">
                  <c:v>24.584598631999999</c:v>
                </c:pt>
                <c:pt idx="88">
                  <c:v>24.637119759000001</c:v>
                </c:pt>
                <c:pt idx="89">
                  <c:v>24.689640885999999</c:v>
                </c:pt>
                <c:pt idx="90">
                  <c:v>24.742162013000002</c:v>
                </c:pt>
                <c:pt idx="91">
                  <c:v>24.794683141</c:v>
                </c:pt>
                <c:pt idx="92">
                  <c:v>24.847204267999999</c:v>
                </c:pt>
                <c:pt idx="93">
                  <c:v>24.899725395000001</c:v>
                </c:pt>
                <c:pt idx="94">
                  <c:v>24.952246521999999</c:v>
                </c:pt>
                <c:pt idx="95">
                  <c:v>25.004767650000002</c:v>
                </c:pt>
                <c:pt idx="96">
                  <c:v>25.057288777</c:v>
                </c:pt>
                <c:pt idx="97">
                  <c:v>25.109809903999999</c:v>
                </c:pt>
                <c:pt idx="98">
                  <c:v>25.162331031000001</c:v>
                </c:pt>
                <c:pt idx="99">
                  <c:v>25.214852158999999</c:v>
                </c:pt>
                <c:pt idx="100">
                  <c:v>25.267373286000002</c:v>
                </c:pt>
                <c:pt idx="101">
                  <c:v>25.319894413</c:v>
                </c:pt>
                <c:pt idx="102">
                  <c:v>25.372415539999999</c:v>
                </c:pt>
                <c:pt idx="103">
                  <c:v>25.424936668000001</c:v>
                </c:pt>
                <c:pt idx="104">
                  <c:v>25.477457794999999</c:v>
                </c:pt>
                <c:pt idx="105">
                  <c:v>25.529978922000002</c:v>
                </c:pt>
                <c:pt idx="106">
                  <c:v>25.58250005</c:v>
                </c:pt>
                <c:pt idx="107">
                  <c:v>25.635021176999999</c:v>
                </c:pt>
                <c:pt idx="108">
                  <c:v>25.687542304000001</c:v>
                </c:pt>
                <c:pt idx="109">
                  <c:v>25.740063430999999</c:v>
                </c:pt>
                <c:pt idx="110">
                  <c:v>25.792584559000002</c:v>
                </c:pt>
                <c:pt idx="111">
                  <c:v>25.845105686</c:v>
                </c:pt>
                <c:pt idx="112">
                  <c:v>25.897626812999999</c:v>
                </c:pt>
                <c:pt idx="113">
                  <c:v>25.950147940000001</c:v>
                </c:pt>
                <c:pt idx="114">
                  <c:v>26.002669067999999</c:v>
                </c:pt>
                <c:pt idx="115">
                  <c:v>26.055190195000002</c:v>
                </c:pt>
                <c:pt idx="116">
                  <c:v>26.107711322</c:v>
                </c:pt>
                <c:pt idx="117">
                  <c:v>26.160232448999999</c:v>
                </c:pt>
                <c:pt idx="118">
                  <c:v>26.212753577000001</c:v>
                </c:pt>
                <c:pt idx="119">
                  <c:v>26.265274703999999</c:v>
                </c:pt>
                <c:pt idx="120">
                  <c:v>26.317795831000002</c:v>
                </c:pt>
                <c:pt idx="121">
                  <c:v>26.370316958</c:v>
                </c:pt>
                <c:pt idx="122">
                  <c:v>26.422838085999999</c:v>
                </c:pt>
                <c:pt idx="123">
                  <c:v>26.475359213000001</c:v>
                </c:pt>
                <c:pt idx="124">
                  <c:v>26.527880339999999</c:v>
                </c:pt>
                <c:pt idx="125">
                  <c:v>26.580401467000002</c:v>
                </c:pt>
                <c:pt idx="126">
                  <c:v>26.632922595</c:v>
                </c:pt>
                <c:pt idx="127">
                  <c:v>26.685443721999999</c:v>
                </c:pt>
                <c:pt idx="128">
                  <c:v>26.737964849000001</c:v>
                </c:pt>
                <c:pt idx="129">
                  <c:v>26.790485976999999</c:v>
                </c:pt>
                <c:pt idx="130">
                  <c:v>26.843007104000002</c:v>
                </c:pt>
                <c:pt idx="131">
                  <c:v>26.895528231</c:v>
                </c:pt>
                <c:pt idx="132">
                  <c:v>26.948049357999999</c:v>
                </c:pt>
                <c:pt idx="133">
                  <c:v>27.000570486000001</c:v>
                </c:pt>
                <c:pt idx="134">
                  <c:v>27.053091612999999</c:v>
                </c:pt>
                <c:pt idx="135">
                  <c:v>27.105612740000002</c:v>
                </c:pt>
                <c:pt idx="136">
                  <c:v>27.158133867</c:v>
                </c:pt>
                <c:pt idx="137">
                  <c:v>27.210654994999999</c:v>
                </c:pt>
                <c:pt idx="138">
                  <c:v>27.263176122000001</c:v>
                </c:pt>
                <c:pt idx="139">
                  <c:v>27.315697248999999</c:v>
                </c:pt>
                <c:pt idx="140">
                  <c:v>27.368218376000002</c:v>
                </c:pt>
                <c:pt idx="141">
                  <c:v>27.420739504</c:v>
                </c:pt>
                <c:pt idx="142">
                  <c:v>27.473260630999999</c:v>
                </c:pt>
                <c:pt idx="143">
                  <c:v>27.525781758000001</c:v>
                </c:pt>
                <c:pt idx="144">
                  <c:v>27.578302884999999</c:v>
                </c:pt>
                <c:pt idx="145">
                  <c:v>27.630824013000002</c:v>
                </c:pt>
                <c:pt idx="146">
                  <c:v>27.68334514</c:v>
                </c:pt>
                <c:pt idx="147">
                  <c:v>27.735866266999999</c:v>
                </c:pt>
                <c:pt idx="148">
                  <c:v>27.788387394000001</c:v>
                </c:pt>
                <c:pt idx="149">
                  <c:v>27.840908521999999</c:v>
                </c:pt>
                <c:pt idx="150">
                  <c:v>27.893429649000002</c:v>
                </c:pt>
                <c:pt idx="151">
                  <c:v>27.945950776</c:v>
                </c:pt>
                <c:pt idx="152">
                  <c:v>27.998471902999999</c:v>
                </c:pt>
                <c:pt idx="153">
                  <c:v>28.050993031000001</c:v>
                </c:pt>
                <c:pt idx="154">
                  <c:v>28.103514157999999</c:v>
                </c:pt>
                <c:pt idx="155">
                  <c:v>28.156035285000002</c:v>
                </c:pt>
                <c:pt idx="156">
                  <c:v>28.208556413</c:v>
                </c:pt>
                <c:pt idx="157">
                  <c:v>28.261077539999999</c:v>
                </c:pt>
                <c:pt idx="158">
                  <c:v>28.313598667000001</c:v>
                </c:pt>
                <c:pt idx="159">
                  <c:v>28.366119793999999</c:v>
                </c:pt>
                <c:pt idx="160">
                  <c:v>28.418640922000002</c:v>
                </c:pt>
                <c:pt idx="161">
                  <c:v>28.471162049</c:v>
                </c:pt>
                <c:pt idx="162">
                  <c:v>28.523683175999999</c:v>
                </c:pt>
                <c:pt idx="163">
                  <c:v>28.576204303000001</c:v>
                </c:pt>
                <c:pt idx="164">
                  <c:v>28.628725430999999</c:v>
                </c:pt>
                <c:pt idx="165">
                  <c:v>28.681246558000002</c:v>
                </c:pt>
                <c:pt idx="166">
                  <c:v>28.733767685</c:v>
                </c:pt>
                <c:pt idx="167">
                  <c:v>28.786288811999999</c:v>
                </c:pt>
                <c:pt idx="168">
                  <c:v>28.838809940000001</c:v>
                </c:pt>
                <c:pt idx="169">
                  <c:v>28.891331066999999</c:v>
                </c:pt>
                <c:pt idx="170">
                  <c:v>28.943852194000002</c:v>
                </c:pt>
                <c:pt idx="171">
                  <c:v>28.996373321</c:v>
                </c:pt>
                <c:pt idx="172">
                  <c:v>29.048894448999999</c:v>
                </c:pt>
                <c:pt idx="173">
                  <c:v>29.101415576000001</c:v>
                </c:pt>
                <c:pt idx="174">
                  <c:v>29.153936702999999</c:v>
                </c:pt>
                <c:pt idx="175">
                  <c:v>29.206457830000002</c:v>
                </c:pt>
                <c:pt idx="176">
                  <c:v>29.258978958</c:v>
                </c:pt>
                <c:pt idx="177">
                  <c:v>29.311500084999999</c:v>
                </c:pt>
                <c:pt idx="178">
                  <c:v>29.364021212000001</c:v>
                </c:pt>
                <c:pt idx="179">
                  <c:v>29.416542338999999</c:v>
                </c:pt>
                <c:pt idx="180">
                  <c:v>29.469063467000002</c:v>
                </c:pt>
                <c:pt idx="181">
                  <c:v>29.521584594</c:v>
                </c:pt>
                <c:pt idx="182">
                  <c:v>29.574105720999999</c:v>
                </c:pt>
                <c:pt idx="183">
                  <c:v>29.626626849000001</c:v>
                </c:pt>
                <c:pt idx="184">
                  <c:v>29.679147975999999</c:v>
                </c:pt>
                <c:pt idx="185">
                  <c:v>29.731669103000002</c:v>
                </c:pt>
                <c:pt idx="186">
                  <c:v>29.78419023</c:v>
                </c:pt>
                <c:pt idx="187">
                  <c:v>29.836711357999999</c:v>
                </c:pt>
                <c:pt idx="188">
                  <c:v>29.889232485000001</c:v>
                </c:pt>
                <c:pt idx="189">
                  <c:v>29.941753611999999</c:v>
                </c:pt>
                <c:pt idx="190">
                  <c:v>29.994274739000002</c:v>
                </c:pt>
                <c:pt idx="191">
                  <c:v>30.046795867</c:v>
                </c:pt>
                <c:pt idx="192">
                  <c:v>30.099316993999999</c:v>
                </c:pt>
                <c:pt idx="193">
                  <c:v>30.151838121000001</c:v>
                </c:pt>
                <c:pt idx="194">
                  <c:v>30.204359247999999</c:v>
                </c:pt>
                <c:pt idx="195">
                  <c:v>30.256880376000002</c:v>
                </c:pt>
                <c:pt idx="196">
                  <c:v>30.309401503</c:v>
                </c:pt>
                <c:pt idx="197">
                  <c:v>30.361922629999999</c:v>
                </c:pt>
                <c:pt idx="198">
                  <c:v>30.414443757000001</c:v>
                </c:pt>
                <c:pt idx="199">
                  <c:v>30.466964884999999</c:v>
                </c:pt>
                <c:pt idx="200">
                  <c:v>30.519486012000002</c:v>
                </c:pt>
                <c:pt idx="201">
                  <c:v>30.572007139</c:v>
                </c:pt>
                <c:pt idx="202">
                  <c:v>30.624528265999999</c:v>
                </c:pt>
                <c:pt idx="203">
                  <c:v>30.677049394000001</c:v>
                </c:pt>
                <c:pt idx="204">
                  <c:v>30.729570520999999</c:v>
                </c:pt>
                <c:pt idx="205">
                  <c:v>30.782091648000002</c:v>
                </c:pt>
                <c:pt idx="206">
                  <c:v>30.834612776</c:v>
                </c:pt>
                <c:pt idx="207">
                  <c:v>30.887133902999999</c:v>
                </c:pt>
                <c:pt idx="208">
                  <c:v>30.939655030000001</c:v>
                </c:pt>
                <c:pt idx="209">
                  <c:v>30.992176156999999</c:v>
                </c:pt>
                <c:pt idx="210">
                  <c:v>31.044697285000002</c:v>
                </c:pt>
                <c:pt idx="211">
                  <c:v>31.097218412</c:v>
                </c:pt>
                <c:pt idx="212">
                  <c:v>31.149739538999999</c:v>
                </c:pt>
                <c:pt idx="213">
                  <c:v>31.202260666000001</c:v>
                </c:pt>
                <c:pt idx="214">
                  <c:v>31.254781793999999</c:v>
                </c:pt>
                <c:pt idx="215">
                  <c:v>31.307302921000002</c:v>
                </c:pt>
                <c:pt idx="216">
                  <c:v>31.359824048</c:v>
                </c:pt>
                <c:pt idx="217">
                  <c:v>31.412345174999999</c:v>
                </c:pt>
                <c:pt idx="218">
                  <c:v>31.464866303000001</c:v>
                </c:pt>
                <c:pt idx="219">
                  <c:v>31.517387429999999</c:v>
                </c:pt>
                <c:pt idx="220">
                  <c:v>31.569908557000002</c:v>
                </c:pt>
                <c:pt idx="221">
                  <c:v>31.622429684</c:v>
                </c:pt>
                <c:pt idx="222">
                  <c:v>31.674950811999999</c:v>
                </c:pt>
                <c:pt idx="223">
                  <c:v>31.727471939000001</c:v>
                </c:pt>
                <c:pt idx="224">
                  <c:v>31.779993065999999</c:v>
                </c:pt>
                <c:pt idx="225">
                  <c:v>31.832514193000002</c:v>
                </c:pt>
                <c:pt idx="226">
                  <c:v>31.885035321</c:v>
                </c:pt>
                <c:pt idx="227">
                  <c:v>31.937556447999999</c:v>
                </c:pt>
                <c:pt idx="228">
                  <c:v>31.990077575000001</c:v>
                </c:pt>
                <c:pt idx="229">
                  <c:v>32.042598701999999</c:v>
                </c:pt>
                <c:pt idx="230">
                  <c:v>32.095119830000002</c:v>
                </c:pt>
                <c:pt idx="231">
                  <c:v>32.147640957</c:v>
                </c:pt>
                <c:pt idx="232">
                  <c:v>32.200162083999999</c:v>
                </c:pt>
                <c:pt idx="233">
                  <c:v>32.252683212000001</c:v>
                </c:pt>
                <c:pt idx="234">
                  <c:v>32.305204338999999</c:v>
                </c:pt>
                <c:pt idx="235">
                  <c:v>32.357725465999998</c:v>
                </c:pt>
                <c:pt idx="236">
                  <c:v>32.410246592999997</c:v>
                </c:pt>
                <c:pt idx="237">
                  <c:v>32.462767720999999</c:v>
                </c:pt>
                <c:pt idx="238">
                  <c:v>32.515288847999997</c:v>
                </c:pt>
                <c:pt idx="239">
                  <c:v>32.567809975000003</c:v>
                </c:pt>
                <c:pt idx="240">
                  <c:v>32.620331102000002</c:v>
                </c:pt>
                <c:pt idx="241">
                  <c:v>32.672852229999997</c:v>
                </c:pt>
                <c:pt idx="242">
                  <c:v>32.725373357000002</c:v>
                </c:pt>
                <c:pt idx="243">
                  <c:v>32.777894484000001</c:v>
                </c:pt>
                <c:pt idx="244">
                  <c:v>32.830415610999999</c:v>
                </c:pt>
                <c:pt idx="245">
                  <c:v>32.882936739000002</c:v>
                </c:pt>
                <c:pt idx="246">
                  <c:v>32.935457866</c:v>
                </c:pt>
                <c:pt idx="247">
                  <c:v>32.987978992999999</c:v>
                </c:pt>
                <c:pt idx="248">
                  <c:v>33.040500119999997</c:v>
                </c:pt>
                <c:pt idx="249">
                  <c:v>33.093021247999999</c:v>
                </c:pt>
                <c:pt idx="250">
                  <c:v>33.145542374999998</c:v>
                </c:pt>
                <c:pt idx="251">
                  <c:v>33.198063501999997</c:v>
                </c:pt>
                <c:pt idx="252">
                  <c:v>33.250584629000002</c:v>
                </c:pt>
                <c:pt idx="253">
                  <c:v>33.303105756999997</c:v>
                </c:pt>
                <c:pt idx="254">
                  <c:v>33.355626884000003</c:v>
                </c:pt>
                <c:pt idx="255">
                  <c:v>33.408148011000002</c:v>
                </c:pt>
                <c:pt idx="256">
                  <c:v>33.460669138</c:v>
                </c:pt>
                <c:pt idx="257">
                  <c:v>33.513190266000002</c:v>
                </c:pt>
                <c:pt idx="258">
                  <c:v>33.565711393000001</c:v>
                </c:pt>
                <c:pt idx="259">
                  <c:v>33.618232519999999</c:v>
                </c:pt>
                <c:pt idx="260">
                  <c:v>33.670753648000002</c:v>
                </c:pt>
                <c:pt idx="261">
                  <c:v>33.723274775</c:v>
                </c:pt>
                <c:pt idx="262">
                  <c:v>33.775795901999999</c:v>
                </c:pt>
                <c:pt idx="263">
                  <c:v>33.828317028999997</c:v>
                </c:pt>
                <c:pt idx="264">
                  <c:v>33.880838156999999</c:v>
                </c:pt>
                <c:pt idx="265">
                  <c:v>33.933359283999998</c:v>
                </c:pt>
                <c:pt idx="266">
                  <c:v>33.985880410999997</c:v>
                </c:pt>
                <c:pt idx="267">
                  <c:v>34.038401538000002</c:v>
                </c:pt>
                <c:pt idx="268">
                  <c:v>34.090922665999997</c:v>
                </c:pt>
                <c:pt idx="269">
                  <c:v>34.143443793000003</c:v>
                </c:pt>
                <c:pt idx="270">
                  <c:v>34.195964920000002</c:v>
                </c:pt>
                <c:pt idx="271">
                  <c:v>34.248486047</c:v>
                </c:pt>
                <c:pt idx="272">
                  <c:v>34.301007175000002</c:v>
                </c:pt>
                <c:pt idx="273">
                  <c:v>34.353528302000001</c:v>
                </c:pt>
                <c:pt idx="274">
                  <c:v>34.406049428999999</c:v>
                </c:pt>
                <c:pt idx="275">
                  <c:v>34.458570555999998</c:v>
                </c:pt>
                <c:pt idx="276">
                  <c:v>34.511091684</c:v>
                </c:pt>
                <c:pt idx="277">
                  <c:v>34.563612810999999</c:v>
                </c:pt>
                <c:pt idx="278">
                  <c:v>34.616133937999997</c:v>
                </c:pt>
                <c:pt idx="279">
                  <c:v>34.668655065000003</c:v>
                </c:pt>
                <c:pt idx="280">
                  <c:v>34.721176192999998</c:v>
                </c:pt>
                <c:pt idx="281">
                  <c:v>34.773697319999997</c:v>
                </c:pt>
                <c:pt idx="282">
                  <c:v>34.826218447000002</c:v>
                </c:pt>
                <c:pt idx="283">
                  <c:v>34.878739574999997</c:v>
                </c:pt>
                <c:pt idx="284">
                  <c:v>34.931260702000003</c:v>
                </c:pt>
                <c:pt idx="285">
                  <c:v>34.983781829000002</c:v>
                </c:pt>
                <c:pt idx="286">
                  <c:v>35.036302956</c:v>
                </c:pt>
                <c:pt idx="287">
                  <c:v>35.088824084000002</c:v>
                </c:pt>
                <c:pt idx="288">
                  <c:v>35.141345211000001</c:v>
                </c:pt>
                <c:pt idx="289">
                  <c:v>35.193866337999999</c:v>
                </c:pt>
                <c:pt idx="290">
                  <c:v>35.246387464999998</c:v>
                </c:pt>
                <c:pt idx="291">
                  <c:v>35.298908593</c:v>
                </c:pt>
                <c:pt idx="292">
                  <c:v>35.351429719999999</c:v>
                </c:pt>
                <c:pt idx="293">
                  <c:v>35.403950846999997</c:v>
                </c:pt>
                <c:pt idx="294">
                  <c:v>35.456471974000003</c:v>
                </c:pt>
                <c:pt idx="295">
                  <c:v>35.508993101999998</c:v>
                </c:pt>
                <c:pt idx="296">
                  <c:v>35.561514228999997</c:v>
                </c:pt>
                <c:pt idx="297">
                  <c:v>35.614035356000002</c:v>
                </c:pt>
                <c:pt idx="298">
                  <c:v>35.666556483000001</c:v>
                </c:pt>
                <c:pt idx="299">
                  <c:v>35.719077611000003</c:v>
                </c:pt>
                <c:pt idx="300">
                  <c:v>35.771598738000002</c:v>
                </c:pt>
                <c:pt idx="301">
                  <c:v>35.824119865</c:v>
                </c:pt>
                <c:pt idx="302">
                  <c:v>35.876640991999999</c:v>
                </c:pt>
                <c:pt idx="303">
                  <c:v>35.929162120000001</c:v>
                </c:pt>
                <c:pt idx="304">
                  <c:v>35.981683246999999</c:v>
                </c:pt>
                <c:pt idx="305">
                  <c:v>36.034204373999998</c:v>
                </c:pt>
                <c:pt idx="306">
                  <c:v>36.086725500999997</c:v>
                </c:pt>
                <c:pt idx="307">
                  <c:v>36.139246628999999</c:v>
                </c:pt>
                <c:pt idx="308">
                  <c:v>36.191767755999997</c:v>
                </c:pt>
                <c:pt idx="309">
                  <c:v>36.244288883000003</c:v>
                </c:pt>
                <c:pt idx="310">
                  <c:v>36.296810010999998</c:v>
                </c:pt>
                <c:pt idx="311">
                  <c:v>36.349331137999997</c:v>
                </c:pt>
                <c:pt idx="312">
                  <c:v>36.401852265000002</c:v>
                </c:pt>
                <c:pt idx="313">
                  <c:v>36.454373392000001</c:v>
                </c:pt>
                <c:pt idx="314">
                  <c:v>36.506894520000003</c:v>
                </c:pt>
                <c:pt idx="315">
                  <c:v>36.559415647000002</c:v>
                </c:pt>
                <c:pt idx="316">
                  <c:v>36.611936774</c:v>
                </c:pt>
                <c:pt idx="317">
                  <c:v>36.664457900999999</c:v>
                </c:pt>
                <c:pt idx="318">
                  <c:v>36.716979029000001</c:v>
                </c:pt>
                <c:pt idx="319">
                  <c:v>36.769500155999999</c:v>
                </c:pt>
                <c:pt idx="320">
                  <c:v>36.822021282999998</c:v>
                </c:pt>
                <c:pt idx="321">
                  <c:v>36.874542409999997</c:v>
                </c:pt>
                <c:pt idx="322">
                  <c:v>36.927063537999999</c:v>
                </c:pt>
                <c:pt idx="323">
                  <c:v>36.979584664999997</c:v>
                </c:pt>
                <c:pt idx="324">
                  <c:v>37.032105792000003</c:v>
                </c:pt>
                <c:pt idx="325">
                  <c:v>37.084626919000002</c:v>
                </c:pt>
                <c:pt idx="326">
                  <c:v>37.137148046999997</c:v>
                </c:pt>
                <c:pt idx="327">
                  <c:v>37.189669174000002</c:v>
                </c:pt>
                <c:pt idx="328">
                  <c:v>37.242190301000001</c:v>
                </c:pt>
                <c:pt idx="329">
                  <c:v>37.294711427999999</c:v>
                </c:pt>
                <c:pt idx="330">
                  <c:v>37.347232556000002</c:v>
                </c:pt>
                <c:pt idx="331">
                  <c:v>37.399753683</c:v>
                </c:pt>
                <c:pt idx="332">
                  <c:v>37.452274809999999</c:v>
                </c:pt>
                <c:pt idx="333">
                  <c:v>37.504795938000001</c:v>
                </c:pt>
                <c:pt idx="334">
                  <c:v>37.557317064999999</c:v>
                </c:pt>
                <c:pt idx="335">
                  <c:v>37.609838191999998</c:v>
                </c:pt>
                <c:pt idx="336">
                  <c:v>37.662359318999997</c:v>
                </c:pt>
                <c:pt idx="337">
                  <c:v>37.714880446999999</c:v>
                </c:pt>
                <c:pt idx="338">
                  <c:v>37.767401573999997</c:v>
                </c:pt>
                <c:pt idx="339">
                  <c:v>37.819922701000003</c:v>
                </c:pt>
                <c:pt idx="340">
                  <c:v>37.872443828000002</c:v>
                </c:pt>
                <c:pt idx="341">
                  <c:v>37.924964955999997</c:v>
                </c:pt>
                <c:pt idx="342">
                  <c:v>37.977486083000002</c:v>
                </c:pt>
                <c:pt idx="343">
                  <c:v>38.030007210000001</c:v>
                </c:pt>
                <c:pt idx="344">
                  <c:v>38.082528336999999</c:v>
                </c:pt>
                <c:pt idx="345">
                  <c:v>38.135049465000002</c:v>
                </c:pt>
                <c:pt idx="346">
                  <c:v>38.187570592</c:v>
                </c:pt>
                <c:pt idx="347">
                  <c:v>38.240091718999999</c:v>
                </c:pt>
                <c:pt idx="348">
                  <c:v>38.292612845999997</c:v>
                </c:pt>
                <c:pt idx="349">
                  <c:v>38.345133973999999</c:v>
                </c:pt>
                <c:pt idx="350">
                  <c:v>38.397655100999998</c:v>
                </c:pt>
                <c:pt idx="351">
                  <c:v>38.450176227999997</c:v>
                </c:pt>
                <c:pt idx="352">
                  <c:v>38.502697355000002</c:v>
                </c:pt>
                <c:pt idx="353">
                  <c:v>38.555218482999997</c:v>
                </c:pt>
                <c:pt idx="354">
                  <c:v>38.607739610000003</c:v>
                </c:pt>
                <c:pt idx="355">
                  <c:v>38.660260737000002</c:v>
                </c:pt>
                <c:pt idx="356">
                  <c:v>38.712781864</c:v>
                </c:pt>
                <c:pt idx="357">
                  <c:v>38.765302992000002</c:v>
                </c:pt>
                <c:pt idx="358">
                  <c:v>38.817824119000001</c:v>
                </c:pt>
                <c:pt idx="359">
                  <c:v>38.870345245999999</c:v>
                </c:pt>
                <c:pt idx="360">
                  <c:v>38.922866374000002</c:v>
                </c:pt>
                <c:pt idx="361">
                  <c:v>38.975387501</c:v>
                </c:pt>
                <c:pt idx="362">
                  <c:v>39.027908627999999</c:v>
                </c:pt>
                <c:pt idx="363">
                  <c:v>39.080429754999997</c:v>
                </c:pt>
                <c:pt idx="364">
                  <c:v>39.132950882999999</c:v>
                </c:pt>
                <c:pt idx="365">
                  <c:v>39.185472009999998</c:v>
                </c:pt>
                <c:pt idx="366">
                  <c:v>39.237993136999997</c:v>
                </c:pt>
                <c:pt idx="367">
                  <c:v>39.290514264000002</c:v>
                </c:pt>
                <c:pt idx="368">
                  <c:v>39.343035391999997</c:v>
                </c:pt>
                <c:pt idx="369">
                  <c:v>39.395556519000003</c:v>
                </c:pt>
                <c:pt idx="370">
                  <c:v>39.448077646000002</c:v>
                </c:pt>
                <c:pt idx="371">
                  <c:v>39.500598773</c:v>
                </c:pt>
                <c:pt idx="372">
                  <c:v>39.553119901000002</c:v>
                </c:pt>
                <c:pt idx="373">
                  <c:v>39.605641028000001</c:v>
                </c:pt>
                <c:pt idx="374">
                  <c:v>39.658162154999999</c:v>
                </c:pt>
                <c:pt idx="375">
                  <c:v>39.710683281999998</c:v>
                </c:pt>
                <c:pt idx="376">
                  <c:v>39.76320441</c:v>
                </c:pt>
                <c:pt idx="377">
                  <c:v>39.815725536999999</c:v>
                </c:pt>
                <c:pt idx="378">
                  <c:v>39.868246663999997</c:v>
                </c:pt>
                <c:pt idx="379">
                  <c:v>39.920767791000003</c:v>
                </c:pt>
                <c:pt idx="380">
                  <c:v>39.973288918999998</c:v>
                </c:pt>
                <c:pt idx="381">
                  <c:v>40.025810045999997</c:v>
                </c:pt>
                <c:pt idx="382">
                  <c:v>40.078331173000002</c:v>
                </c:pt>
                <c:pt idx="383">
                  <c:v>40.130852300000001</c:v>
                </c:pt>
                <c:pt idx="384">
                  <c:v>40.183373428000003</c:v>
                </c:pt>
                <c:pt idx="385">
                  <c:v>40.235894555000002</c:v>
                </c:pt>
                <c:pt idx="386">
                  <c:v>40.288415682</c:v>
                </c:pt>
                <c:pt idx="387">
                  <c:v>40.340936810000002</c:v>
                </c:pt>
                <c:pt idx="388">
                  <c:v>40.393457937000001</c:v>
                </c:pt>
                <c:pt idx="389">
                  <c:v>40.445979063999999</c:v>
                </c:pt>
                <c:pt idx="390">
                  <c:v>40.498500190999998</c:v>
                </c:pt>
                <c:pt idx="391">
                  <c:v>40.551021319</c:v>
                </c:pt>
                <c:pt idx="392">
                  <c:v>40.603542445999999</c:v>
                </c:pt>
                <c:pt idx="393">
                  <c:v>40.656063572999997</c:v>
                </c:pt>
                <c:pt idx="394">
                  <c:v>40.708584700000003</c:v>
                </c:pt>
                <c:pt idx="395">
                  <c:v>40.761105827999998</c:v>
                </c:pt>
                <c:pt idx="396">
                  <c:v>40.813626954999997</c:v>
                </c:pt>
                <c:pt idx="397">
                  <c:v>40.866148082000002</c:v>
                </c:pt>
                <c:pt idx="398">
                  <c:v>40.918669209000001</c:v>
                </c:pt>
                <c:pt idx="399">
                  <c:v>40.971190337000003</c:v>
                </c:pt>
                <c:pt idx="400">
                  <c:v>41.023711464000002</c:v>
                </c:pt>
                <c:pt idx="401">
                  <c:v>41.076232591</c:v>
                </c:pt>
                <c:pt idx="402">
                  <c:v>41.128753717999999</c:v>
                </c:pt>
                <c:pt idx="403">
                  <c:v>41.181274846000001</c:v>
                </c:pt>
                <c:pt idx="404">
                  <c:v>41.233795972999999</c:v>
                </c:pt>
                <c:pt idx="405">
                  <c:v>41.286317099999998</c:v>
                </c:pt>
                <c:pt idx="406">
                  <c:v>41.338838226999997</c:v>
                </c:pt>
                <c:pt idx="407">
                  <c:v>41.391359354999999</c:v>
                </c:pt>
                <c:pt idx="408">
                  <c:v>41.443880481999997</c:v>
                </c:pt>
                <c:pt idx="409">
                  <c:v>41.496401609000003</c:v>
                </c:pt>
                <c:pt idx="410">
                  <c:v>41.548922736999998</c:v>
                </c:pt>
                <c:pt idx="411">
                  <c:v>41.601443863999997</c:v>
                </c:pt>
                <c:pt idx="412">
                  <c:v>41.653964991000002</c:v>
                </c:pt>
                <c:pt idx="413">
                  <c:v>41.706486118000001</c:v>
                </c:pt>
                <c:pt idx="414">
                  <c:v>41.759007246000003</c:v>
                </c:pt>
                <c:pt idx="415">
                  <c:v>41.811528373000002</c:v>
                </c:pt>
                <c:pt idx="416">
                  <c:v>41.8640495</c:v>
                </c:pt>
                <c:pt idx="417">
                  <c:v>41.916570626999999</c:v>
                </c:pt>
                <c:pt idx="418">
                  <c:v>41.969091755000001</c:v>
                </c:pt>
                <c:pt idx="419">
                  <c:v>42.021612881999999</c:v>
                </c:pt>
                <c:pt idx="420">
                  <c:v>42.074134008999998</c:v>
                </c:pt>
                <c:pt idx="421">
                  <c:v>42.126655135999997</c:v>
                </c:pt>
                <c:pt idx="422">
                  <c:v>42.179176263999999</c:v>
                </c:pt>
                <c:pt idx="423">
                  <c:v>42.231697390999997</c:v>
                </c:pt>
                <c:pt idx="424">
                  <c:v>42.284218518000003</c:v>
                </c:pt>
                <c:pt idx="425">
                  <c:v>42.336739645000002</c:v>
                </c:pt>
                <c:pt idx="426">
                  <c:v>42.389260772999997</c:v>
                </c:pt>
                <c:pt idx="427">
                  <c:v>42.441781900000002</c:v>
                </c:pt>
                <c:pt idx="428">
                  <c:v>42.494303027000001</c:v>
                </c:pt>
                <c:pt idx="429">
                  <c:v>42.546824153999999</c:v>
                </c:pt>
                <c:pt idx="430">
                  <c:v>42.599345282000002</c:v>
                </c:pt>
                <c:pt idx="431">
                  <c:v>42.651866409</c:v>
                </c:pt>
                <c:pt idx="432">
                  <c:v>42.704387535999999</c:v>
                </c:pt>
                <c:pt idx="433">
                  <c:v>42.756908662999997</c:v>
                </c:pt>
                <c:pt idx="434">
                  <c:v>42.809429790999999</c:v>
                </c:pt>
                <c:pt idx="435">
                  <c:v>42.861950917999998</c:v>
                </c:pt>
                <c:pt idx="436">
                  <c:v>42.914472044999997</c:v>
                </c:pt>
                <c:pt idx="437">
                  <c:v>42.966993172999999</c:v>
                </c:pt>
                <c:pt idx="438">
                  <c:v>43.019514299999997</c:v>
                </c:pt>
                <c:pt idx="439">
                  <c:v>43.072035427000003</c:v>
                </c:pt>
                <c:pt idx="440">
                  <c:v>43.124556554000002</c:v>
                </c:pt>
                <c:pt idx="441">
                  <c:v>43.177077681999997</c:v>
                </c:pt>
                <c:pt idx="442">
                  <c:v>43.229598809000002</c:v>
                </c:pt>
                <c:pt idx="443">
                  <c:v>43.282119936000001</c:v>
                </c:pt>
                <c:pt idx="444">
                  <c:v>43.334641062999999</c:v>
                </c:pt>
                <c:pt idx="445">
                  <c:v>43.387162191000002</c:v>
                </c:pt>
                <c:pt idx="446">
                  <c:v>43.439683318</c:v>
                </c:pt>
                <c:pt idx="447">
                  <c:v>43.492204444999999</c:v>
                </c:pt>
                <c:pt idx="448">
                  <c:v>43.544725571999997</c:v>
                </c:pt>
                <c:pt idx="449">
                  <c:v>43.597246699999999</c:v>
                </c:pt>
                <c:pt idx="450">
                  <c:v>43.649767826999998</c:v>
                </c:pt>
                <c:pt idx="451">
                  <c:v>43.702288953999997</c:v>
                </c:pt>
                <c:pt idx="452">
                  <c:v>43.754810081000002</c:v>
                </c:pt>
                <c:pt idx="453">
                  <c:v>43.807331208999997</c:v>
                </c:pt>
                <c:pt idx="454">
                  <c:v>43.859852336000003</c:v>
                </c:pt>
                <c:pt idx="455">
                  <c:v>43.912373463000002</c:v>
                </c:pt>
                <c:pt idx="456">
                  <c:v>43.96489459</c:v>
                </c:pt>
                <c:pt idx="457">
                  <c:v>44.017415718000002</c:v>
                </c:pt>
                <c:pt idx="458">
                  <c:v>44.069936845000001</c:v>
                </c:pt>
                <c:pt idx="459">
                  <c:v>44.122457971999999</c:v>
                </c:pt>
                <c:pt idx="460">
                  <c:v>44.174979098999998</c:v>
                </c:pt>
                <c:pt idx="461">
                  <c:v>44.227500227</c:v>
                </c:pt>
                <c:pt idx="462">
                  <c:v>44.280021353999999</c:v>
                </c:pt>
                <c:pt idx="463">
                  <c:v>44.332542480999997</c:v>
                </c:pt>
                <c:pt idx="464">
                  <c:v>44.385063608999999</c:v>
                </c:pt>
                <c:pt idx="465">
                  <c:v>44.437584735999998</c:v>
                </c:pt>
                <c:pt idx="466">
                  <c:v>44.490105862999997</c:v>
                </c:pt>
                <c:pt idx="467">
                  <c:v>44.542626990000002</c:v>
                </c:pt>
                <c:pt idx="468">
                  <c:v>44.595148117999997</c:v>
                </c:pt>
                <c:pt idx="469">
                  <c:v>44.647669245000003</c:v>
                </c:pt>
                <c:pt idx="470">
                  <c:v>44.700190372000002</c:v>
                </c:pt>
                <c:pt idx="471">
                  <c:v>44.752711499</c:v>
                </c:pt>
                <c:pt idx="472">
                  <c:v>44.805232627000002</c:v>
                </c:pt>
                <c:pt idx="473">
                  <c:v>44.857753754000001</c:v>
                </c:pt>
                <c:pt idx="474">
                  <c:v>44.910274880999999</c:v>
                </c:pt>
                <c:pt idx="475">
                  <c:v>44.962796007999998</c:v>
                </c:pt>
                <c:pt idx="476">
                  <c:v>45.015317136</c:v>
                </c:pt>
                <c:pt idx="477">
                  <c:v>45.067838262999999</c:v>
                </c:pt>
                <c:pt idx="478">
                  <c:v>45.120359389999997</c:v>
                </c:pt>
                <c:pt idx="479">
                  <c:v>45.172880517000003</c:v>
                </c:pt>
                <c:pt idx="480">
                  <c:v>45.225401644999998</c:v>
                </c:pt>
                <c:pt idx="481">
                  <c:v>45.277922771999997</c:v>
                </c:pt>
                <c:pt idx="482">
                  <c:v>45.330443899000002</c:v>
                </c:pt>
                <c:pt idx="483">
                  <c:v>45.382965026000001</c:v>
                </c:pt>
                <c:pt idx="484">
                  <c:v>45.435486154000003</c:v>
                </c:pt>
                <c:pt idx="485">
                  <c:v>45.488007281000002</c:v>
                </c:pt>
                <c:pt idx="486">
                  <c:v>45.540528408</c:v>
                </c:pt>
                <c:pt idx="487">
                  <c:v>45.593049536000002</c:v>
                </c:pt>
                <c:pt idx="488">
                  <c:v>45.645570663000001</c:v>
                </c:pt>
                <c:pt idx="489">
                  <c:v>45.698091789999999</c:v>
                </c:pt>
                <c:pt idx="490">
                  <c:v>45.750612916999998</c:v>
                </c:pt>
                <c:pt idx="491">
                  <c:v>45.803134045</c:v>
                </c:pt>
                <c:pt idx="492">
                  <c:v>45.855655171999999</c:v>
                </c:pt>
                <c:pt idx="493">
                  <c:v>45.908176298999997</c:v>
                </c:pt>
                <c:pt idx="494">
                  <c:v>45.960697426000003</c:v>
                </c:pt>
                <c:pt idx="495">
                  <c:v>46.013218553999998</c:v>
                </c:pt>
                <c:pt idx="496">
                  <c:v>46.065739680999997</c:v>
                </c:pt>
                <c:pt idx="497">
                  <c:v>46.118260808000002</c:v>
                </c:pt>
                <c:pt idx="498">
                  <c:v>46.170781935000001</c:v>
                </c:pt>
                <c:pt idx="499">
                  <c:v>46.223303063000003</c:v>
                </c:pt>
                <c:pt idx="500">
                  <c:v>46.275824190000002</c:v>
                </c:pt>
                <c:pt idx="501">
                  <c:v>46.328345317</c:v>
                </c:pt>
                <c:pt idx="502">
                  <c:v>46.380866443999999</c:v>
                </c:pt>
                <c:pt idx="503">
                  <c:v>46.433387572000001</c:v>
                </c:pt>
                <c:pt idx="504">
                  <c:v>46.485908698999999</c:v>
                </c:pt>
                <c:pt idx="505">
                  <c:v>46.538429825999998</c:v>
                </c:pt>
                <c:pt idx="506">
                  <c:v>46.590950952999997</c:v>
                </c:pt>
                <c:pt idx="507">
                  <c:v>46.643472080999999</c:v>
                </c:pt>
                <c:pt idx="508">
                  <c:v>46.695993207999997</c:v>
                </c:pt>
                <c:pt idx="509">
                  <c:v>46.748514335000003</c:v>
                </c:pt>
                <c:pt idx="510">
                  <c:v>46.801035462000002</c:v>
                </c:pt>
                <c:pt idx="511">
                  <c:v>46.853556589999997</c:v>
                </c:pt>
                <c:pt idx="512">
                  <c:v>46.906077717000002</c:v>
                </c:pt>
                <c:pt idx="513">
                  <c:v>46.958598844000001</c:v>
                </c:pt>
                <c:pt idx="514">
                  <c:v>47.011119972000003</c:v>
                </c:pt>
                <c:pt idx="515">
                  <c:v>47.063641099000002</c:v>
                </c:pt>
                <c:pt idx="516">
                  <c:v>47.116162226</c:v>
                </c:pt>
                <c:pt idx="517">
                  <c:v>47.168683352999999</c:v>
                </c:pt>
                <c:pt idx="518">
                  <c:v>47.221204481000001</c:v>
                </c:pt>
                <c:pt idx="519">
                  <c:v>47.273725607999999</c:v>
                </c:pt>
                <c:pt idx="520">
                  <c:v>47.326246734999998</c:v>
                </c:pt>
                <c:pt idx="521">
                  <c:v>47.378767861999997</c:v>
                </c:pt>
                <c:pt idx="522">
                  <c:v>47.431288989999999</c:v>
                </c:pt>
                <c:pt idx="523">
                  <c:v>47.483810116999997</c:v>
                </c:pt>
                <c:pt idx="524">
                  <c:v>47.536331244000003</c:v>
                </c:pt>
                <c:pt idx="525">
                  <c:v>47.588852371000002</c:v>
                </c:pt>
                <c:pt idx="526">
                  <c:v>47.641373498999997</c:v>
                </c:pt>
                <c:pt idx="527">
                  <c:v>47.693894626000002</c:v>
                </c:pt>
                <c:pt idx="528">
                  <c:v>47.746415753000001</c:v>
                </c:pt>
                <c:pt idx="529">
                  <c:v>47.798936879999999</c:v>
                </c:pt>
                <c:pt idx="530">
                  <c:v>47.851458008000002</c:v>
                </c:pt>
                <c:pt idx="531">
                  <c:v>47.903979135</c:v>
                </c:pt>
                <c:pt idx="532">
                  <c:v>47.956500261999999</c:v>
                </c:pt>
                <c:pt idx="533">
                  <c:v>48.009021388999997</c:v>
                </c:pt>
                <c:pt idx="534">
                  <c:v>48.061542516999999</c:v>
                </c:pt>
                <c:pt idx="535">
                  <c:v>48.114063643999998</c:v>
                </c:pt>
                <c:pt idx="536">
                  <c:v>48.166584770999997</c:v>
                </c:pt>
                <c:pt idx="537">
                  <c:v>48.219105898000002</c:v>
                </c:pt>
                <c:pt idx="538">
                  <c:v>48.271627025999997</c:v>
                </c:pt>
                <c:pt idx="539">
                  <c:v>48.324148153000003</c:v>
                </c:pt>
                <c:pt idx="540">
                  <c:v>48.376669280000002</c:v>
                </c:pt>
                <c:pt idx="541">
                  <c:v>48.429190407999997</c:v>
                </c:pt>
                <c:pt idx="542">
                  <c:v>48.481711535000002</c:v>
                </c:pt>
                <c:pt idx="543">
                  <c:v>48.534232662000001</c:v>
                </c:pt>
                <c:pt idx="544">
                  <c:v>48.586753788999999</c:v>
                </c:pt>
                <c:pt idx="545">
                  <c:v>48.639274917000002</c:v>
                </c:pt>
                <c:pt idx="546">
                  <c:v>48.691796044</c:v>
                </c:pt>
                <c:pt idx="547">
                  <c:v>48.744317170999999</c:v>
                </c:pt>
                <c:pt idx="548">
                  <c:v>48.796838297999997</c:v>
                </c:pt>
                <c:pt idx="549">
                  <c:v>48.849359425999999</c:v>
                </c:pt>
                <c:pt idx="550">
                  <c:v>48.901880552999998</c:v>
                </c:pt>
                <c:pt idx="551">
                  <c:v>48.954401679999997</c:v>
                </c:pt>
                <c:pt idx="552">
                  <c:v>49.006922807000002</c:v>
                </c:pt>
                <c:pt idx="553">
                  <c:v>49.059443934999997</c:v>
                </c:pt>
                <c:pt idx="554">
                  <c:v>49.111965062000003</c:v>
                </c:pt>
                <c:pt idx="555">
                  <c:v>49.164486189000002</c:v>
                </c:pt>
                <c:pt idx="556">
                  <c:v>49.217007316</c:v>
                </c:pt>
                <c:pt idx="557">
                  <c:v>49.269528444000002</c:v>
                </c:pt>
                <c:pt idx="558">
                  <c:v>49.322049571000001</c:v>
                </c:pt>
                <c:pt idx="559">
                  <c:v>49.374570697999999</c:v>
                </c:pt>
                <c:pt idx="560">
                  <c:v>49.427091824999998</c:v>
                </c:pt>
                <c:pt idx="561">
                  <c:v>49.479612953</c:v>
                </c:pt>
                <c:pt idx="562">
                  <c:v>49.532134079999999</c:v>
                </c:pt>
                <c:pt idx="563">
                  <c:v>49.584655206999997</c:v>
                </c:pt>
                <c:pt idx="564">
                  <c:v>49.637176334999999</c:v>
                </c:pt>
                <c:pt idx="565">
                  <c:v>49.689697461999998</c:v>
                </c:pt>
                <c:pt idx="566">
                  <c:v>49.742218588999997</c:v>
                </c:pt>
                <c:pt idx="567">
                  <c:v>49.794739716000002</c:v>
                </c:pt>
                <c:pt idx="568">
                  <c:v>49.847260843999997</c:v>
                </c:pt>
                <c:pt idx="569">
                  <c:v>49.899781971000003</c:v>
                </c:pt>
                <c:pt idx="570">
                  <c:v>49.952303098000002</c:v>
                </c:pt>
                <c:pt idx="571">
                  <c:v>50.004824225</c:v>
                </c:pt>
                <c:pt idx="572">
                  <c:v>50.057345353000002</c:v>
                </c:pt>
                <c:pt idx="573">
                  <c:v>50.109866480000001</c:v>
                </c:pt>
                <c:pt idx="574">
                  <c:v>50.162387606999999</c:v>
                </c:pt>
                <c:pt idx="575">
                  <c:v>50.214908733999998</c:v>
                </c:pt>
                <c:pt idx="576">
                  <c:v>50.267429862</c:v>
                </c:pt>
                <c:pt idx="577">
                  <c:v>50.319950988999999</c:v>
                </c:pt>
                <c:pt idx="578">
                  <c:v>50.372472115999997</c:v>
                </c:pt>
                <c:pt idx="579">
                  <c:v>50.424993243000003</c:v>
                </c:pt>
                <c:pt idx="580">
                  <c:v>50.477514370999998</c:v>
                </c:pt>
                <c:pt idx="581">
                  <c:v>50.530035497999997</c:v>
                </c:pt>
                <c:pt idx="582">
                  <c:v>50.582556625000002</c:v>
                </c:pt>
                <c:pt idx="583">
                  <c:v>50.635077752000001</c:v>
                </c:pt>
                <c:pt idx="584">
                  <c:v>50.687598880000003</c:v>
                </c:pt>
                <c:pt idx="585">
                  <c:v>50.740120007000002</c:v>
                </c:pt>
                <c:pt idx="586">
                  <c:v>50.792641134</c:v>
                </c:pt>
                <c:pt idx="587">
                  <c:v>50.845162260999999</c:v>
                </c:pt>
                <c:pt idx="588">
                  <c:v>50.897683389000001</c:v>
                </c:pt>
                <c:pt idx="589">
                  <c:v>50.950204515999999</c:v>
                </c:pt>
                <c:pt idx="590">
                  <c:v>51.002725642999998</c:v>
                </c:pt>
                <c:pt idx="591">
                  <c:v>51.055246771</c:v>
                </c:pt>
                <c:pt idx="592">
                  <c:v>51.107767897999999</c:v>
                </c:pt>
                <c:pt idx="593">
                  <c:v>51.160289024999997</c:v>
                </c:pt>
                <c:pt idx="594">
                  <c:v>51.212810152000003</c:v>
                </c:pt>
                <c:pt idx="595">
                  <c:v>51.265331279999998</c:v>
                </c:pt>
                <c:pt idx="596">
                  <c:v>51.317852406999997</c:v>
                </c:pt>
                <c:pt idx="597">
                  <c:v>51.370373534000002</c:v>
                </c:pt>
                <c:pt idx="598">
                  <c:v>51.422894661000001</c:v>
                </c:pt>
                <c:pt idx="599">
                  <c:v>51.475415789000003</c:v>
                </c:pt>
                <c:pt idx="600">
                  <c:v>51.527936916000002</c:v>
                </c:pt>
                <c:pt idx="601">
                  <c:v>51.580458043</c:v>
                </c:pt>
                <c:pt idx="602">
                  <c:v>51.632979169999999</c:v>
                </c:pt>
                <c:pt idx="603">
                  <c:v>51.685500298000001</c:v>
                </c:pt>
                <c:pt idx="604">
                  <c:v>51.738021424999999</c:v>
                </c:pt>
                <c:pt idx="605">
                  <c:v>51.790542551999998</c:v>
                </c:pt>
                <c:pt idx="606">
                  <c:v>51.843063678999997</c:v>
                </c:pt>
                <c:pt idx="607">
                  <c:v>51.895584806999999</c:v>
                </c:pt>
                <c:pt idx="608">
                  <c:v>51.948105933999997</c:v>
                </c:pt>
                <c:pt idx="609">
                  <c:v>52.000627061000003</c:v>
                </c:pt>
                <c:pt idx="610">
                  <c:v>52.053148188000002</c:v>
                </c:pt>
                <c:pt idx="611">
                  <c:v>52.105669315999997</c:v>
                </c:pt>
                <c:pt idx="612">
                  <c:v>52.158190443000002</c:v>
                </c:pt>
                <c:pt idx="613">
                  <c:v>52.210711570000001</c:v>
                </c:pt>
                <c:pt idx="614">
                  <c:v>52.263232696999999</c:v>
                </c:pt>
                <c:pt idx="615">
                  <c:v>52.315753825000002</c:v>
                </c:pt>
                <c:pt idx="616">
                  <c:v>52.368274952</c:v>
                </c:pt>
                <c:pt idx="617">
                  <c:v>52.420796078999999</c:v>
                </c:pt>
                <c:pt idx="618">
                  <c:v>52.473317207000001</c:v>
                </c:pt>
                <c:pt idx="619">
                  <c:v>52.525838333999999</c:v>
                </c:pt>
                <c:pt idx="620">
                  <c:v>52.578359460999998</c:v>
                </c:pt>
                <c:pt idx="621">
                  <c:v>52.630880587999997</c:v>
                </c:pt>
                <c:pt idx="622">
                  <c:v>52.683401715999999</c:v>
                </c:pt>
                <c:pt idx="623">
                  <c:v>52.735922842999997</c:v>
                </c:pt>
                <c:pt idx="624">
                  <c:v>52.788443970000003</c:v>
                </c:pt>
                <c:pt idx="625">
                  <c:v>52.840965097000002</c:v>
                </c:pt>
                <c:pt idx="626">
                  <c:v>52.893486224999997</c:v>
                </c:pt>
                <c:pt idx="627">
                  <c:v>52.946007352000002</c:v>
                </c:pt>
                <c:pt idx="628">
                  <c:v>52.998528479000001</c:v>
                </c:pt>
                <c:pt idx="629">
                  <c:v>53.051049605999999</c:v>
                </c:pt>
                <c:pt idx="630">
                  <c:v>53.103570734000002</c:v>
                </c:pt>
                <c:pt idx="631">
                  <c:v>53.156091861</c:v>
                </c:pt>
                <c:pt idx="632">
                  <c:v>53.208612987999999</c:v>
                </c:pt>
                <c:pt idx="633">
                  <c:v>53.261134114999997</c:v>
                </c:pt>
                <c:pt idx="634">
                  <c:v>53.313655242999999</c:v>
                </c:pt>
                <c:pt idx="635">
                  <c:v>53.366176369999998</c:v>
                </c:pt>
                <c:pt idx="636">
                  <c:v>53.418697496999997</c:v>
                </c:pt>
                <c:pt idx="637">
                  <c:v>53.471218624000002</c:v>
                </c:pt>
                <c:pt idx="638">
                  <c:v>53.523739751999997</c:v>
                </c:pt>
                <c:pt idx="639">
                  <c:v>53.576260879000003</c:v>
                </c:pt>
                <c:pt idx="640">
                  <c:v>53.628782006000002</c:v>
                </c:pt>
                <c:pt idx="641">
                  <c:v>53.681303133999997</c:v>
                </c:pt>
                <c:pt idx="642">
                  <c:v>53.733824261000002</c:v>
                </c:pt>
                <c:pt idx="643">
                  <c:v>53.786345388000001</c:v>
                </c:pt>
                <c:pt idx="644">
                  <c:v>53.838866514999999</c:v>
                </c:pt>
                <c:pt idx="645">
                  <c:v>53.891387643000002</c:v>
                </c:pt>
                <c:pt idx="646">
                  <c:v>53.94390877</c:v>
                </c:pt>
                <c:pt idx="647">
                  <c:v>53.996429896999999</c:v>
                </c:pt>
                <c:pt idx="648">
                  <c:v>54.048951023999997</c:v>
                </c:pt>
                <c:pt idx="649">
                  <c:v>54.101472151999999</c:v>
                </c:pt>
                <c:pt idx="650">
                  <c:v>54.153993278999998</c:v>
                </c:pt>
                <c:pt idx="651">
                  <c:v>54.206514405999997</c:v>
                </c:pt>
                <c:pt idx="652">
                  <c:v>54.259035533000002</c:v>
                </c:pt>
                <c:pt idx="653">
                  <c:v>54.311556660999997</c:v>
                </c:pt>
                <c:pt idx="654">
                  <c:v>54.364077788000003</c:v>
                </c:pt>
                <c:pt idx="655">
                  <c:v>54.416598915000002</c:v>
                </c:pt>
                <c:pt idx="656">
                  <c:v>54.469120042</c:v>
                </c:pt>
                <c:pt idx="657">
                  <c:v>54.521641170000002</c:v>
                </c:pt>
                <c:pt idx="658">
                  <c:v>54.574162297000001</c:v>
                </c:pt>
                <c:pt idx="659">
                  <c:v>54.626683423999999</c:v>
                </c:pt>
                <c:pt idx="660">
                  <c:v>54.679204550999998</c:v>
                </c:pt>
                <c:pt idx="661">
                  <c:v>54.731725679</c:v>
                </c:pt>
                <c:pt idx="662">
                  <c:v>54.784246805999999</c:v>
                </c:pt>
                <c:pt idx="663">
                  <c:v>54.836767932999997</c:v>
                </c:pt>
                <c:pt idx="664">
                  <c:v>54.889289060000003</c:v>
                </c:pt>
                <c:pt idx="665">
                  <c:v>54.941810187999998</c:v>
                </c:pt>
                <c:pt idx="666">
                  <c:v>54.994331314999997</c:v>
                </c:pt>
                <c:pt idx="667">
                  <c:v>55.046852442000002</c:v>
                </c:pt>
                <c:pt idx="668">
                  <c:v>55.099373569999997</c:v>
                </c:pt>
                <c:pt idx="669">
                  <c:v>55.151894697000003</c:v>
                </c:pt>
                <c:pt idx="670">
                  <c:v>55.204415824000002</c:v>
                </c:pt>
                <c:pt idx="671">
                  <c:v>55.256936951</c:v>
                </c:pt>
                <c:pt idx="672">
                  <c:v>55.309458079000002</c:v>
                </c:pt>
                <c:pt idx="673">
                  <c:v>55.361979206000001</c:v>
                </c:pt>
                <c:pt idx="674">
                  <c:v>55.414500332999999</c:v>
                </c:pt>
                <c:pt idx="675">
                  <c:v>55.467021459999998</c:v>
                </c:pt>
                <c:pt idx="676">
                  <c:v>55.519542588</c:v>
                </c:pt>
                <c:pt idx="677">
                  <c:v>55.572063714999999</c:v>
                </c:pt>
                <c:pt idx="678">
                  <c:v>55.624584841999997</c:v>
                </c:pt>
                <c:pt idx="679">
                  <c:v>55.677105969000003</c:v>
                </c:pt>
                <c:pt idx="680">
                  <c:v>55.729627096999998</c:v>
                </c:pt>
                <c:pt idx="681">
                  <c:v>55.782148223999997</c:v>
                </c:pt>
                <c:pt idx="682">
                  <c:v>55.834669351000002</c:v>
                </c:pt>
                <c:pt idx="683">
                  <c:v>55.887190478000001</c:v>
                </c:pt>
                <c:pt idx="684">
                  <c:v>55.939711606000003</c:v>
                </c:pt>
                <c:pt idx="685">
                  <c:v>55.992232733000002</c:v>
                </c:pt>
                <c:pt idx="686">
                  <c:v>56.04475386</c:v>
                </c:pt>
                <c:pt idx="687">
                  <c:v>56.097274986999999</c:v>
                </c:pt>
                <c:pt idx="688">
                  <c:v>56.149796115000001</c:v>
                </c:pt>
                <c:pt idx="689">
                  <c:v>56.202317241999999</c:v>
                </c:pt>
                <c:pt idx="690">
                  <c:v>56.254838368999998</c:v>
                </c:pt>
                <c:pt idx="691">
                  <c:v>56.307359495999997</c:v>
                </c:pt>
                <c:pt idx="692">
                  <c:v>56.359880623999999</c:v>
                </c:pt>
                <c:pt idx="693">
                  <c:v>56.412401750999997</c:v>
                </c:pt>
                <c:pt idx="694">
                  <c:v>56.464922878000003</c:v>
                </c:pt>
                <c:pt idx="695">
                  <c:v>56.517444005999998</c:v>
                </c:pt>
                <c:pt idx="696">
                  <c:v>56.569965132999997</c:v>
                </c:pt>
                <c:pt idx="697">
                  <c:v>56.622486260000002</c:v>
                </c:pt>
                <c:pt idx="698">
                  <c:v>56.675007387000001</c:v>
                </c:pt>
                <c:pt idx="699">
                  <c:v>56.727528515000003</c:v>
                </c:pt>
                <c:pt idx="700">
                  <c:v>56.780049642000002</c:v>
                </c:pt>
                <c:pt idx="701">
                  <c:v>56.832570769</c:v>
                </c:pt>
                <c:pt idx="702">
                  <c:v>56.885091895999999</c:v>
                </c:pt>
                <c:pt idx="703">
                  <c:v>56.937613024000001</c:v>
                </c:pt>
                <c:pt idx="704">
                  <c:v>56.990134150999999</c:v>
                </c:pt>
                <c:pt idx="705">
                  <c:v>57.042655277999998</c:v>
                </c:pt>
                <c:pt idx="706">
                  <c:v>57.095176404999997</c:v>
                </c:pt>
                <c:pt idx="707">
                  <c:v>57.147697532999999</c:v>
                </c:pt>
                <c:pt idx="708">
                  <c:v>57.200218659999997</c:v>
                </c:pt>
                <c:pt idx="709">
                  <c:v>57.252739787000003</c:v>
                </c:pt>
                <c:pt idx="710">
                  <c:v>57.305260914000002</c:v>
                </c:pt>
                <c:pt idx="711">
                  <c:v>57.357782041999997</c:v>
                </c:pt>
                <c:pt idx="712">
                  <c:v>57.410303169000002</c:v>
                </c:pt>
                <c:pt idx="713">
                  <c:v>57.462824296000001</c:v>
                </c:pt>
                <c:pt idx="714">
                  <c:v>57.515345422999999</c:v>
                </c:pt>
                <c:pt idx="715">
                  <c:v>57.567866551000002</c:v>
                </c:pt>
                <c:pt idx="716">
                  <c:v>57.620387678</c:v>
                </c:pt>
                <c:pt idx="717">
                  <c:v>57.672908804999999</c:v>
                </c:pt>
                <c:pt idx="718">
                  <c:v>57.725429933000001</c:v>
                </c:pt>
                <c:pt idx="719">
                  <c:v>57.777951059999999</c:v>
                </c:pt>
                <c:pt idx="720">
                  <c:v>57.830472186999998</c:v>
                </c:pt>
                <c:pt idx="721">
                  <c:v>57.882993313999997</c:v>
                </c:pt>
                <c:pt idx="722">
                  <c:v>57.935514441999999</c:v>
                </c:pt>
                <c:pt idx="723">
                  <c:v>57.988035568999997</c:v>
                </c:pt>
                <c:pt idx="724">
                  <c:v>58.040556696000003</c:v>
                </c:pt>
                <c:pt idx="725">
                  <c:v>58.093077823000002</c:v>
                </c:pt>
                <c:pt idx="726">
                  <c:v>58.145598950999997</c:v>
                </c:pt>
                <c:pt idx="727">
                  <c:v>58.198120078000002</c:v>
                </c:pt>
                <c:pt idx="728">
                  <c:v>58.250641205000001</c:v>
                </c:pt>
                <c:pt idx="729">
                  <c:v>58.303162331999999</c:v>
                </c:pt>
                <c:pt idx="730">
                  <c:v>58.355683460000002</c:v>
                </c:pt>
                <c:pt idx="731">
                  <c:v>58.408204587</c:v>
                </c:pt>
                <c:pt idx="732">
                  <c:v>58.460725713999999</c:v>
                </c:pt>
                <c:pt idx="733">
                  <c:v>58.513246840999997</c:v>
                </c:pt>
                <c:pt idx="734">
                  <c:v>58.565767968999999</c:v>
                </c:pt>
                <c:pt idx="735">
                  <c:v>58.618289095999998</c:v>
                </c:pt>
                <c:pt idx="736">
                  <c:v>58.670810222999997</c:v>
                </c:pt>
                <c:pt idx="737">
                  <c:v>58.723331350000002</c:v>
                </c:pt>
                <c:pt idx="738">
                  <c:v>58.775852477999997</c:v>
                </c:pt>
                <c:pt idx="739">
                  <c:v>58.828373605000003</c:v>
                </c:pt>
                <c:pt idx="740">
                  <c:v>58.880894732000002</c:v>
                </c:pt>
                <c:pt idx="741">
                  <c:v>58.933415859</c:v>
                </c:pt>
                <c:pt idx="742">
                  <c:v>58.985936987000002</c:v>
                </c:pt>
                <c:pt idx="743">
                  <c:v>59.038458114000001</c:v>
                </c:pt>
                <c:pt idx="744">
                  <c:v>59.090979240999999</c:v>
                </c:pt>
                <c:pt idx="745">
                  <c:v>59.143500369000002</c:v>
                </c:pt>
                <c:pt idx="746">
                  <c:v>59.196021496</c:v>
                </c:pt>
                <c:pt idx="747">
                  <c:v>59.248542622999999</c:v>
                </c:pt>
                <c:pt idx="748">
                  <c:v>59.301063749999997</c:v>
                </c:pt>
                <c:pt idx="749">
                  <c:v>59.353584877999999</c:v>
                </c:pt>
                <c:pt idx="750">
                  <c:v>59.406106004999998</c:v>
                </c:pt>
                <c:pt idx="751">
                  <c:v>59.458627131999997</c:v>
                </c:pt>
                <c:pt idx="752">
                  <c:v>59.511148259000002</c:v>
                </c:pt>
                <c:pt idx="753">
                  <c:v>59.563669386999997</c:v>
                </c:pt>
                <c:pt idx="754">
                  <c:v>59.616190514000003</c:v>
                </c:pt>
                <c:pt idx="755">
                  <c:v>59.668711641000002</c:v>
                </c:pt>
                <c:pt idx="756">
                  <c:v>59.721232768</c:v>
                </c:pt>
                <c:pt idx="757">
                  <c:v>59.773753896000002</c:v>
                </c:pt>
                <c:pt idx="758">
                  <c:v>59.826275023000001</c:v>
                </c:pt>
                <c:pt idx="759">
                  <c:v>59.878796149999999</c:v>
                </c:pt>
                <c:pt idx="760">
                  <c:v>59.931317276999998</c:v>
                </c:pt>
                <c:pt idx="761">
                  <c:v>59.983838405</c:v>
                </c:pt>
                <c:pt idx="762">
                  <c:v>60.036359531999999</c:v>
                </c:pt>
                <c:pt idx="763">
                  <c:v>60.088880658999997</c:v>
                </c:pt>
                <c:pt idx="764">
                  <c:v>60.141401786000003</c:v>
                </c:pt>
                <c:pt idx="765">
                  <c:v>60.193922913999998</c:v>
                </c:pt>
                <c:pt idx="766">
                  <c:v>60.246444040999997</c:v>
                </c:pt>
                <c:pt idx="767">
                  <c:v>60.298965168000002</c:v>
                </c:pt>
                <c:pt idx="768">
                  <c:v>60.351486295000001</c:v>
                </c:pt>
                <c:pt idx="769">
                  <c:v>60.404007423000003</c:v>
                </c:pt>
                <c:pt idx="770">
                  <c:v>60.456528550000002</c:v>
                </c:pt>
                <c:pt idx="771">
                  <c:v>60.509049677</c:v>
                </c:pt>
                <c:pt idx="772">
                  <c:v>60.561570805000002</c:v>
                </c:pt>
                <c:pt idx="773">
                  <c:v>60.614091932000001</c:v>
                </c:pt>
                <c:pt idx="774">
                  <c:v>60.666613058999999</c:v>
                </c:pt>
                <c:pt idx="775">
                  <c:v>60.719134185999998</c:v>
                </c:pt>
                <c:pt idx="776">
                  <c:v>60.771655314</c:v>
                </c:pt>
                <c:pt idx="777">
                  <c:v>60.824176440999999</c:v>
                </c:pt>
                <c:pt idx="778">
                  <c:v>60.876697567999997</c:v>
                </c:pt>
                <c:pt idx="779">
                  <c:v>60.929218695000003</c:v>
                </c:pt>
                <c:pt idx="780">
                  <c:v>60.981739822999998</c:v>
                </c:pt>
                <c:pt idx="781">
                  <c:v>61.034260949999997</c:v>
                </c:pt>
                <c:pt idx="782">
                  <c:v>61.086782077000002</c:v>
                </c:pt>
                <c:pt idx="783">
                  <c:v>61.139303204000001</c:v>
                </c:pt>
                <c:pt idx="784">
                  <c:v>61.191824332000003</c:v>
                </c:pt>
                <c:pt idx="785">
                  <c:v>61.244345459000002</c:v>
                </c:pt>
                <c:pt idx="786">
                  <c:v>61.296866586</c:v>
                </c:pt>
                <c:pt idx="787">
                  <c:v>61.349387712999999</c:v>
                </c:pt>
                <c:pt idx="788">
                  <c:v>61.401908841000001</c:v>
                </c:pt>
                <c:pt idx="789">
                  <c:v>61.454429967999999</c:v>
                </c:pt>
                <c:pt idx="790">
                  <c:v>61.506951094999998</c:v>
                </c:pt>
                <c:pt idx="791">
                  <c:v>61.559472221999997</c:v>
                </c:pt>
                <c:pt idx="792">
                  <c:v>61.611993349999999</c:v>
                </c:pt>
                <c:pt idx="793">
                  <c:v>61.664514476999997</c:v>
                </c:pt>
                <c:pt idx="794">
                  <c:v>61.717035604000003</c:v>
                </c:pt>
                <c:pt idx="795">
                  <c:v>61.769556731999998</c:v>
                </c:pt>
                <c:pt idx="796">
                  <c:v>61.822077858999997</c:v>
                </c:pt>
                <c:pt idx="797">
                  <c:v>61.874598986000002</c:v>
                </c:pt>
                <c:pt idx="798">
                  <c:v>61.927120113000001</c:v>
                </c:pt>
                <c:pt idx="799">
                  <c:v>61.979641241000003</c:v>
                </c:pt>
                <c:pt idx="800">
                  <c:v>62.032162368000002</c:v>
                </c:pt>
                <c:pt idx="801">
                  <c:v>62.084683495</c:v>
                </c:pt>
                <c:pt idx="802">
                  <c:v>62.137204621999999</c:v>
                </c:pt>
                <c:pt idx="803">
                  <c:v>62.189725750000001</c:v>
                </c:pt>
                <c:pt idx="804">
                  <c:v>62.242246876999999</c:v>
                </c:pt>
                <c:pt idx="805">
                  <c:v>62.294768003999998</c:v>
                </c:pt>
                <c:pt idx="806">
                  <c:v>62.347289130999997</c:v>
                </c:pt>
                <c:pt idx="807">
                  <c:v>62.399810258999999</c:v>
                </c:pt>
                <c:pt idx="808">
                  <c:v>62.452331385999997</c:v>
                </c:pt>
                <c:pt idx="809">
                  <c:v>62.504852513000003</c:v>
                </c:pt>
                <c:pt idx="810">
                  <c:v>62.557373640000002</c:v>
                </c:pt>
                <c:pt idx="811">
                  <c:v>62.609894767999997</c:v>
                </c:pt>
                <c:pt idx="812">
                  <c:v>62.662415895000002</c:v>
                </c:pt>
                <c:pt idx="813">
                  <c:v>62.714937022000001</c:v>
                </c:pt>
                <c:pt idx="814">
                  <c:v>62.767458148999999</c:v>
                </c:pt>
                <c:pt idx="815">
                  <c:v>62.819979277000002</c:v>
                </c:pt>
                <c:pt idx="816">
                  <c:v>62.872500404</c:v>
                </c:pt>
                <c:pt idx="817">
                  <c:v>62.925021530999999</c:v>
                </c:pt>
                <c:pt idx="818">
                  <c:v>62.977542657999997</c:v>
                </c:pt>
                <c:pt idx="819">
                  <c:v>63.030063785999999</c:v>
                </c:pt>
                <c:pt idx="820">
                  <c:v>63.082584912999998</c:v>
                </c:pt>
                <c:pt idx="821">
                  <c:v>63.135106039999997</c:v>
                </c:pt>
                <c:pt idx="822">
                  <c:v>63.187627167999999</c:v>
                </c:pt>
                <c:pt idx="823">
                  <c:v>63.240148294999997</c:v>
                </c:pt>
                <c:pt idx="824">
                  <c:v>63.292669422000003</c:v>
                </c:pt>
                <c:pt idx="825">
                  <c:v>63.345190549000002</c:v>
                </c:pt>
                <c:pt idx="826">
                  <c:v>63.397711676999997</c:v>
                </c:pt>
                <c:pt idx="827">
                  <c:v>63.450232804000002</c:v>
                </c:pt>
                <c:pt idx="828">
                  <c:v>63.502753931000001</c:v>
                </c:pt>
                <c:pt idx="829">
                  <c:v>63.555275057999999</c:v>
                </c:pt>
                <c:pt idx="830">
                  <c:v>63.607796186000002</c:v>
                </c:pt>
                <c:pt idx="831">
                  <c:v>63.660317313</c:v>
                </c:pt>
                <c:pt idx="832">
                  <c:v>63.712838439999999</c:v>
                </c:pt>
                <c:pt idx="833">
                  <c:v>63.765359566999997</c:v>
                </c:pt>
                <c:pt idx="834">
                  <c:v>63.817880694999999</c:v>
                </c:pt>
                <c:pt idx="835">
                  <c:v>63.870401821999998</c:v>
                </c:pt>
                <c:pt idx="836">
                  <c:v>63.922922948999997</c:v>
                </c:pt>
                <c:pt idx="837">
                  <c:v>63.975444076000002</c:v>
                </c:pt>
                <c:pt idx="838">
                  <c:v>64.027965203999997</c:v>
                </c:pt>
                <c:pt idx="839">
                  <c:v>64.080486331000003</c:v>
                </c:pt>
                <c:pt idx="840">
                  <c:v>64.133007457999994</c:v>
                </c:pt>
                <c:pt idx="841">
                  <c:v>64.185528585</c:v>
                </c:pt>
                <c:pt idx="842">
                  <c:v>64.238049712999995</c:v>
                </c:pt>
                <c:pt idx="843">
                  <c:v>64.290570840000001</c:v>
                </c:pt>
                <c:pt idx="844">
                  <c:v>64.343091967000007</c:v>
                </c:pt>
                <c:pt idx="845">
                  <c:v>64.395613093999998</c:v>
                </c:pt>
                <c:pt idx="846">
                  <c:v>64.448134221999993</c:v>
                </c:pt>
                <c:pt idx="847">
                  <c:v>64.500655348999999</c:v>
                </c:pt>
                <c:pt idx="848">
                  <c:v>64.553176476000004</c:v>
                </c:pt>
                <c:pt idx="849">
                  <c:v>64.605697604</c:v>
                </c:pt>
                <c:pt idx="850">
                  <c:v>64.658218731000005</c:v>
                </c:pt>
                <c:pt idx="851">
                  <c:v>64.710739857999997</c:v>
                </c:pt>
                <c:pt idx="852">
                  <c:v>64.763260985000002</c:v>
                </c:pt>
                <c:pt idx="853">
                  <c:v>64.815782112999997</c:v>
                </c:pt>
                <c:pt idx="854">
                  <c:v>64.868303240000003</c:v>
                </c:pt>
                <c:pt idx="855">
                  <c:v>64.920824366999994</c:v>
                </c:pt>
                <c:pt idx="856">
                  <c:v>64.973345494</c:v>
                </c:pt>
                <c:pt idx="857">
                  <c:v>65.025866621999995</c:v>
                </c:pt>
                <c:pt idx="858">
                  <c:v>65.078387749000001</c:v>
                </c:pt>
                <c:pt idx="859">
                  <c:v>65.130908876000007</c:v>
                </c:pt>
                <c:pt idx="860">
                  <c:v>65.183430002999998</c:v>
                </c:pt>
                <c:pt idx="861">
                  <c:v>65.235951130999993</c:v>
                </c:pt>
                <c:pt idx="862">
                  <c:v>65.288472257999999</c:v>
                </c:pt>
                <c:pt idx="863">
                  <c:v>65.340993385000004</c:v>
                </c:pt>
                <c:pt idx="864">
                  <c:v>65.393514511999996</c:v>
                </c:pt>
                <c:pt idx="865">
                  <c:v>65.446035640000005</c:v>
                </c:pt>
                <c:pt idx="866">
                  <c:v>65.498556766999997</c:v>
                </c:pt>
                <c:pt idx="867">
                  <c:v>65.551077894000002</c:v>
                </c:pt>
                <c:pt idx="868">
                  <c:v>65.603599020999994</c:v>
                </c:pt>
                <c:pt idx="869">
                  <c:v>65.656120149000003</c:v>
                </c:pt>
                <c:pt idx="870">
                  <c:v>65.708641275999994</c:v>
                </c:pt>
                <c:pt idx="871">
                  <c:v>65.761162403</c:v>
                </c:pt>
                <c:pt idx="872">
                  <c:v>65.813683530999995</c:v>
                </c:pt>
                <c:pt idx="873">
                  <c:v>65.866204658000001</c:v>
                </c:pt>
                <c:pt idx="874">
                  <c:v>65.918725785000007</c:v>
                </c:pt>
                <c:pt idx="875">
                  <c:v>65.971246911999998</c:v>
                </c:pt>
                <c:pt idx="876">
                  <c:v>66.023768039999993</c:v>
                </c:pt>
                <c:pt idx="877">
                  <c:v>66.076289166999999</c:v>
                </c:pt>
                <c:pt idx="878">
                  <c:v>66.128810294000004</c:v>
                </c:pt>
                <c:pt idx="879">
                  <c:v>66.181331420999996</c:v>
                </c:pt>
                <c:pt idx="880">
                  <c:v>66.233852549000005</c:v>
                </c:pt>
                <c:pt idx="881">
                  <c:v>66.286373675999997</c:v>
                </c:pt>
                <c:pt idx="882">
                  <c:v>66.338894803000002</c:v>
                </c:pt>
                <c:pt idx="883">
                  <c:v>66.391415929999994</c:v>
                </c:pt>
                <c:pt idx="884">
                  <c:v>66.443937058000003</c:v>
                </c:pt>
                <c:pt idx="885">
                  <c:v>66.496458184999995</c:v>
                </c:pt>
                <c:pt idx="886">
                  <c:v>66.548979312</c:v>
                </c:pt>
                <c:pt idx="887">
                  <c:v>66.601500439000006</c:v>
                </c:pt>
                <c:pt idx="888">
                  <c:v>66.654021567000001</c:v>
                </c:pt>
                <c:pt idx="889">
                  <c:v>66.706542694000007</c:v>
                </c:pt>
                <c:pt idx="890">
                  <c:v>66.759063820999998</c:v>
                </c:pt>
                <c:pt idx="891">
                  <c:v>66.811584948000004</c:v>
                </c:pt>
                <c:pt idx="892">
                  <c:v>66.864106075999999</c:v>
                </c:pt>
                <c:pt idx="893">
                  <c:v>66.916627203000004</c:v>
                </c:pt>
                <c:pt idx="894">
                  <c:v>66.969148329999996</c:v>
                </c:pt>
                <c:pt idx="895">
                  <c:v>67.021669457000002</c:v>
                </c:pt>
                <c:pt idx="896">
                  <c:v>67.074190584999997</c:v>
                </c:pt>
                <c:pt idx="897">
                  <c:v>67.126711712000002</c:v>
                </c:pt>
                <c:pt idx="898">
                  <c:v>67.179232838999994</c:v>
                </c:pt>
                <c:pt idx="899">
                  <c:v>67.231753967000003</c:v>
                </c:pt>
                <c:pt idx="900">
                  <c:v>67.284275093999995</c:v>
                </c:pt>
                <c:pt idx="901">
                  <c:v>67.336796221</c:v>
                </c:pt>
                <c:pt idx="902">
                  <c:v>67.389317348000006</c:v>
                </c:pt>
                <c:pt idx="903">
                  <c:v>67.441838476000001</c:v>
                </c:pt>
                <c:pt idx="904">
                  <c:v>67.494359603000007</c:v>
                </c:pt>
                <c:pt idx="905">
                  <c:v>67.546880729999998</c:v>
                </c:pt>
                <c:pt idx="906">
                  <c:v>67.599401857000004</c:v>
                </c:pt>
                <c:pt idx="907">
                  <c:v>67.651922984999999</c:v>
                </c:pt>
                <c:pt idx="908">
                  <c:v>67.704444112000004</c:v>
                </c:pt>
                <c:pt idx="909">
                  <c:v>67.756965238999996</c:v>
                </c:pt>
                <c:pt idx="910">
                  <c:v>67.809486366000002</c:v>
                </c:pt>
                <c:pt idx="911">
                  <c:v>67.862007493999997</c:v>
                </c:pt>
                <c:pt idx="912">
                  <c:v>67.914528621000002</c:v>
                </c:pt>
                <c:pt idx="913">
                  <c:v>67.967049747999994</c:v>
                </c:pt>
                <c:pt idx="914">
                  <c:v>68.019570874999999</c:v>
                </c:pt>
                <c:pt idx="915">
                  <c:v>68.072092002999995</c:v>
                </c:pt>
                <c:pt idx="916">
                  <c:v>68.12461313</c:v>
                </c:pt>
                <c:pt idx="917">
                  <c:v>68.177134257000006</c:v>
                </c:pt>
                <c:pt idx="918">
                  <c:v>68.229655383999997</c:v>
                </c:pt>
                <c:pt idx="919">
                  <c:v>68.282176512000007</c:v>
                </c:pt>
                <c:pt idx="920">
                  <c:v>68.334697638999998</c:v>
                </c:pt>
                <c:pt idx="921">
                  <c:v>68.387218766000004</c:v>
                </c:pt>
                <c:pt idx="922">
                  <c:v>68.439739892999995</c:v>
                </c:pt>
                <c:pt idx="923">
                  <c:v>68.492261021000004</c:v>
                </c:pt>
                <c:pt idx="924">
                  <c:v>68.544782147999996</c:v>
                </c:pt>
                <c:pt idx="925">
                  <c:v>68.597303275000002</c:v>
                </c:pt>
                <c:pt idx="926">
                  <c:v>68.649824402999997</c:v>
                </c:pt>
                <c:pt idx="927">
                  <c:v>68.702345530000002</c:v>
                </c:pt>
                <c:pt idx="928">
                  <c:v>68.754866656999994</c:v>
                </c:pt>
                <c:pt idx="929">
                  <c:v>68.807387783999999</c:v>
                </c:pt>
                <c:pt idx="930">
                  <c:v>68.859908911999995</c:v>
                </c:pt>
                <c:pt idx="931">
                  <c:v>68.912430039</c:v>
                </c:pt>
                <c:pt idx="932">
                  <c:v>68.964951166000006</c:v>
                </c:pt>
                <c:pt idx="933">
                  <c:v>69.017472292999997</c:v>
                </c:pt>
                <c:pt idx="934">
                  <c:v>69.069993421000007</c:v>
                </c:pt>
                <c:pt idx="935">
                  <c:v>69.122514547999998</c:v>
                </c:pt>
                <c:pt idx="936">
                  <c:v>69.175035675000004</c:v>
                </c:pt>
                <c:pt idx="937">
                  <c:v>69.227556801999995</c:v>
                </c:pt>
                <c:pt idx="938">
                  <c:v>69.280077930000004</c:v>
                </c:pt>
                <c:pt idx="939">
                  <c:v>69.332599056999996</c:v>
                </c:pt>
                <c:pt idx="940">
                  <c:v>69.385120184000002</c:v>
                </c:pt>
                <c:pt idx="941">
                  <c:v>69.437641310999993</c:v>
                </c:pt>
                <c:pt idx="942">
                  <c:v>69.490162439000002</c:v>
                </c:pt>
                <c:pt idx="943">
                  <c:v>69.542683565999994</c:v>
                </c:pt>
                <c:pt idx="944">
                  <c:v>69.595204692999999</c:v>
                </c:pt>
                <c:pt idx="945">
                  <c:v>69.647725820000005</c:v>
                </c:pt>
                <c:pt idx="946">
                  <c:v>69.700246948</c:v>
                </c:pt>
                <c:pt idx="947">
                  <c:v>69.752768075000006</c:v>
                </c:pt>
                <c:pt idx="948">
                  <c:v>69.805289201999997</c:v>
                </c:pt>
                <c:pt idx="949">
                  <c:v>69.857810330000007</c:v>
                </c:pt>
                <c:pt idx="950">
                  <c:v>69.910331456999998</c:v>
                </c:pt>
                <c:pt idx="951">
                  <c:v>69.962852584000004</c:v>
                </c:pt>
                <c:pt idx="952">
                  <c:v>70.015373710999995</c:v>
                </c:pt>
                <c:pt idx="953">
                  <c:v>70.067894839000004</c:v>
                </c:pt>
                <c:pt idx="954">
                  <c:v>70.120415965999996</c:v>
                </c:pt>
                <c:pt idx="955">
                  <c:v>70.172937093000002</c:v>
                </c:pt>
                <c:pt idx="956">
                  <c:v>70.225458219999993</c:v>
                </c:pt>
                <c:pt idx="957">
                  <c:v>70.277979348000002</c:v>
                </c:pt>
                <c:pt idx="958">
                  <c:v>70.330500474999994</c:v>
                </c:pt>
                <c:pt idx="959">
                  <c:v>70.383021601999999</c:v>
                </c:pt>
                <c:pt idx="960">
                  <c:v>70.435542729000005</c:v>
                </c:pt>
                <c:pt idx="961">
                  <c:v>70.488063857</c:v>
                </c:pt>
                <c:pt idx="962">
                  <c:v>70.540584984000006</c:v>
                </c:pt>
                <c:pt idx="963">
                  <c:v>70.593106110999997</c:v>
                </c:pt>
                <c:pt idx="964">
                  <c:v>70.645627238000003</c:v>
                </c:pt>
                <c:pt idx="965">
                  <c:v>70.698148365999998</c:v>
                </c:pt>
                <c:pt idx="966">
                  <c:v>70.750669493000004</c:v>
                </c:pt>
                <c:pt idx="967">
                  <c:v>70.803190619999995</c:v>
                </c:pt>
                <c:pt idx="968">
                  <c:v>70.855711747000001</c:v>
                </c:pt>
                <c:pt idx="969">
                  <c:v>70.908232874999996</c:v>
                </c:pt>
                <c:pt idx="970">
                  <c:v>70.960754002000002</c:v>
                </c:pt>
                <c:pt idx="971">
                  <c:v>71.013275128999993</c:v>
                </c:pt>
                <c:pt idx="972">
                  <c:v>71.065796255999999</c:v>
                </c:pt>
                <c:pt idx="973">
                  <c:v>71.118317383999994</c:v>
                </c:pt>
                <c:pt idx="974">
                  <c:v>71.170838510999999</c:v>
                </c:pt>
                <c:pt idx="975">
                  <c:v>71.223359638000005</c:v>
                </c:pt>
                <c:pt idx="976">
                  <c:v>71.275880766</c:v>
                </c:pt>
                <c:pt idx="977">
                  <c:v>71.328401893000006</c:v>
                </c:pt>
                <c:pt idx="978">
                  <c:v>71.380923019999997</c:v>
                </c:pt>
                <c:pt idx="979">
                  <c:v>71.433444147000003</c:v>
                </c:pt>
                <c:pt idx="980">
                  <c:v>71.485965274999998</c:v>
                </c:pt>
                <c:pt idx="981">
                  <c:v>71.538486402000004</c:v>
                </c:pt>
                <c:pt idx="982">
                  <c:v>71.591007528999995</c:v>
                </c:pt>
                <c:pt idx="983">
                  <c:v>71.643528656000001</c:v>
                </c:pt>
                <c:pt idx="984">
                  <c:v>71.696049783999996</c:v>
                </c:pt>
                <c:pt idx="985">
                  <c:v>71.748570911000002</c:v>
                </c:pt>
                <c:pt idx="986">
                  <c:v>71.801092037999993</c:v>
                </c:pt>
                <c:pt idx="987">
                  <c:v>71.853613164999999</c:v>
                </c:pt>
                <c:pt idx="988">
                  <c:v>71.906134292999994</c:v>
                </c:pt>
                <c:pt idx="989">
                  <c:v>71.958655419999999</c:v>
                </c:pt>
                <c:pt idx="990">
                  <c:v>72.011176547000005</c:v>
                </c:pt>
                <c:pt idx="991">
                  <c:v>72.063697673999997</c:v>
                </c:pt>
                <c:pt idx="992">
                  <c:v>72.116218802000006</c:v>
                </c:pt>
                <c:pt idx="993">
                  <c:v>72.168739928999997</c:v>
                </c:pt>
                <c:pt idx="994">
                  <c:v>72.221261056000003</c:v>
                </c:pt>
                <c:pt idx="995">
                  <c:v>72.273782182999994</c:v>
                </c:pt>
                <c:pt idx="996">
                  <c:v>72.326303311000004</c:v>
                </c:pt>
                <c:pt idx="997">
                  <c:v>72.378824437999995</c:v>
                </c:pt>
                <c:pt idx="998">
                  <c:v>72.431345565000001</c:v>
                </c:pt>
                <c:pt idx="999">
                  <c:v>72.483866692999996</c:v>
                </c:pt>
                <c:pt idx="1000">
                  <c:v>72.536387820000002</c:v>
                </c:pt>
                <c:pt idx="1001">
                  <c:v>72.588908946999993</c:v>
                </c:pt>
                <c:pt idx="1002">
                  <c:v>72.641430073999999</c:v>
                </c:pt>
                <c:pt idx="1003">
                  <c:v>72.693951201999994</c:v>
                </c:pt>
                <c:pt idx="1004">
                  <c:v>72.746472328999999</c:v>
                </c:pt>
                <c:pt idx="1005">
                  <c:v>72.798993456000005</c:v>
                </c:pt>
                <c:pt idx="1006">
                  <c:v>72.851514582999997</c:v>
                </c:pt>
                <c:pt idx="1007">
                  <c:v>72.904035711000006</c:v>
                </c:pt>
                <c:pt idx="1008">
                  <c:v>72.956556837999997</c:v>
                </c:pt>
                <c:pt idx="1009">
                  <c:v>73.009077965000003</c:v>
                </c:pt>
                <c:pt idx="1010">
                  <c:v>73.061599091999994</c:v>
                </c:pt>
                <c:pt idx="1011">
                  <c:v>73.114120220000004</c:v>
                </c:pt>
                <c:pt idx="1012">
                  <c:v>73.166641346999995</c:v>
                </c:pt>
                <c:pt idx="1013">
                  <c:v>73.219162474000001</c:v>
                </c:pt>
                <c:pt idx="1014">
                  <c:v>73.271683601000007</c:v>
                </c:pt>
                <c:pt idx="1015">
                  <c:v>73.324204729000002</c:v>
                </c:pt>
                <c:pt idx="1016">
                  <c:v>73.376725855999993</c:v>
                </c:pt>
                <c:pt idx="1017">
                  <c:v>73.429246982999999</c:v>
                </c:pt>
                <c:pt idx="1018">
                  <c:v>73.481768110000004</c:v>
                </c:pt>
                <c:pt idx="1019">
                  <c:v>73.534289238</c:v>
                </c:pt>
                <c:pt idx="1020">
                  <c:v>73.586810365000005</c:v>
                </c:pt>
                <c:pt idx="1021">
                  <c:v>73.639331491999997</c:v>
                </c:pt>
                <c:pt idx="1022">
                  <c:v>73.691852619000002</c:v>
                </c:pt>
                <c:pt idx="1023">
                  <c:v>73.744373746999997</c:v>
                </c:pt>
                <c:pt idx="1024">
                  <c:v>73.796894874000003</c:v>
                </c:pt>
                <c:pt idx="1025">
                  <c:v>73.849416000999994</c:v>
                </c:pt>
                <c:pt idx="1026">
                  <c:v>73.901937129000004</c:v>
                </c:pt>
                <c:pt idx="1027">
                  <c:v>73.954458255999995</c:v>
                </c:pt>
                <c:pt idx="1028">
                  <c:v>74.006979383000001</c:v>
                </c:pt>
                <c:pt idx="1029">
                  <c:v>74.059500510000007</c:v>
                </c:pt>
                <c:pt idx="1030">
                  <c:v>74.112021638000002</c:v>
                </c:pt>
                <c:pt idx="1031">
                  <c:v>74.164542764999993</c:v>
                </c:pt>
                <c:pt idx="1032">
                  <c:v>74.217063891999999</c:v>
                </c:pt>
                <c:pt idx="1033">
                  <c:v>74.269585019000004</c:v>
                </c:pt>
                <c:pt idx="1034">
                  <c:v>74.322106147</c:v>
                </c:pt>
                <c:pt idx="1035">
                  <c:v>74.374627274000005</c:v>
                </c:pt>
                <c:pt idx="1036">
                  <c:v>74.427148400999997</c:v>
                </c:pt>
                <c:pt idx="1037">
                  <c:v>74.479669528000002</c:v>
                </c:pt>
                <c:pt idx="1038">
                  <c:v>74.532190655999997</c:v>
                </c:pt>
                <c:pt idx="1039">
                  <c:v>74.584711783000003</c:v>
                </c:pt>
                <c:pt idx="1040">
                  <c:v>74.637232909999994</c:v>
                </c:pt>
                <c:pt idx="1041">
                  <c:v>74.689754037</c:v>
                </c:pt>
                <c:pt idx="1042">
                  <c:v>74.742275164999995</c:v>
                </c:pt>
                <c:pt idx="1043">
                  <c:v>74.794796292000001</c:v>
                </c:pt>
                <c:pt idx="1044">
                  <c:v>74.847317419000007</c:v>
                </c:pt>
                <c:pt idx="1045">
                  <c:v>74.899838545999998</c:v>
                </c:pt>
                <c:pt idx="1046">
                  <c:v>74.952359673999993</c:v>
                </c:pt>
                <c:pt idx="1047">
                  <c:v>75.004880800999999</c:v>
                </c:pt>
                <c:pt idx="1048">
                  <c:v>75.057401928000004</c:v>
                </c:pt>
                <c:pt idx="1049">
                  <c:v>75.109923054999996</c:v>
                </c:pt>
                <c:pt idx="1050">
                  <c:v>75.162444183000005</c:v>
                </c:pt>
                <c:pt idx="1051">
                  <c:v>75.214965309999997</c:v>
                </c:pt>
                <c:pt idx="1052">
                  <c:v>75.267486437000002</c:v>
                </c:pt>
                <c:pt idx="1053">
                  <c:v>75.320007564999997</c:v>
                </c:pt>
                <c:pt idx="1054">
                  <c:v>75.372528692000003</c:v>
                </c:pt>
                <c:pt idx="1055">
                  <c:v>75.425049818999994</c:v>
                </c:pt>
                <c:pt idx="1056">
                  <c:v>75.477570946</c:v>
                </c:pt>
                <c:pt idx="1057">
                  <c:v>75.530092073999995</c:v>
                </c:pt>
                <c:pt idx="1058">
                  <c:v>75.582613201000001</c:v>
                </c:pt>
                <c:pt idx="1059">
                  <c:v>75.635134328000007</c:v>
                </c:pt>
                <c:pt idx="1060">
                  <c:v>75.687655454999998</c:v>
                </c:pt>
                <c:pt idx="1061">
                  <c:v>75.740176582999993</c:v>
                </c:pt>
                <c:pt idx="1062">
                  <c:v>75.792697709999999</c:v>
                </c:pt>
                <c:pt idx="1063">
                  <c:v>75.845218837000004</c:v>
                </c:pt>
                <c:pt idx="1064">
                  <c:v>75.897739963999996</c:v>
                </c:pt>
                <c:pt idx="1065">
                  <c:v>75.950261092000005</c:v>
                </c:pt>
                <c:pt idx="1066">
                  <c:v>76.002782218999997</c:v>
                </c:pt>
                <c:pt idx="1067">
                  <c:v>76.055303346000002</c:v>
                </c:pt>
                <c:pt idx="1068">
                  <c:v>76.107824472999994</c:v>
                </c:pt>
                <c:pt idx="1069">
                  <c:v>76.160345601000003</c:v>
                </c:pt>
                <c:pt idx="1070">
                  <c:v>76.212866727999995</c:v>
                </c:pt>
                <c:pt idx="1071">
                  <c:v>76.265387855</c:v>
                </c:pt>
                <c:pt idx="1072">
                  <c:v>76.317908982000006</c:v>
                </c:pt>
                <c:pt idx="1073">
                  <c:v>76.370430110000001</c:v>
                </c:pt>
                <c:pt idx="1074">
                  <c:v>76.422951237000007</c:v>
                </c:pt>
                <c:pt idx="1075">
                  <c:v>76.475472363999998</c:v>
                </c:pt>
                <c:pt idx="1076">
                  <c:v>76.527993491999993</c:v>
                </c:pt>
                <c:pt idx="1077">
                  <c:v>76.580514618999999</c:v>
                </c:pt>
                <c:pt idx="1078">
                  <c:v>76.633035746000004</c:v>
                </c:pt>
                <c:pt idx="1079">
                  <c:v>76.685556872999996</c:v>
                </c:pt>
                <c:pt idx="1080">
                  <c:v>76.738078001000005</c:v>
                </c:pt>
                <c:pt idx="1081">
                  <c:v>76.790599127999997</c:v>
                </c:pt>
                <c:pt idx="1082">
                  <c:v>76.843120255000002</c:v>
                </c:pt>
                <c:pt idx="1083">
                  <c:v>76.895641381999994</c:v>
                </c:pt>
                <c:pt idx="1084">
                  <c:v>76.948162510000003</c:v>
                </c:pt>
                <c:pt idx="1085">
                  <c:v>77.000683636999995</c:v>
                </c:pt>
                <c:pt idx="1086">
                  <c:v>77.053204764</c:v>
                </c:pt>
                <c:pt idx="1087">
                  <c:v>77.105725891000006</c:v>
                </c:pt>
                <c:pt idx="1088">
                  <c:v>77.158247019000001</c:v>
                </c:pt>
                <c:pt idx="1089">
                  <c:v>77.210768146000007</c:v>
                </c:pt>
                <c:pt idx="1090">
                  <c:v>77.263289272999998</c:v>
                </c:pt>
                <c:pt idx="1091">
                  <c:v>77.315810400000004</c:v>
                </c:pt>
                <c:pt idx="1092">
                  <c:v>77.368331527999999</c:v>
                </c:pt>
                <c:pt idx="1093">
                  <c:v>77.420852655000004</c:v>
                </c:pt>
                <c:pt idx="1094">
                  <c:v>77.473373781999996</c:v>
                </c:pt>
                <c:pt idx="1095">
                  <c:v>77.525894909000002</c:v>
                </c:pt>
                <c:pt idx="1096">
                  <c:v>77.578416036999997</c:v>
                </c:pt>
                <c:pt idx="1097">
                  <c:v>77.630937164000002</c:v>
                </c:pt>
                <c:pt idx="1098">
                  <c:v>77.683458290999994</c:v>
                </c:pt>
                <c:pt idx="1099">
                  <c:v>77.735979417999999</c:v>
                </c:pt>
                <c:pt idx="1100">
                  <c:v>77.788500545999995</c:v>
                </c:pt>
                <c:pt idx="1101">
                  <c:v>77.841021673</c:v>
                </c:pt>
                <c:pt idx="1102">
                  <c:v>77.893542800000006</c:v>
                </c:pt>
                <c:pt idx="1103">
                  <c:v>77.946063928000001</c:v>
                </c:pt>
                <c:pt idx="1104">
                  <c:v>77.998585055000007</c:v>
                </c:pt>
                <c:pt idx="1105">
                  <c:v>78.051106181999998</c:v>
                </c:pt>
                <c:pt idx="1106">
                  <c:v>78.103627309000004</c:v>
                </c:pt>
                <c:pt idx="1107">
                  <c:v>78.156148436999999</c:v>
                </c:pt>
                <c:pt idx="1108">
                  <c:v>78.208669564000004</c:v>
                </c:pt>
                <c:pt idx="1109">
                  <c:v>78.261190690999996</c:v>
                </c:pt>
                <c:pt idx="1110">
                  <c:v>78.313711818000002</c:v>
                </c:pt>
                <c:pt idx="1111">
                  <c:v>78.366232945999997</c:v>
                </c:pt>
                <c:pt idx="1112">
                  <c:v>78.418754073000002</c:v>
                </c:pt>
                <c:pt idx="1113">
                  <c:v>78.471275199999994</c:v>
                </c:pt>
                <c:pt idx="1114">
                  <c:v>78.523796326999999</c:v>
                </c:pt>
                <c:pt idx="1115">
                  <c:v>78.576317454999995</c:v>
                </c:pt>
                <c:pt idx="1116">
                  <c:v>78.628838582</c:v>
                </c:pt>
                <c:pt idx="1117">
                  <c:v>78.681359709000006</c:v>
                </c:pt>
                <c:pt idx="1118">
                  <c:v>78.733880835999997</c:v>
                </c:pt>
                <c:pt idx="1119">
                  <c:v>78.786401964000007</c:v>
                </c:pt>
                <c:pt idx="1120">
                  <c:v>78.838923090999998</c:v>
                </c:pt>
                <c:pt idx="1121">
                  <c:v>78.891444218000004</c:v>
                </c:pt>
                <c:pt idx="1122">
                  <c:v>78.943965344999995</c:v>
                </c:pt>
                <c:pt idx="1123">
                  <c:v>78.996486473000004</c:v>
                </c:pt>
                <c:pt idx="1124">
                  <c:v>79.049007599999996</c:v>
                </c:pt>
                <c:pt idx="1125">
                  <c:v>79.101528727000002</c:v>
                </c:pt>
                <c:pt idx="1126">
                  <c:v>79.154049853999993</c:v>
                </c:pt>
                <c:pt idx="1127">
                  <c:v>79.206570982000002</c:v>
                </c:pt>
                <c:pt idx="1128">
                  <c:v>79.259092108999994</c:v>
                </c:pt>
                <c:pt idx="1129">
                  <c:v>79.311613235999999</c:v>
                </c:pt>
                <c:pt idx="1130">
                  <c:v>79.364134363999995</c:v>
                </c:pt>
                <c:pt idx="1131">
                  <c:v>79.416655491</c:v>
                </c:pt>
                <c:pt idx="1132">
                  <c:v>79.469176618000006</c:v>
                </c:pt>
                <c:pt idx="1133">
                  <c:v>79.521697744999997</c:v>
                </c:pt>
                <c:pt idx="1134">
                  <c:v>79.574218873000007</c:v>
                </c:pt>
                <c:pt idx="1135">
                  <c:v>79.626739999999998</c:v>
                </c:pt>
                <c:pt idx="1136">
                  <c:v>79.679261127000004</c:v>
                </c:pt>
                <c:pt idx="1137">
                  <c:v>79.731782253999995</c:v>
                </c:pt>
                <c:pt idx="1138">
                  <c:v>79.784303382000004</c:v>
                </c:pt>
                <c:pt idx="1139">
                  <c:v>79.836824508999996</c:v>
                </c:pt>
                <c:pt idx="1140">
                  <c:v>79.889345636000002</c:v>
                </c:pt>
                <c:pt idx="1141">
                  <c:v>79.941866762999993</c:v>
                </c:pt>
                <c:pt idx="1142">
                  <c:v>79.994387891000002</c:v>
                </c:pt>
                <c:pt idx="1143">
                  <c:v>80.046909017999994</c:v>
                </c:pt>
                <c:pt idx="1144">
                  <c:v>80.099430144999999</c:v>
                </c:pt>
                <c:pt idx="1145">
                  <c:v>80.151951272000005</c:v>
                </c:pt>
                <c:pt idx="1146">
                  <c:v>80.2044724</c:v>
                </c:pt>
                <c:pt idx="1147">
                  <c:v>80.256993527000006</c:v>
                </c:pt>
                <c:pt idx="1148">
                  <c:v>80.309514653999997</c:v>
                </c:pt>
                <c:pt idx="1149">
                  <c:v>80.362035781000003</c:v>
                </c:pt>
                <c:pt idx="1150">
                  <c:v>80.414556908999998</c:v>
                </c:pt>
                <c:pt idx="1151">
                  <c:v>80.467078036000004</c:v>
                </c:pt>
                <c:pt idx="1152">
                  <c:v>80.519599162999995</c:v>
                </c:pt>
                <c:pt idx="1153">
                  <c:v>80.572120291000004</c:v>
                </c:pt>
                <c:pt idx="1154">
                  <c:v>80.624641417999996</c:v>
                </c:pt>
                <c:pt idx="1155">
                  <c:v>80.677162545000002</c:v>
                </c:pt>
                <c:pt idx="1156">
                  <c:v>80.729683671999993</c:v>
                </c:pt>
                <c:pt idx="1157">
                  <c:v>80.782204800000002</c:v>
                </c:pt>
                <c:pt idx="1158">
                  <c:v>80.834725926999994</c:v>
                </c:pt>
                <c:pt idx="1159">
                  <c:v>80.887247053999999</c:v>
                </c:pt>
                <c:pt idx="1160">
                  <c:v>80.939768181000005</c:v>
                </c:pt>
                <c:pt idx="1161">
                  <c:v>80.992289309</c:v>
                </c:pt>
                <c:pt idx="1162">
                  <c:v>81.044810436000006</c:v>
                </c:pt>
                <c:pt idx="1163">
                  <c:v>81.097331562999997</c:v>
                </c:pt>
                <c:pt idx="1164">
                  <c:v>81.149852690000003</c:v>
                </c:pt>
                <c:pt idx="1165">
                  <c:v>81.202373817999998</c:v>
                </c:pt>
                <c:pt idx="1166">
                  <c:v>81.254894945000004</c:v>
                </c:pt>
                <c:pt idx="1167">
                  <c:v>81.307416071999995</c:v>
                </c:pt>
                <c:pt idx="1168">
                  <c:v>81.359937199000001</c:v>
                </c:pt>
                <c:pt idx="1169">
                  <c:v>81.412458326999996</c:v>
                </c:pt>
                <c:pt idx="1170">
                  <c:v>81.464979454000002</c:v>
                </c:pt>
                <c:pt idx="1171">
                  <c:v>81.517500580999993</c:v>
                </c:pt>
                <c:pt idx="1172">
                  <c:v>81.570021707999999</c:v>
                </c:pt>
                <c:pt idx="1173">
                  <c:v>81.622542835999994</c:v>
                </c:pt>
                <c:pt idx="1174">
                  <c:v>81.675063962999999</c:v>
                </c:pt>
                <c:pt idx="1175">
                  <c:v>81.727585090000005</c:v>
                </c:pt>
                <c:pt idx="1176">
                  <c:v>81.780106216999997</c:v>
                </c:pt>
                <c:pt idx="1177">
                  <c:v>81.832627345000006</c:v>
                </c:pt>
                <c:pt idx="1178">
                  <c:v>81.885148471999997</c:v>
                </c:pt>
                <c:pt idx="1179">
                  <c:v>81.937669599000003</c:v>
                </c:pt>
                <c:pt idx="1180">
                  <c:v>81.990190726999998</c:v>
                </c:pt>
                <c:pt idx="1181">
                  <c:v>82.042711854000004</c:v>
                </c:pt>
                <c:pt idx="1182">
                  <c:v>82.095232980999995</c:v>
                </c:pt>
                <c:pt idx="1183">
                  <c:v>82.147754108000001</c:v>
                </c:pt>
                <c:pt idx="1184">
                  <c:v>82.200275235999996</c:v>
                </c:pt>
                <c:pt idx="1185">
                  <c:v>82.252796363000002</c:v>
                </c:pt>
                <c:pt idx="1186">
                  <c:v>82.305317489999993</c:v>
                </c:pt>
                <c:pt idx="1187">
                  <c:v>82.357838616999999</c:v>
                </c:pt>
                <c:pt idx="1188">
                  <c:v>82.410359744999994</c:v>
                </c:pt>
                <c:pt idx="1189">
                  <c:v>82.462880871999999</c:v>
                </c:pt>
                <c:pt idx="1190">
                  <c:v>82.515401999000005</c:v>
                </c:pt>
                <c:pt idx="1191">
                  <c:v>82.567923125999997</c:v>
                </c:pt>
                <c:pt idx="1192">
                  <c:v>82.620444254000006</c:v>
                </c:pt>
                <c:pt idx="1193">
                  <c:v>82.672965380999997</c:v>
                </c:pt>
                <c:pt idx="1194">
                  <c:v>82.725486508000003</c:v>
                </c:pt>
                <c:pt idx="1195">
                  <c:v>82.778007634999994</c:v>
                </c:pt>
                <c:pt idx="1196">
                  <c:v>82.830528763000004</c:v>
                </c:pt>
                <c:pt idx="1197">
                  <c:v>82.883049889999995</c:v>
                </c:pt>
                <c:pt idx="1198">
                  <c:v>82.935571017000001</c:v>
                </c:pt>
                <c:pt idx="1199">
                  <c:v>82.988092144000007</c:v>
                </c:pt>
                <c:pt idx="1200">
                  <c:v>83.040613272000002</c:v>
                </c:pt>
                <c:pt idx="1201">
                  <c:v>83.093134398999993</c:v>
                </c:pt>
                <c:pt idx="1202">
                  <c:v>83.145655525999999</c:v>
                </c:pt>
                <c:pt idx="1203">
                  <c:v>83.198176653000004</c:v>
                </c:pt>
                <c:pt idx="1204">
                  <c:v>83.250697781</c:v>
                </c:pt>
                <c:pt idx="1205">
                  <c:v>83.303218908000005</c:v>
                </c:pt>
                <c:pt idx="1206">
                  <c:v>83.355740034999997</c:v>
                </c:pt>
                <c:pt idx="1207">
                  <c:v>83.408261163000006</c:v>
                </c:pt>
                <c:pt idx="1208">
                  <c:v>83.460782289999997</c:v>
                </c:pt>
                <c:pt idx="1209">
                  <c:v>83.513303417000003</c:v>
                </c:pt>
                <c:pt idx="1210">
                  <c:v>83.565824543999994</c:v>
                </c:pt>
                <c:pt idx="1211">
                  <c:v>83.618345672000004</c:v>
                </c:pt>
                <c:pt idx="1212">
                  <c:v>83.670866798999995</c:v>
                </c:pt>
                <c:pt idx="1213">
                  <c:v>83.723387926000001</c:v>
                </c:pt>
                <c:pt idx="1214">
                  <c:v>83.775909053000007</c:v>
                </c:pt>
                <c:pt idx="1215">
                  <c:v>83.828430181000002</c:v>
                </c:pt>
                <c:pt idx="1216">
                  <c:v>83.880951307999993</c:v>
                </c:pt>
                <c:pt idx="1217">
                  <c:v>83.933472434999999</c:v>
                </c:pt>
                <c:pt idx="1218">
                  <c:v>83.985993562000004</c:v>
                </c:pt>
                <c:pt idx="1219">
                  <c:v>84.03851469</c:v>
                </c:pt>
                <c:pt idx="1220">
                  <c:v>84.091035817000005</c:v>
                </c:pt>
                <c:pt idx="1221">
                  <c:v>84.143556943999997</c:v>
                </c:pt>
                <c:pt idx="1222">
                  <c:v>84.196078071000002</c:v>
                </c:pt>
                <c:pt idx="1223">
                  <c:v>84.248599198999997</c:v>
                </c:pt>
                <c:pt idx="1224">
                  <c:v>84.301120326000003</c:v>
                </c:pt>
                <c:pt idx="1225">
                  <c:v>84.353641452999994</c:v>
                </c:pt>
                <c:pt idx="1226">
                  <c:v>84.40616258</c:v>
                </c:pt>
                <c:pt idx="1227">
                  <c:v>84.458683707999995</c:v>
                </c:pt>
                <c:pt idx="1228">
                  <c:v>84.511204835000001</c:v>
                </c:pt>
                <c:pt idx="1229">
                  <c:v>84.563725962000007</c:v>
                </c:pt>
                <c:pt idx="1230">
                  <c:v>84.616247090000002</c:v>
                </c:pt>
                <c:pt idx="1231">
                  <c:v>84.668768216999993</c:v>
                </c:pt>
                <c:pt idx="1232">
                  <c:v>84.721289343999999</c:v>
                </c:pt>
                <c:pt idx="1233">
                  <c:v>84.773810471000004</c:v>
                </c:pt>
                <c:pt idx="1234">
                  <c:v>84.826331599</c:v>
                </c:pt>
                <c:pt idx="1235">
                  <c:v>84.878852726000005</c:v>
                </c:pt>
                <c:pt idx="1236">
                  <c:v>84.931373852999997</c:v>
                </c:pt>
                <c:pt idx="1237">
                  <c:v>84.983894980000002</c:v>
                </c:pt>
                <c:pt idx="1238">
                  <c:v>85.036416107999997</c:v>
                </c:pt>
                <c:pt idx="1239">
                  <c:v>85.088937235000003</c:v>
                </c:pt>
                <c:pt idx="1240">
                  <c:v>85.141458361999995</c:v>
                </c:pt>
                <c:pt idx="1241">
                  <c:v>85.193979489</c:v>
                </c:pt>
                <c:pt idx="1242">
                  <c:v>85.246500616999995</c:v>
                </c:pt>
                <c:pt idx="1243">
                  <c:v>85.299021744000001</c:v>
                </c:pt>
                <c:pt idx="1244">
                  <c:v>85.351542871000007</c:v>
                </c:pt>
                <c:pt idx="1245">
                  <c:v>85.404063997999998</c:v>
                </c:pt>
                <c:pt idx="1246">
                  <c:v>85.456585125999993</c:v>
                </c:pt>
                <c:pt idx="1247">
                  <c:v>85.509106252999999</c:v>
                </c:pt>
                <c:pt idx="1248">
                  <c:v>85.561627380000004</c:v>
                </c:pt>
                <c:pt idx="1249">
                  <c:v>85.614148506999996</c:v>
                </c:pt>
                <c:pt idx="1250">
                  <c:v>85.666669635000005</c:v>
                </c:pt>
                <c:pt idx="1251">
                  <c:v>85.719190761999997</c:v>
                </c:pt>
                <c:pt idx="1252">
                  <c:v>85.771711889000002</c:v>
                </c:pt>
                <c:pt idx="1253">
                  <c:v>85.824233015999994</c:v>
                </c:pt>
                <c:pt idx="1254">
                  <c:v>85.876754144000003</c:v>
                </c:pt>
                <c:pt idx="1255">
                  <c:v>85.929275270999995</c:v>
                </c:pt>
                <c:pt idx="1256">
                  <c:v>85.981796398</c:v>
                </c:pt>
                <c:pt idx="1257">
                  <c:v>86.034317525999995</c:v>
                </c:pt>
                <c:pt idx="1258">
                  <c:v>86.086838653000001</c:v>
                </c:pt>
                <c:pt idx="1259">
                  <c:v>86.139359780000007</c:v>
                </c:pt>
                <c:pt idx="1260">
                  <c:v>86.191880906999998</c:v>
                </c:pt>
                <c:pt idx="1261">
                  <c:v>86.244402034999993</c:v>
                </c:pt>
                <c:pt idx="1262">
                  <c:v>86.296923161999999</c:v>
                </c:pt>
                <c:pt idx="1263">
                  <c:v>86.349444289000004</c:v>
                </c:pt>
                <c:pt idx="1264">
                  <c:v>86.401965415999996</c:v>
                </c:pt>
                <c:pt idx="1265">
                  <c:v>86.454486544000005</c:v>
                </c:pt>
                <c:pt idx="1266">
                  <c:v>86.507007670999997</c:v>
                </c:pt>
                <c:pt idx="1267">
                  <c:v>86.559528798000002</c:v>
                </c:pt>
                <c:pt idx="1268">
                  <c:v>86.612049924999994</c:v>
                </c:pt>
                <c:pt idx="1269">
                  <c:v>86.664571053000003</c:v>
                </c:pt>
                <c:pt idx="1270">
                  <c:v>86.717092179999995</c:v>
                </c:pt>
                <c:pt idx="1271">
                  <c:v>86.769613307</c:v>
                </c:pt>
                <c:pt idx="1272">
                  <c:v>86.822134434000006</c:v>
                </c:pt>
                <c:pt idx="1273">
                  <c:v>86.874655562000001</c:v>
                </c:pt>
                <c:pt idx="1274">
                  <c:v>86.927176689000007</c:v>
                </c:pt>
                <c:pt idx="1275">
                  <c:v>86.979697815999998</c:v>
                </c:pt>
                <c:pt idx="1276">
                  <c:v>87.032218943000004</c:v>
                </c:pt>
                <c:pt idx="1277">
                  <c:v>87.084740070999999</c:v>
                </c:pt>
                <c:pt idx="1278">
                  <c:v>87.137261198000004</c:v>
                </c:pt>
                <c:pt idx="1279">
                  <c:v>87.189782324999996</c:v>
                </c:pt>
                <c:pt idx="1280">
                  <c:v>87.242303452000002</c:v>
                </c:pt>
                <c:pt idx="1281">
                  <c:v>87.294824579999997</c:v>
                </c:pt>
                <c:pt idx="1282">
                  <c:v>87.347345707000002</c:v>
                </c:pt>
                <c:pt idx="1283">
                  <c:v>87.399866833999994</c:v>
                </c:pt>
                <c:pt idx="1284">
                  <c:v>87.452387962000003</c:v>
                </c:pt>
                <c:pt idx="1285">
                  <c:v>87.504909088999995</c:v>
                </c:pt>
                <c:pt idx="1286">
                  <c:v>87.557430216</c:v>
                </c:pt>
                <c:pt idx="1287">
                  <c:v>87.609951343000006</c:v>
                </c:pt>
                <c:pt idx="1288">
                  <c:v>87.662472471000001</c:v>
                </c:pt>
                <c:pt idx="1289">
                  <c:v>87.714993598000007</c:v>
                </c:pt>
                <c:pt idx="1290">
                  <c:v>87.767514724999998</c:v>
                </c:pt>
                <c:pt idx="1291">
                  <c:v>87.820035852000004</c:v>
                </c:pt>
                <c:pt idx="1292">
                  <c:v>87.872556979999999</c:v>
                </c:pt>
                <c:pt idx="1293">
                  <c:v>87.925078107000004</c:v>
                </c:pt>
                <c:pt idx="1294">
                  <c:v>87.977599233999996</c:v>
                </c:pt>
                <c:pt idx="1295">
                  <c:v>88.030120361000002</c:v>
                </c:pt>
                <c:pt idx="1296">
                  <c:v>88.082641488999997</c:v>
                </c:pt>
                <c:pt idx="1297">
                  <c:v>88.135162616000002</c:v>
                </c:pt>
                <c:pt idx="1298">
                  <c:v>88.187683742999994</c:v>
                </c:pt>
                <c:pt idx="1299">
                  <c:v>88.240204869999999</c:v>
                </c:pt>
                <c:pt idx="1300">
                  <c:v>88.292725997999995</c:v>
                </c:pt>
                <c:pt idx="1301">
                  <c:v>88.345247125</c:v>
                </c:pt>
                <c:pt idx="1302">
                  <c:v>88.397768252000006</c:v>
                </c:pt>
                <c:pt idx="1303">
                  <c:v>88.450289378999997</c:v>
                </c:pt>
                <c:pt idx="1304">
                  <c:v>88.502810507000007</c:v>
                </c:pt>
                <c:pt idx="1305">
                  <c:v>88.555331633999998</c:v>
                </c:pt>
                <c:pt idx="1306">
                  <c:v>88.607852761000004</c:v>
                </c:pt>
                <c:pt idx="1307">
                  <c:v>88.660373888999999</c:v>
                </c:pt>
                <c:pt idx="1308">
                  <c:v>88.712895016000004</c:v>
                </c:pt>
                <c:pt idx="1309">
                  <c:v>88.765416142999996</c:v>
                </c:pt>
                <c:pt idx="1310">
                  <c:v>88.817937270000002</c:v>
                </c:pt>
                <c:pt idx="1311">
                  <c:v>88.870458397999997</c:v>
                </c:pt>
                <c:pt idx="1312">
                  <c:v>88.922979525000002</c:v>
                </c:pt>
                <c:pt idx="1313">
                  <c:v>88.975500651999994</c:v>
                </c:pt>
                <c:pt idx="1314">
                  <c:v>89.028021778999999</c:v>
                </c:pt>
                <c:pt idx="1315">
                  <c:v>89.080542906999995</c:v>
                </c:pt>
                <c:pt idx="1316">
                  <c:v>89.133064034</c:v>
                </c:pt>
                <c:pt idx="1317">
                  <c:v>89.185585161000006</c:v>
                </c:pt>
                <c:pt idx="1318">
                  <c:v>89.238106287999997</c:v>
                </c:pt>
                <c:pt idx="1319">
                  <c:v>89.290627416000007</c:v>
                </c:pt>
                <c:pt idx="1320">
                  <c:v>89.343148542999998</c:v>
                </c:pt>
                <c:pt idx="1321">
                  <c:v>89.395669670000004</c:v>
                </c:pt>
                <c:pt idx="1322">
                  <c:v>89.448190796999995</c:v>
                </c:pt>
                <c:pt idx="1323">
                  <c:v>89.500711925000004</c:v>
                </c:pt>
                <c:pt idx="1324">
                  <c:v>89.553233051999996</c:v>
                </c:pt>
                <c:pt idx="1325">
                  <c:v>89.605754179000002</c:v>
                </c:pt>
                <c:pt idx="1326">
                  <c:v>89.658275305999993</c:v>
                </c:pt>
                <c:pt idx="1327">
                  <c:v>89.710796434000002</c:v>
                </c:pt>
                <c:pt idx="1328">
                  <c:v>89.763317560999994</c:v>
                </c:pt>
                <c:pt idx="1329">
                  <c:v>89.815838687999999</c:v>
                </c:pt>
                <c:pt idx="1330">
                  <c:v>89.868359815000005</c:v>
                </c:pt>
                <c:pt idx="1331">
                  <c:v>89.920880943</c:v>
                </c:pt>
                <c:pt idx="1332">
                  <c:v>89.973402070000006</c:v>
                </c:pt>
              </c:numCache>
            </c:numRef>
          </c:xVal>
          <c:yVal>
            <c:numRef>
              <c:f>'101921_anatase_flux'!$B$28:$B$1360</c:f>
              <c:numCache>
                <c:formatCode>General</c:formatCode>
                <c:ptCount val="1333"/>
                <c:pt idx="0">
                  <c:v>1924</c:v>
                </c:pt>
                <c:pt idx="1">
                  <c:v>1826</c:v>
                </c:pt>
                <c:pt idx="2">
                  <c:v>1838</c:v>
                </c:pt>
                <c:pt idx="3">
                  <c:v>1913</c:v>
                </c:pt>
                <c:pt idx="4">
                  <c:v>1845</c:v>
                </c:pt>
                <c:pt idx="5">
                  <c:v>1965</c:v>
                </c:pt>
                <c:pt idx="6">
                  <c:v>1789</c:v>
                </c:pt>
                <c:pt idx="7">
                  <c:v>1843</c:v>
                </c:pt>
                <c:pt idx="8">
                  <c:v>1875</c:v>
                </c:pt>
                <c:pt idx="9">
                  <c:v>1789</c:v>
                </c:pt>
                <c:pt idx="10">
                  <c:v>1836</c:v>
                </c:pt>
                <c:pt idx="11">
                  <c:v>1894</c:v>
                </c:pt>
                <c:pt idx="12">
                  <c:v>1749</c:v>
                </c:pt>
                <c:pt idx="13">
                  <c:v>1801</c:v>
                </c:pt>
                <c:pt idx="14">
                  <c:v>1812</c:v>
                </c:pt>
                <c:pt idx="15">
                  <c:v>1819</c:v>
                </c:pt>
                <c:pt idx="16">
                  <c:v>1765</c:v>
                </c:pt>
                <c:pt idx="17">
                  <c:v>1918</c:v>
                </c:pt>
                <c:pt idx="18">
                  <c:v>1758</c:v>
                </c:pt>
                <c:pt idx="19">
                  <c:v>1739</c:v>
                </c:pt>
                <c:pt idx="20">
                  <c:v>1849</c:v>
                </c:pt>
                <c:pt idx="21">
                  <c:v>1801</c:v>
                </c:pt>
                <c:pt idx="22">
                  <c:v>1742</c:v>
                </c:pt>
                <c:pt idx="23">
                  <c:v>1750</c:v>
                </c:pt>
                <c:pt idx="24">
                  <c:v>1834</c:v>
                </c:pt>
                <c:pt idx="25">
                  <c:v>1729</c:v>
                </c:pt>
                <c:pt idx="26">
                  <c:v>1653</c:v>
                </c:pt>
                <c:pt idx="27">
                  <c:v>1746</c:v>
                </c:pt>
                <c:pt idx="28">
                  <c:v>1785</c:v>
                </c:pt>
                <c:pt idx="29">
                  <c:v>1751</c:v>
                </c:pt>
                <c:pt idx="30">
                  <c:v>1693</c:v>
                </c:pt>
                <c:pt idx="31">
                  <c:v>1675</c:v>
                </c:pt>
                <c:pt idx="32">
                  <c:v>1880</c:v>
                </c:pt>
                <c:pt idx="33">
                  <c:v>1650</c:v>
                </c:pt>
                <c:pt idx="34">
                  <c:v>1695</c:v>
                </c:pt>
                <c:pt idx="35">
                  <c:v>1788</c:v>
                </c:pt>
                <c:pt idx="36">
                  <c:v>1744</c:v>
                </c:pt>
                <c:pt idx="37">
                  <c:v>1757</c:v>
                </c:pt>
                <c:pt idx="38">
                  <c:v>1728</c:v>
                </c:pt>
                <c:pt idx="39">
                  <c:v>1763</c:v>
                </c:pt>
                <c:pt idx="40">
                  <c:v>1754</c:v>
                </c:pt>
                <c:pt idx="41">
                  <c:v>1752</c:v>
                </c:pt>
                <c:pt idx="42">
                  <c:v>1692</c:v>
                </c:pt>
                <c:pt idx="43">
                  <c:v>1710</c:v>
                </c:pt>
                <c:pt idx="44">
                  <c:v>1716</c:v>
                </c:pt>
                <c:pt idx="45">
                  <c:v>1778</c:v>
                </c:pt>
                <c:pt idx="46">
                  <c:v>1725</c:v>
                </c:pt>
                <c:pt idx="47">
                  <c:v>1684</c:v>
                </c:pt>
                <c:pt idx="48">
                  <c:v>1797</c:v>
                </c:pt>
                <c:pt idx="49">
                  <c:v>1854</c:v>
                </c:pt>
                <c:pt idx="50">
                  <c:v>2107</c:v>
                </c:pt>
                <c:pt idx="51">
                  <c:v>2571</c:v>
                </c:pt>
                <c:pt idx="52">
                  <c:v>3183</c:v>
                </c:pt>
                <c:pt idx="53">
                  <c:v>2431</c:v>
                </c:pt>
                <c:pt idx="54">
                  <c:v>1815</c:v>
                </c:pt>
                <c:pt idx="55">
                  <c:v>1765</c:v>
                </c:pt>
                <c:pt idx="56">
                  <c:v>1715</c:v>
                </c:pt>
                <c:pt idx="57">
                  <c:v>1705</c:v>
                </c:pt>
                <c:pt idx="58">
                  <c:v>1711</c:v>
                </c:pt>
                <c:pt idx="59">
                  <c:v>1736</c:v>
                </c:pt>
                <c:pt idx="60">
                  <c:v>1603</c:v>
                </c:pt>
                <c:pt idx="61">
                  <c:v>1614</c:v>
                </c:pt>
                <c:pt idx="62">
                  <c:v>1664</c:v>
                </c:pt>
                <c:pt idx="63">
                  <c:v>1623</c:v>
                </c:pt>
                <c:pt idx="64">
                  <c:v>1712</c:v>
                </c:pt>
                <c:pt idx="65">
                  <c:v>1675</c:v>
                </c:pt>
                <c:pt idx="66">
                  <c:v>1726</c:v>
                </c:pt>
                <c:pt idx="67">
                  <c:v>1701</c:v>
                </c:pt>
                <c:pt idx="68">
                  <c:v>1692</c:v>
                </c:pt>
                <c:pt idx="69">
                  <c:v>1693</c:v>
                </c:pt>
                <c:pt idx="70">
                  <c:v>1633</c:v>
                </c:pt>
                <c:pt idx="71">
                  <c:v>1677</c:v>
                </c:pt>
                <c:pt idx="72">
                  <c:v>1680</c:v>
                </c:pt>
                <c:pt idx="73">
                  <c:v>1599</c:v>
                </c:pt>
                <c:pt idx="74">
                  <c:v>1643</c:v>
                </c:pt>
                <c:pt idx="75">
                  <c:v>1621</c:v>
                </c:pt>
                <c:pt idx="76">
                  <c:v>1584</c:v>
                </c:pt>
                <c:pt idx="77">
                  <c:v>1614</c:v>
                </c:pt>
                <c:pt idx="78">
                  <c:v>1586</c:v>
                </c:pt>
                <c:pt idx="79">
                  <c:v>1557</c:v>
                </c:pt>
                <c:pt idx="80">
                  <c:v>1630</c:v>
                </c:pt>
                <c:pt idx="81">
                  <c:v>1544</c:v>
                </c:pt>
                <c:pt idx="82">
                  <c:v>1563</c:v>
                </c:pt>
                <c:pt idx="83">
                  <c:v>1523</c:v>
                </c:pt>
                <c:pt idx="84">
                  <c:v>1634</c:v>
                </c:pt>
                <c:pt idx="85">
                  <c:v>1652</c:v>
                </c:pt>
                <c:pt idx="86">
                  <c:v>1624</c:v>
                </c:pt>
                <c:pt idx="87">
                  <c:v>1622</c:v>
                </c:pt>
                <c:pt idx="88">
                  <c:v>1624</c:v>
                </c:pt>
                <c:pt idx="89">
                  <c:v>1604</c:v>
                </c:pt>
                <c:pt idx="90">
                  <c:v>1622</c:v>
                </c:pt>
                <c:pt idx="91">
                  <c:v>1503</c:v>
                </c:pt>
                <c:pt idx="92">
                  <c:v>1621</c:v>
                </c:pt>
                <c:pt idx="93">
                  <c:v>1613</c:v>
                </c:pt>
                <c:pt idx="94">
                  <c:v>1622</c:v>
                </c:pt>
                <c:pt idx="95">
                  <c:v>1611</c:v>
                </c:pt>
                <c:pt idx="96">
                  <c:v>1685</c:v>
                </c:pt>
                <c:pt idx="97">
                  <c:v>1728</c:v>
                </c:pt>
                <c:pt idx="98">
                  <c:v>1850</c:v>
                </c:pt>
                <c:pt idx="99">
                  <c:v>1579</c:v>
                </c:pt>
                <c:pt idx="100">
                  <c:v>1589</c:v>
                </c:pt>
                <c:pt idx="101">
                  <c:v>1625</c:v>
                </c:pt>
                <c:pt idx="102">
                  <c:v>1628</c:v>
                </c:pt>
                <c:pt idx="103">
                  <c:v>1568</c:v>
                </c:pt>
                <c:pt idx="104">
                  <c:v>1592</c:v>
                </c:pt>
                <c:pt idx="105">
                  <c:v>1667</c:v>
                </c:pt>
                <c:pt idx="106">
                  <c:v>1595</c:v>
                </c:pt>
                <c:pt idx="107">
                  <c:v>1567</c:v>
                </c:pt>
                <c:pt idx="108">
                  <c:v>1598</c:v>
                </c:pt>
                <c:pt idx="109">
                  <c:v>1631</c:v>
                </c:pt>
                <c:pt idx="110">
                  <c:v>1655</c:v>
                </c:pt>
                <c:pt idx="111">
                  <c:v>1619</c:v>
                </c:pt>
                <c:pt idx="112">
                  <c:v>1636</c:v>
                </c:pt>
                <c:pt idx="113">
                  <c:v>1625</c:v>
                </c:pt>
                <c:pt idx="114">
                  <c:v>1611</c:v>
                </c:pt>
                <c:pt idx="115">
                  <c:v>1513</c:v>
                </c:pt>
                <c:pt idx="116">
                  <c:v>1506</c:v>
                </c:pt>
                <c:pt idx="117">
                  <c:v>1529</c:v>
                </c:pt>
                <c:pt idx="118">
                  <c:v>1583</c:v>
                </c:pt>
                <c:pt idx="119">
                  <c:v>1507</c:v>
                </c:pt>
                <c:pt idx="120">
                  <c:v>1526</c:v>
                </c:pt>
                <c:pt idx="121">
                  <c:v>1549</c:v>
                </c:pt>
                <c:pt idx="122">
                  <c:v>1450</c:v>
                </c:pt>
                <c:pt idx="123">
                  <c:v>1502</c:v>
                </c:pt>
                <c:pt idx="124">
                  <c:v>1559</c:v>
                </c:pt>
                <c:pt idx="125">
                  <c:v>1598</c:v>
                </c:pt>
                <c:pt idx="126">
                  <c:v>1553</c:v>
                </c:pt>
                <c:pt idx="127">
                  <c:v>1542</c:v>
                </c:pt>
                <c:pt idx="128">
                  <c:v>1451</c:v>
                </c:pt>
                <c:pt idx="129">
                  <c:v>1527</c:v>
                </c:pt>
                <c:pt idx="130">
                  <c:v>1554</c:v>
                </c:pt>
                <c:pt idx="131">
                  <c:v>1553</c:v>
                </c:pt>
                <c:pt idx="132">
                  <c:v>1545</c:v>
                </c:pt>
                <c:pt idx="133">
                  <c:v>1495</c:v>
                </c:pt>
                <c:pt idx="134">
                  <c:v>1512</c:v>
                </c:pt>
                <c:pt idx="135">
                  <c:v>1551</c:v>
                </c:pt>
                <c:pt idx="136">
                  <c:v>1474</c:v>
                </c:pt>
                <c:pt idx="137">
                  <c:v>1525</c:v>
                </c:pt>
                <c:pt idx="138">
                  <c:v>1588</c:v>
                </c:pt>
                <c:pt idx="139">
                  <c:v>1517</c:v>
                </c:pt>
                <c:pt idx="140">
                  <c:v>1553</c:v>
                </c:pt>
                <c:pt idx="141">
                  <c:v>1514</c:v>
                </c:pt>
                <c:pt idx="142">
                  <c:v>1573</c:v>
                </c:pt>
                <c:pt idx="143">
                  <c:v>1592</c:v>
                </c:pt>
                <c:pt idx="144">
                  <c:v>1527</c:v>
                </c:pt>
                <c:pt idx="145">
                  <c:v>1571</c:v>
                </c:pt>
                <c:pt idx="146">
                  <c:v>1573</c:v>
                </c:pt>
                <c:pt idx="147">
                  <c:v>1549</c:v>
                </c:pt>
                <c:pt idx="148">
                  <c:v>1517</c:v>
                </c:pt>
                <c:pt idx="149">
                  <c:v>1546</c:v>
                </c:pt>
                <c:pt idx="150">
                  <c:v>1566</c:v>
                </c:pt>
                <c:pt idx="151">
                  <c:v>1589</c:v>
                </c:pt>
                <c:pt idx="152">
                  <c:v>1572</c:v>
                </c:pt>
                <c:pt idx="153">
                  <c:v>1575</c:v>
                </c:pt>
                <c:pt idx="154">
                  <c:v>1516</c:v>
                </c:pt>
                <c:pt idx="155">
                  <c:v>1699</c:v>
                </c:pt>
                <c:pt idx="156">
                  <c:v>1532</c:v>
                </c:pt>
                <c:pt idx="157">
                  <c:v>1627</c:v>
                </c:pt>
                <c:pt idx="158">
                  <c:v>1574</c:v>
                </c:pt>
                <c:pt idx="159">
                  <c:v>1670</c:v>
                </c:pt>
                <c:pt idx="160">
                  <c:v>1537</c:v>
                </c:pt>
                <c:pt idx="161">
                  <c:v>1550</c:v>
                </c:pt>
                <c:pt idx="162">
                  <c:v>1528</c:v>
                </c:pt>
                <c:pt idx="163">
                  <c:v>1564</c:v>
                </c:pt>
                <c:pt idx="164">
                  <c:v>1625</c:v>
                </c:pt>
                <c:pt idx="165">
                  <c:v>1466</c:v>
                </c:pt>
                <c:pt idx="166">
                  <c:v>1528</c:v>
                </c:pt>
                <c:pt idx="167">
                  <c:v>1599</c:v>
                </c:pt>
                <c:pt idx="168">
                  <c:v>1574</c:v>
                </c:pt>
                <c:pt idx="169">
                  <c:v>1618</c:v>
                </c:pt>
                <c:pt idx="170">
                  <c:v>1532</c:v>
                </c:pt>
                <c:pt idx="171">
                  <c:v>1570</c:v>
                </c:pt>
                <c:pt idx="172">
                  <c:v>1593</c:v>
                </c:pt>
                <c:pt idx="173">
                  <c:v>1503</c:v>
                </c:pt>
                <c:pt idx="174">
                  <c:v>1652</c:v>
                </c:pt>
                <c:pt idx="175">
                  <c:v>1553</c:v>
                </c:pt>
                <c:pt idx="176">
                  <c:v>1534</c:v>
                </c:pt>
                <c:pt idx="177">
                  <c:v>1481</c:v>
                </c:pt>
                <c:pt idx="178">
                  <c:v>1564</c:v>
                </c:pt>
                <c:pt idx="179">
                  <c:v>1494</c:v>
                </c:pt>
                <c:pt idx="180">
                  <c:v>1552</c:v>
                </c:pt>
                <c:pt idx="181">
                  <c:v>1586</c:v>
                </c:pt>
                <c:pt idx="182">
                  <c:v>1575</c:v>
                </c:pt>
                <c:pt idx="183">
                  <c:v>1692</c:v>
                </c:pt>
                <c:pt idx="184">
                  <c:v>1534</c:v>
                </c:pt>
                <c:pt idx="185">
                  <c:v>1579</c:v>
                </c:pt>
                <c:pt idx="186">
                  <c:v>1550</c:v>
                </c:pt>
                <c:pt idx="187">
                  <c:v>1563</c:v>
                </c:pt>
                <c:pt idx="188">
                  <c:v>1540</c:v>
                </c:pt>
                <c:pt idx="189">
                  <c:v>1588</c:v>
                </c:pt>
                <c:pt idx="190">
                  <c:v>1575</c:v>
                </c:pt>
                <c:pt idx="191">
                  <c:v>1624</c:v>
                </c:pt>
                <c:pt idx="192">
                  <c:v>1596</c:v>
                </c:pt>
                <c:pt idx="193">
                  <c:v>1621</c:v>
                </c:pt>
                <c:pt idx="194">
                  <c:v>1608</c:v>
                </c:pt>
                <c:pt idx="195">
                  <c:v>1629</c:v>
                </c:pt>
                <c:pt idx="196">
                  <c:v>1559</c:v>
                </c:pt>
                <c:pt idx="197">
                  <c:v>1544</c:v>
                </c:pt>
                <c:pt idx="198">
                  <c:v>1589</c:v>
                </c:pt>
                <c:pt idx="199">
                  <c:v>1647</c:v>
                </c:pt>
                <c:pt idx="200">
                  <c:v>1644</c:v>
                </c:pt>
                <c:pt idx="201">
                  <c:v>1584</c:v>
                </c:pt>
                <c:pt idx="202">
                  <c:v>1505</c:v>
                </c:pt>
                <c:pt idx="203">
                  <c:v>1639</c:v>
                </c:pt>
                <c:pt idx="204">
                  <c:v>1629</c:v>
                </c:pt>
                <c:pt idx="205">
                  <c:v>1613</c:v>
                </c:pt>
                <c:pt idx="206">
                  <c:v>1509</c:v>
                </c:pt>
                <c:pt idx="207">
                  <c:v>1507</c:v>
                </c:pt>
                <c:pt idx="208">
                  <c:v>1605</c:v>
                </c:pt>
                <c:pt idx="209">
                  <c:v>1580</c:v>
                </c:pt>
                <c:pt idx="210">
                  <c:v>1550</c:v>
                </c:pt>
                <c:pt idx="211">
                  <c:v>1544</c:v>
                </c:pt>
                <c:pt idx="212">
                  <c:v>1610</c:v>
                </c:pt>
                <c:pt idx="213">
                  <c:v>1654</c:v>
                </c:pt>
                <c:pt idx="214">
                  <c:v>1721</c:v>
                </c:pt>
                <c:pt idx="215">
                  <c:v>1810</c:v>
                </c:pt>
                <c:pt idx="216">
                  <c:v>1721</c:v>
                </c:pt>
                <c:pt idx="217">
                  <c:v>1701</c:v>
                </c:pt>
                <c:pt idx="218">
                  <c:v>1777</c:v>
                </c:pt>
                <c:pt idx="219">
                  <c:v>1778</c:v>
                </c:pt>
                <c:pt idx="220">
                  <c:v>1690</c:v>
                </c:pt>
                <c:pt idx="221">
                  <c:v>1688</c:v>
                </c:pt>
                <c:pt idx="222">
                  <c:v>1825</c:v>
                </c:pt>
                <c:pt idx="223">
                  <c:v>1770</c:v>
                </c:pt>
                <c:pt idx="224">
                  <c:v>1816</c:v>
                </c:pt>
                <c:pt idx="225">
                  <c:v>1881</c:v>
                </c:pt>
                <c:pt idx="226">
                  <c:v>1965</c:v>
                </c:pt>
                <c:pt idx="227">
                  <c:v>1909</c:v>
                </c:pt>
                <c:pt idx="228">
                  <c:v>2102</c:v>
                </c:pt>
                <c:pt idx="229">
                  <c:v>2368</c:v>
                </c:pt>
                <c:pt idx="230">
                  <c:v>2513</c:v>
                </c:pt>
                <c:pt idx="231">
                  <c:v>3102</c:v>
                </c:pt>
                <c:pt idx="232">
                  <c:v>4024</c:v>
                </c:pt>
                <c:pt idx="233">
                  <c:v>6832</c:v>
                </c:pt>
                <c:pt idx="234">
                  <c:v>15301</c:v>
                </c:pt>
                <c:pt idx="235">
                  <c:v>38453</c:v>
                </c:pt>
                <c:pt idx="236">
                  <c:v>37692</c:v>
                </c:pt>
                <c:pt idx="237">
                  <c:v>24041</c:v>
                </c:pt>
                <c:pt idx="238">
                  <c:v>7980</c:v>
                </c:pt>
                <c:pt idx="239">
                  <c:v>3153</c:v>
                </c:pt>
                <c:pt idx="240">
                  <c:v>2458</c:v>
                </c:pt>
                <c:pt idx="241">
                  <c:v>2096</c:v>
                </c:pt>
                <c:pt idx="242">
                  <c:v>1935</c:v>
                </c:pt>
                <c:pt idx="243">
                  <c:v>1804</c:v>
                </c:pt>
                <c:pt idx="244">
                  <c:v>1785</c:v>
                </c:pt>
                <c:pt idx="245">
                  <c:v>1723</c:v>
                </c:pt>
                <c:pt idx="246">
                  <c:v>1815</c:v>
                </c:pt>
                <c:pt idx="247">
                  <c:v>1801</c:v>
                </c:pt>
                <c:pt idx="248">
                  <c:v>1727</c:v>
                </c:pt>
                <c:pt idx="249">
                  <c:v>1710</c:v>
                </c:pt>
                <c:pt idx="250">
                  <c:v>1731</c:v>
                </c:pt>
                <c:pt idx="251">
                  <c:v>1781</c:v>
                </c:pt>
                <c:pt idx="252">
                  <c:v>1698</c:v>
                </c:pt>
                <c:pt idx="253">
                  <c:v>1634</c:v>
                </c:pt>
                <c:pt idx="254">
                  <c:v>1679</c:v>
                </c:pt>
                <c:pt idx="255">
                  <c:v>1647</c:v>
                </c:pt>
                <c:pt idx="256">
                  <c:v>1747</c:v>
                </c:pt>
                <c:pt idx="257">
                  <c:v>1579</c:v>
                </c:pt>
                <c:pt idx="258">
                  <c:v>1611</c:v>
                </c:pt>
                <c:pt idx="259">
                  <c:v>1599</c:v>
                </c:pt>
                <c:pt idx="260">
                  <c:v>1634</c:v>
                </c:pt>
                <c:pt idx="261">
                  <c:v>1670</c:v>
                </c:pt>
                <c:pt idx="262">
                  <c:v>1709</c:v>
                </c:pt>
                <c:pt idx="263">
                  <c:v>1658</c:v>
                </c:pt>
                <c:pt idx="264">
                  <c:v>1622</c:v>
                </c:pt>
                <c:pt idx="265">
                  <c:v>1667</c:v>
                </c:pt>
                <c:pt idx="266">
                  <c:v>1629</c:v>
                </c:pt>
                <c:pt idx="267">
                  <c:v>1604</c:v>
                </c:pt>
                <c:pt idx="268">
                  <c:v>1665</c:v>
                </c:pt>
                <c:pt idx="269">
                  <c:v>1658</c:v>
                </c:pt>
                <c:pt idx="270">
                  <c:v>1664</c:v>
                </c:pt>
                <c:pt idx="271">
                  <c:v>1589</c:v>
                </c:pt>
                <c:pt idx="272">
                  <c:v>1750</c:v>
                </c:pt>
                <c:pt idx="273">
                  <c:v>1617</c:v>
                </c:pt>
                <c:pt idx="274">
                  <c:v>1649</c:v>
                </c:pt>
                <c:pt idx="275">
                  <c:v>1610</c:v>
                </c:pt>
                <c:pt idx="276">
                  <c:v>1691</c:v>
                </c:pt>
                <c:pt idx="277">
                  <c:v>1629</c:v>
                </c:pt>
                <c:pt idx="278">
                  <c:v>1620</c:v>
                </c:pt>
                <c:pt idx="279">
                  <c:v>1624</c:v>
                </c:pt>
                <c:pt idx="280">
                  <c:v>1653</c:v>
                </c:pt>
                <c:pt idx="281">
                  <c:v>1590</c:v>
                </c:pt>
                <c:pt idx="282">
                  <c:v>1729</c:v>
                </c:pt>
                <c:pt idx="283">
                  <c:v>1706</c:v>
                </c:pt>
                <c:pt idx="284">
                  <c:v>1598</c:v>
                </c:pt>
                <c:pt idx="285">
                  <c:v>1626</c:v>
                </c:pt>
                <c:pt idx="286">
                  <c:v>1633</c:v>
                </c:pt>
                <c:pt idx="287">
                  <c:v>1673</c:v>
                </c:pt>
                <c:pt idx="288">
                  <c:v>1789</c:v>
                </c:pt>
                <c:pt idx="289">
                  <c:v>1795</c:v>
                </c:pt>
                <c:pt idx="290">
                  <c:v>1752</c:v>
                </c:pt>
                <c:pt idx="291">
                  <c:v>1702</c:v>
                </c:pt>
                <c:pt idx="292">
                  <c:v>1642</c:v>
                </c:pt>
                <c:pt idx="293">
                  <c:v>1637</c:v>
                </c:pt>
                <c:pt idx="294">
                  <c:v>1680</c:v>
                </c:pt>
                <c:pt idx="295">
                  <c:v>1602</c:v>
                </c:pt>
                <c:pt idx="296">
                  <c:v>1612</c:v>
                </c:pt>
                <c:pt idx="297">
                  <c:v>1650</c:v>
                </c:pt>
                <c:pt idx="298">
                  <c:v>1686</c:v>
                </c:pt>
                <c:pt idx="299">
                  <c:v>1697</c:v>
                </c:pt>
                <c:pt idx="300">
                  <c:v>1647</c:v>
                </c:pt>
                <c:pt idx="301">
                  <c:v>1651</c:v>
                </c:pt>
                <c:pt idx="302">
                  <c:v>1704</c:v>
                </c:pt>
                <c:pt idx="303">
                  <c:v>1564</c:v>
                </c:pt>
                <c:pt idx="304">
                  <c:v>1622</c:v>
                </c:pt>
                <c:pt idx="305">
                  <c:v>1679</c:v>
                </c:pt>
                <c:pt idx="306">
                  <c:v>1725</c:v>
                </c:pt>
                <c:pt idx="307">
                  <c:v>1655</c:v>
                </c:pt>
                <c:pt idx="308">
                  <c:v>1676</c:v>
                </c:pt>
                <c:pt idx="309">
                  <c:v>1633</c:v>
                </c:pt>
                <c:pt idx="310">
                  <c:v>1638</c:v>
                </c:pt>
                <c:pt idx="311">
                  <c:v>1683</c:v>
                </c:pt>
                <c:pt idx="312">
                  <c:v>1628</c:v>
                </c:pt>
                <c:pt idx="313">
                  <c:v>1613</c:v>
                </c:pt>
                <c:pt idx="314">
                  <c:v>1668</c:v>
                </c:pt>
                <c:pt idx="315">
                  <c:v>1687</c:v>
                </c:pt>
                <c:pt idx="316">
                  <c:v>1671</c:v>
                </c:pt>
                <c:pt idx="317">
                  <c:v>1585</c:v>
                </c:pt>
                <c:pt idx="318">
                  <c:v>1567</c:v>
                </c:pt>
                <c:pt idx="319">
                  <c:v>1652</c:v>
                </c:pt>
                <c:pt idx="320">
                  <c:v>1618</c:v>
                </c:pt>
                <c:pt idx="321">
                  <c:v>1615</c:v>
                </c:pt>
                <c:pt idx="322">
                  <c:v>1598</c:v>
                </c:pt>
                <c:pt idx="323">
                  <c:v>1595</c:v>
                </c:pt>
                <c:pt idx="324">
                  <c:v>1662</c:v>
                </c:pt>
                <c:pt idx="325">
                  <c:v>1629</c:v>
                </c:pt>
                <c:pt idx="326">
                  <c:v>1646</c:v>
                </c:pt>
                <c:pt idx="327">
                  <c:v>1614</c:v>
                </c:pt>
                <c:pt idx="328">
                  <c:v>1595</c:v>
                </c:pt>
                <c:pt idx="329">
                  <c:v>1628</c:v>
                </c:pt>
                <c:pt idx="330">
                  <c:v>1658</c:v>
                </c:pt>
                <c:pt idx="331">
                  <c:v>1584</c:v>
                </c:pt>
                <c:pt idx="332">
                  <c:v>1664</c:v>
                </c:pt>
                <c:pt idx="333">
                  <c:v>1562</c:v>
                </c:pt>
                <c:pt idx="334">
                  <c:v>1589</c:v>
                </c:pt>
                <c:pt idx="335">
                  <c:v>1539</c:v>
                </c:pt>
                <c:pt idx="336">
                  <c:v>1643</c:v>
                </c:pt>
                <c:pt idx="337">
                  <c:v>1607</c:v>
                </c:pt>
                <c:pt idx="338">
                  <c:v>1591</c:v>
                </c:pt>
                <c:pt idx="339">
                  <c:v>1594</c:v>
                </c:pt>
                <c:pt idx="340">
                  <c:v>1572</c:v>
                </c:pt>
                <c:pt idx="341">
                  <c:v>1650</c:v>
                </c:pt>
                <c:pt idx="342">
                  <c:v>1634</c:v>
                </c:pt>
                <c:pt idx="343">
                  <c:v>1617</c:v>
                </c:pt>
                <c:pt idx="344">
                  <c:v>1647</c:v>
                </c:pt>
                <c:pt idx="345">
                  <c:v>1568</c:v>
                </c:pt>
                <c:pt idx="346">
                  <c:v>1709</c:v>
                </c:pt>
                <c:pt idx="347">
                  <c:v>1609</c:v>
                </c:pt>
                <c:pt idx="348">
                  <c:v>1675</c:v>
                </c:pt>
                <c:pt idx="349">
                  <c:v>1584</c:v>
                </c:pt>
                <c:pt idx="350">
                  <c:v>1628</c:v>
                </c:pt>
                <c:pt idx="351">
                  <c:v>1656</c:v>
                </c:pt>
                <c:pt idx="352">
                  <c:v>1672</c:v>
                </c:pt>
                <c:pt idx="353">
                  <c:v>1685</c:v>
                </c:pt>
                <c:pt idx="354">
                  <c:v>1616</c:v>
                </c:pt>
                <c:pt idx="355">
                  <c:v>1620</c:v>
                </c:pt>
                <c:pt idx="356">
                  <c:v>1720</c:v>
                </c:pt>
                <c:pt idx="357">
                  <c:v>1625</c:v>
                </c:pt>
                <c:pt idx="358">
                  <c:v>1625</c:v>
                </c:pt>
                <c:pt idx="359">
                  <c:v>1658</c:v>
                </c:pt>
                <c:pt idx="360">
                  <c:v>1618</c:v>
                </c:pt>
                <c:pt idx="361">
                  <c:v>1708</c:v>
                </c:pt>
                <c:pt idx="362">
                  <c:v>1659</c:v>
                </c:pt>
                <c:pt idx="363">
                  <c:v>1690</c:v>
                </c:pt>
                <c:pt idx="364">
                  <c:v>1654</c:v>
                </c:pt>
                <c:pt idx="365">
                  <c:v>1678</c:v>
                </c:pt>
                <c:pt idx="366">
                  <c:v>1721</c:v>
                </c:pt>
                <c:pt idx="367">
                  <c:v>1650</c:v>
                </c:pt>
                <c:pt idx="368">
                  <c:v>1658</c:v>
                </c:pt>
                <c:pt idx="369">
                  <c:v>1678</c:v>
                </c:pt>
                <c:pt idx="370">
                  <c:v>1730</c:v>
                </c:pt>
                <c:pt idx="371">
                  <c:v>1758</c:v>
                </c:pt>
                <c:pt idx="372">
                  <c:v>1787</c:v>
                </c:pt>
                <c:pt idx="373">
                  <c:v>1867</c:v>
                </c:pt>
                <c:pt idx="374">
                  <c:v>1908</c:v>
                </c:pt>
                <c:pt idx="375">
                  <c:v>2023</c:v>
                </c:pt>
                <c:pt idx="376">
                  <c:v>2235</c:v>
                </c:pt>
                <c:pt idx="377">
                  <c:v>2801</c:v>
                </c:pt>
                <c:pt idx="378">
                  <c:v>5282</c:v>
                </c:pt>
                <c:pt idx="379">
                  <c:v>12513</c:v>
                </c:pt>
                <c:pt idx="380">
                  <c:v>9722</c:v>
                </c:pt>
                <c:pt idx="381">
                  <c:v>7627</c:v>
                </c:pt>
                <c:pt idx="382">
                  <c:v>5225</c:v>
                </c:pt>
                <c:pt idx="383">
                  <c:v>2162</c:v>
                </c:pt>
                <c:pt idx="384">
                  <c:v>1962</c:v>
                </c:pt>
                <c:pt idx="385">
                  <c:v>1895</c:v>
                </c:pt>
                <c:pt idx="386">
                  <c:v>1819</c:v>
                </c:pt>
                <c:pt idx="387">
                  <c:v>1792</c:v>
                </c:pt>
                <c:pt idx="388">
                  <c:v>1711</c:v>
                </c:pt>
                <c:pt idx="389">
                  <c:v>1664</c:v>
                </c:pt>
                <c:pt idx="390">
                  <c:v>1730</c:v>
                </c:pt>
                <c:pt idx="391">
                  <c:v>1658</c:v>
                </c:pt>
                <c:pt idx="392">
                  <c:v>1786</c:v>
                </c:pt>
                <c:pt idx="393">
                  <c:v>1693</c:v>
                </c:pt>
                <c:pt idx="394">
                  <c:v>1639</c:v>
                </c:pt>
                <c:pt idx="395">
                  <c:v>1654</c:v>
                </c:pt>
                <c:pt idx="396">
                  <c:v>1753</c:v>
                </c:pt>
                <c:pt idx="397">
                  <c:v>1600</c:v>
                </c:pt>
                <c:pt idx="398">
                  <c:v>1589</c:v>
                </c:pt>
                <c:pt idx="399">
                  <c:v>1641</c:v>
                </c:pt>
                <c:pt idx="400">
                  <c:v>1593</c:v>
                </c:pt>
                <c:pt idx="401">
                  <c:v>1641</c:v>
                </c:pt>
                <c:pt idx="402">
                  <c:v>1637</c:v>
                </c:pt>
                <c:pt idx="403">
                  <c:v>1717</c:v>
                </c:pt>
                <c:pt idx="404">
                  <c:v>1726</c:v>
                </c:pt>
                <c:pt idx="405">
                  <c:v>1709</c:v>
                </c:pt>
                <c:pt idx="406">
                  <c:v>1643</c:v>
                </c:pt>
                <c:pt idx="407">
                  <c:v>1572</c:v>
                </c:pt>
                <c:pt idx="408">
                  <c:v>1607</c:v>
                </c:pt>
                <c:pt idx="409">
                  <c:v>1678</c:v>
                </c:pt>
                <c:pt idx="410">
                  <c:v>1665</c:v>
                </c:pt>
                <c:pt idx="411">
                  <c:v>1646</c:v>
                </c:pt>
                <c:pt idx="412">
                  <c:v>1735</c:v>
                </c:pt>
                <c:pt idx="413">
                  <c:v>1772</c:v>
                </c:pt>
                <c:pt idx="414">
                  <c:v>1658</c:v>
                </c:pt>
                <c:pt idx="415">
                  <c:v>1749</c:v>
                </c:pt>
                <c:pt idx="416">
                  <c:v>1723</c:v>
                </c:pt>
                <c:pt idx="417">
                  <c:v>1592</c:v>
                </c:pt>
                <c:pt idx="418">
                  <c:v>1612</c:v>
                </c:pt>
                <c:pt idx="419">
                  <c:v>1637</c:v>
                </c:pt>
                <c:pt idx="420">
                  <c:v>1684</c:v>
                </c:pt>
                <c:pt idx="421">
                  <c:v>1656</c:v>
                </c:pt>
                <c:pt idx="422">
                  <c:v>1588</c:v>
                </c:pt>
                <c:pt idx="423">
                  <c:v>1606</c:v>
                </c:pt>
                <c:pt idx="424">
                  <c:v>1680</c:v>
                </c:pt>
                <c:pt idx="425">
                  <c:v>1655</c:v>
                </c:pt>
                <c:pt idx="426">
                  <c:v>1738</c:v>
                </c:pt>
                <c:pt idx="427">
                  <c:v>1739</c:v>
                </c:pt>
                <c:pt idx="428">
                  <c:v>1594</c:v>
                </c:pt>
                <c:pt idx="429">
                  <c:v>1782</c:v>
                </c:pt>
                <c:pt idx="430">
                  <c:v>1733</c:v>
                </c:pt>
                <c:pt idx="431">
                  <c:v>1596</c:v>
                </c:pt>
                <c:pt idx="432">
                  <c:v>1659</c:v>
                </c:pt>
                <c:pt idx="433">
                  <c:v>1627</c:v>
                </c:pt>
                <c:pt idx="434">
                  <c:v>1694</c:v>
                </c:pt>
                <c:pt idx="435">
                  <c:v>1614</c:v>
                </c:pt>
                <c:pt idx="436">
                  <c:v>1618</c:v>
                </c:pt>
                <c:pt idx="437">
                  <c:v>1611</c:v>
                </c:pt>
                <c:pt idx="438">
                  <c:v>1646</c:v>
                </c:pt>
                <c:pt idx="439">
                  <c:v>1663</c:v>
                </c:pt>
                <c:pt idx="440">
                  <c:v>1622</c:v>
                </c:pt>
                <c:pt idx="441">
                  <c:v>1608</c:v>
                </c:pt>
                <c:pt idx="442">
                  <c:v>1697</c:v>
                </c:pt>
                <c:pt idx="443">
                  <c:v>1645</c:v>
                </c:pt>
                <c:pt idx="444">
                  <c:v>1698</c:v>
                </c:pt>
                <c:pt idx="445">
                  <c:v>1642</c:v>
                </c:pt>
                <c:pt idx="446">
                  <c:v>1639</c:v>
                </c:pt>
                <c:pt idx="447">
                  <c:v>1655</c:v>
                </c:pt>
                <c:pt idx="448">
                  <c:v>1836</c:v>
                </c:pt>
                <c:pt idx="449">
                  <c:v>1653</c:v>
                </c:pt>
                <c:pt idx="450">
                  <c:v>1674</c:v>
                </c:pt>
                <c:pt idx="451">
                  <c:v>1603</c:v>
                </c:pt>
                <c:pt idx="452">
                  <c:v>1695</c:v>
                </c:pt>
                <c:pt idx="453">
                  <c:v>1699</c:v>
                </c:pt>
                <c:pt idx="454">
                  <c:v>1756</c:v>
                </c:pt>
                <c:pt idx="455">
                  <c:v>1609</c:v>
                </c:pt>
                <c:pt idx="456">
                  <c:v>1634</c:v>
                </c:pt>
                <c:pt idx="457">
                  <c:v>1615</c:v>
                </c:pt>
                <c:pt idx="458">
                  <c:v>1702</c:v>
                </c:pt>
                <c:pt idx="459">
                  <c:v>1732</c:v>
                </c:pt>
                <c:pt idx="460">
                  <c:v>1731</c:v>
                </c:pt>
                <c:pt idx="461">
                  <c:v>1736</c:v>
                </c:pt>
                <c:pt idx="462">
                  <c:v>1709</c:v>
                </c:pt>
                <c:pt idx="463">
                  <c:v>1686</c:v>
                </c:pt>
                <c:pt idx="464">
                  <c:v>1692</c:v>
                </c:pt>
                <c:pt idx="465">
                  <c:v>1712</c:v>
                </c:pt>
                <c:pt idx="466">
                  <c:v>1775</c:v>
                </c:pt>
                <c:pt idx="467">
                  <c:v>1651</c:v>
                </c:pt>
                <c:pt idx="468">
                  <c:v>1745</c:v>
                </c:pt>
                <c:pt idx="469">
                  <c:v>1720</c:v>
                </c:pt>
                <c:pt idx="470">
                  <c:v>1632</c:v>
                </c:pt>
                <c:pt idx="471">
                  <c:v>1729</c:v>
                </c:pt>
                <c:pt idx="472">
                  <c:v>1790</c:v>
                </c:pt>
                <c:pt idx="473">
                  <c:v>1625</c:v>
                </c:pt>
                <c:pt idx="474">
                  <c:v>1743</c:v>
                </c:pt>
                <c:pt idx="475">
                  <c:v>1767</c:v>
                </c:pt>
                <c:pt idx="476">
                  <c:v>1739</c:v>
                </c:pt>
                <c:pt idx="477">
                  <c:v>1734</c:v>
                </c:pt>
                <c:pt idx="478">
                  <c:v>1778</c:v>
                </c:pt>
                <c:pt idx="479">
                  <c:v>1657</c:v>
                </c:pt>
                <c:pt idx="480">
                  <c:v>1697</c:v>
                </c:pt>
                <c:pt idx="481">
                  <c:v>1716</c:v>
                </c:pt>
                <c:pt idx="482">
                  <c:v>1820</c:v>
                </c:pt>
                <c:pt idx="483">
                  <c:v>1755</c:v>
                </c:pt>
                <c:pt idx="484">
                  <c:v>1718</c:v>
                </c:pt>
                <c:pt idx="485">
                  <c:v>1803</c:v>
                </c:pt>
                <c:pt idx="486">
                  <c:v>1808</c:v>
                </c:pt>
                <c:pt idx="487">
                  <c:v>1722</c:v>
                </c:pt>
                <c:pt idx="488">
                  <c:v>1791</c:v>
                </c:pt>
                <c:pt idx="489">
                  <c:v>1790</c:v>
                </c:pt>
                <c:pt idx="490">
                  <c:v>1741</c:v>
                </c:pt>
                <c:pt idx="491">
                  <c:v>1786</c:v>
                </c:pt>
                <c:pt idx="492">
                  <c:v>1749</c:v>
                </c:pt>
                <c:pt idx="493">
                  <c:v>1861</c:v>
                </c:pt>
                <c:pt idx="494">
                  <c:v>1909</c:v>
                </c:pt>
                <c:pt idx="495">
                  <c:v>1943</c:v>
                </c:pt>
                <c:pt idx="496">
                  <c:v>2032</c:v>
                </c:pt>
                <c:pt idx="497">
                  <c:v>2055</c:v>
                </c:pt>
                <c:pt idx="498">
                  <c:v>2259</c:v>
                </c:pt>
                <c:pt idx="499">
                  <c:v>2575</c:v>
                </c:pt>
                <c:pt idx="500">
                  <c:v>2899</c:v>
                </c:pt>
                <c:pt idx="501">
                  <c:v>3721</c:v>
                </c:pt>
                <c:pt idx="502">
                  <c:v>7821</c:v>
                </c:pt>
                <c:pt idx="503">
                  <c:v>20761</c:v>
                </c:pt>
                <c:pt idx="504">
                  <c:v>16391</c:v>
                </c:pt>
                <c:pt idx="505">
                  <c:v>9952</c:v>
                </c:pt>
                <c:pt idx="506">
                  <c:v>11806</c:v>
                </c:pt>
                <c:pt idx="507">
                  <c:v>3924</c:v>
                </c:pt>
                <c:pt idx="508">
                  <c:v>2399</c:v>
                </c:pt>
                <c:pt idx="509">
                  <c:v>2084</c:v>
                </c:pt>
                <c:pt idx="510">
                  <c:v>2023</c:v>
                </c:pt>
                <c:pt idx="511">
                  <c:v>1877</c:v>
                </c:pt>
                <c:pt idx="512">
                  <c:v>1890</c:v>
                </c:pt>
                <c:pt idx="513">
                  <c:v>1816</c:v>
                </c:pt>
                <c:pt idx="514">
                  <c:v>1782</c:v>
                </c:pt>
                <c:pt idx="515">
                  <c:v>1877</c:v>
                </c:pt>
                <c:pt idx="516">
                  <c:v>1771</c:v>
                </c:pt>
                <c:pt idx="517">
                  <c:v>1757</c:v>
                </c:pt>
                <c:pt idx="518">
                  <c:v>1774</c:v>
                </c:pt>
                <c:pt idx="519">
                  <c:v>1726</c:v>
                </c:pt>
                <c:pt idx="520">
                  <c:v>1746</c:v>
                </c:pt>
                <c:pt idx="521">
                  <c:v>1816</c:v>
                </c:pt>
                <c:pt idx="522">
                  <c:v>1768</c:v>
                </c:pt>
                <c:pt idx="523">
                  <c:v>1833</c:v>
                </c:pt>
                <c:pt idx="524">
                  <c:v>1797</c:v>
                </c:pt>
                <c:pt idx="525">
                  <c:v>1735</c:v>
                </c:pt>
                <c:pt idx="526">
                  <c:v>1730</c:v>
                </c:pt>
                <c:pt idx="527">
                  <c:v>1770</c:v>
                </c:pt>
                <c:pt idx="528">
                  <c:v>1796</c:v>
                </c:pt>
                <c:pt idx="529">
                  <c:v>1790</c:v>
                </c:pt>
                <c:pt idx="530">
                  <c:v>1684</c:v>
                </c:pt>
                <c:pt idx="531">
                  <c:v>1694</c:v>
                </c:pt>
                <c:pt idx="532">
                  <c:v>1661</c:v>
                </c:pt>
                <c:pt idx="533">
                  <c:v>1753</c:v>
                </c:pt>
                <c:pt idx="534">
                  <c:v>1739</c:v>
                </c:pt>
                <c:pt idx="535">
                  <c:v>1700</c:v>
                </c:pt>
                <c:pt idx="536">
                  <c:v>1612</c:v>
                </c:pt>
                <c:pt idx="537">
                  <c:v>1668</c:v>
                </c:pt>
                <c:pt idx="538">
                  <c:v>1696</c:v>
                </c:pt>
                <c:pt idx="539">
                  <c:v>1683</c:v>
                </c:pt>
                <c:pt idx="540">
                  <c:v>1656</c:v>
                </c:pt>
                <c:pt idx="541">
                  <c:v>1614</c:v>
                </c:pt>
                <c:pt idx="542">
                  <c:v>1739</c:v>
                </c:pt>
                <c:pt idx="543">
                  <c:v>1708</c:v>
                </c:pt>
                <c:pt idx="544">
                  <c:v>1788</c:v>
                </c:pt>
                <c:pt idx="545">
                  <c:v>1773</c:v>
                </c:pt>
                <c:pt idx="546">
                  <c:v>1766</c:v>
                </c:pt>
                <c:pt idx="547">
                  <c:v>1739</c:v>
                </c:pt>
                <c:pt idx="548">
                  <c:v>1745</c:v>
                </c:pt>
                <c:pt idx="549">
                  <c:v>1709</c:v>
                </c:pt>
                <c:pt idx="550">
                  <c:v>1705</c:v>
                </c:pt>
                <c:pt idx="551">
                  <c:v>1577</c:v>
                </c:pt>
                <c:pt idx="552">
                  <c:v>1787</c:v>
                </c:pt>
                <c:pt idx="553">
                  <c:v>1675</c:v>
                </c:pt>
                <c:pt idx="554">
                  <c:v>1727</c:v>
                </c:pt>
                <c:pt idx="555">
                  <c:v>1710</c:v>
                </c:pt>
                <c:pt idx="556">
                  <c:v>1622</c:v>
                </c:pt>
                <c:pt idx="557">
                  <c:v>1675</c:v>
                </c:pt>
                <c:pt idx="558">
                  <c:v>1704</c:v>
                </c:pt>
                <c:pt idx="559">
                  <c:v>1658</c:v>
                </c:pt>
                <c:pt idx="560">
                  <c:v>1716</c:v>
                </c:pt>
                <c:pt idx="561">
                  <c:v>1673</c:v>
                </c:pt>
                <c:pt idx="562">
                  <c:v>1636</c:v>
                </c:pt>
                <c:pt idx="563">
                  <c:v>1735</c:v>
                </c:pt>
                <c:pt idx="564">
                  <c:v>1704</c:v>
                </c:pt>
                <c:pt idx="565">
                  <c:v>1637</c:v>
                </c:pt>
                <c:pt idx="566">
                  <c:v>1779</c:v>
                </c:pt>
                <c:pt idx="567">
                  <c:v>1758</c:v>
                </c:pt>
                <c:pt idx="568">
                  <c:v>1736</c:v>
                </c:pt>
                <c:pt idx="569">
                  <c:v>1827</c:v>
                </c:pt>
                <c:pt idx="570">
                  <c:v>1744</c:v>
                </c:pt>
                <c:pt idx="571">
                  <c:v>1742</c:v>
                </c:pt>
                <c:pt idx="572">
                  <c:v>1800</c:v>
                </c:pt>
                <c:pt idx="573">
                  <c:v>1714</c:v>
                </c:pt>
                <c:pt idx="574">
                  <c:v>1649</c:v>
                </c:pt>
                <c:pt idx="575">
                  <c:v>1787</c:v>
                </c:pt>
                <c:pt idx="576">
                  <c:v>1688</c:v>
                </c:pt>
                <c:pt idx="577">
                  <c:v>1711</c:v>
                </c:pt>
                <c:pt idx="578">
                  <c:v>1763</c:v>
                </c:pt>
                <c:pt idx="579">
                  <c:v>1761</c:v>
                </c:pt>
                <c:pt idx="580">
                  <c:v>1776</c:v>
                </c:pt>
                <c:pt idx="581">
                  <c:v>1783</c:v>
                </c:pt>
                <c:pt idx="582">
                  <c:v>1720</c:v>
                </c:pt>
                <c:pt idx="583">
                  <c:v>1767</c:v>
                </c:pt>
                <c:pt idx="584">
                  <c:v>1712</c:v>
                </c:pt>
                <c:pt idx="585">
                  <c:v>1678</c:v>
                </c:pt>
                <c:pt idx="586">
                  <c:v>1772</c:v>
                </c:pt>
                <c:pt idx="587">
                  <c:v>1786</c:v>
                </c:pt>
                <c:pt idx="588">
                  <c:v>1707</c:v>
                </c:pt>
                <c:pt idx="589">
                  <c:v>1721</c:v>
                </c:pt>
                <c:pt idx="590">
                  <c:v>1649</c:v>
                </c:pt>
                <c:pt idx="591">
                  <c:v>1731</c:v>
                </c:pt>
                <c:pt idx="592">
                  <c:v>1852</c:v>
                </c:pt>
                <c:pt idx="593">
                  <c:v>1748</c:v>
                </c:pt>
                <c:pt idx="594">
                  <c:v>1710</c:v>
                </c:pt>
                <c:pt idx="595">
                  <c:v>1719</c:v>
                </c:pt>
                <c:pt idx="596">
                  <c:v>1768</c:v>
                </c:pt>
                <c:pt idx="597">
                  <c:v>1775</c:v>
                </c:pt>
                <c:pt idx="598">
                  <c:v>1768</c:v>
                </c:pt>
                <c:pt idx="599">
                  <c:v>1764</c:v>
                </c:pt>
                <c:pt idx="600">
                  <c:v>1681</c:v>
                </c:pt>
                <c:pt idx="601">
                  <c:v>1745</c:v>
                </c:pt>
                <c:pt idx="602">
                  <c:v>1698</c:v>
                </c:pt>
                <c:pt idx="603">
                  <c:v>1768</c:v>
                </c:pt>
                <c:pt idx="604">
                  <c:v>1781</c:v>
                </c:pt>
                <c:pt idx="605">
                  <c:v>1756</c:v>
                </c:pt>
                <c:pt idx="606">
                  <c:v>1696</c:v>
                </c:pt>
                <c:pt idx="607">
                  <c:v>1692</c:v>
                </c:pt>
                <c:pt idx="608">
                  <c:v>1765</c:v>
                </c:pt>
                <c:pt idx="609">
                  <c:v>1705</c:v>
                </c:pt>
                <c:pt idx="610">
                  <c:v>1754</c:v>
                </c:pt>
                <c:pt idx="611">
                  <c:v>1713</c:v>
                </c:pt>
                <c:pt idx="612">
                  <c:v>1855</c:v>
                </c:pt>
                <c:pt idx="613">
                  <c:v>1832</c:v>
                </c:pt>
                <c:pt idx="614">
                  <c:v>2266</c:v>
                </c:pt>
                <c:pt idx="615">
                  <c:v>3287</c:v>
                </c:pt>
                <c:pt idx="616">
                  <c:v>2635</c:v>
                </c:pt>
                <c:pt idx="617">
                  <c:v>2208</c:v>
                </c:pt>
                <c:pt idx="618">
                  <c:v>2513</c:v>
                </c:pt>
                <c:pt idx="619">
                  <c:v>1953</c:v>
                </c:pt>
                <c:pt idx="620">
                  <c:v>1774</c:v>
                </c:pt>
                <c:pt idx="621">
                  <c:v>1753</c:v>
                </c:pt>
                <c:pt idx="622">
                  <c:v>1733</c:v>
                </c:pt>
                <c:pt idx="623">
                  <c:v>1714</c:v>
                </c:pt>
                <c:pt idx="624">
                  <c:v>1765</c:v>
                </c:pt>
                <c:pt idx="625">
                  <c:v>1719</c:v>
                </c:pt>
                <c:pt idx="626">
                  <c:v>1719</c:v>
                </c:pt>
                <c:pt idx="627">
                  <c:v>1722</c:v>
                </c:pt>
                <c:pt idx="628">
                  <c:v>1742</c:v>
                </c:pt>
                <c:pt idx="629">
                  <c:v>1720</c:v>
                </c:pt>
                <c:pt idx="630">
                  <c:v>1791</c:v>
                </c:pt>
                <c:pt idx="631">
                  <c:v>1834</c:v>
                </c:pt>
                <c:pt idx="632">
                  <c:v>1696</c:v>
                </c:pt>
                <c:pt idx="633">
                  <c:v>1680</c:v>
                </c:pt>
                <c:pt idx="634">
                  <c:v>1681</c:v>
                </c:pt>
                <c:pt idx="635">
                  <c:v>1716</c:v>
                </c:pt>
                <c:pt idx="636">
                  <c:v>1750</c:v>
                </c:pt>
                <c:pt idx="637">
                  <c:v>1736</c:v>
                </c:pt>
                <c:pt idx="638">
                  <c:v>1680</c:v>
                </c:pt>
                <c:pt idx="639">
                  <c:v>1748</c:v>
                </c:pt>
                <c:pt idx="640">
                  <c:v>1689</c:v>
                </c:pt>
                <c:pt idx="641">
                  <c:v>1701</c:v>
                </c:pt>
                <c:pt idx="642">
                  <c:v>1643</c:v>
                </c:pt>
                <c:pt idx="643">
                  <c:v>1776</c:v>
                </c:pt>
                <c:pt idx="644">
                  <c:v>1714</c:v>
                </c:pt>
                <c:pt idx="645">
                  <c:v>1769</c:v>
                </c:pt>
                <c:pt idx="646">
                  <c:v>1743</c:v>
                </c:pt>
                <c:pt idx="647">
                  <c:v>1750</c:v>
                </c:pt>
                <c:pt idx="648">
                  <c:v>1687</c:v>
                </c:pt>
                <c:pt idx="649">
                  <c:v>1865</c:v>
                </c:pt>
                <c:pt idx="650">
                  <c:v>1756</c:v>
                </c:pt>
                <c:pt idx="651">
                  <c:v>1704</c:v>
                </c:pt>
                <c:pt idx="652">
                  <c:v>1669</c:v>
                </c:pt>
                <c:pt idx="653">
                  <c:v>1709</c:v>
                </c:pt>
                <c:pt idx="654">
                  <c:v>1756</c:v>
                </c:pt>
                <c:pt idx="655">
                  <c:v>1716</c:v>
                </c:pt>
                <c:pt idx="656">
                  <c:v>1765</c:v>
                </c:pt>
                <c:pt idx="657">
                  <c:v>1755</c:v>
                </c:pt>
                <c:pt idx="658">
                  <c:v>1703</c:v>
                </c:pt>
                <c:pt idx="659">
                  <c:v>1759</c:v>
                </c:pt>
                <c:pt idx="660">
                  <c:v>1665</c:v>
                </c:pt>
                <c:pt idx="661">
                  <c:v>1792</c:v>
                </c:pt>
                <c:pt idx="662">
                  <c:v>1676</c:v>
                </c:pt>
                <c:pt idx="663">
                  <c:v>1668</c:v>
                </c:pt>
                <c:pt idx="664">
                  <c:v>1731</c:v>
                </c:pt>
                <c:pt idx="665">
                  <c:v>1766</c:v>
                </c:pt>
                <c:pt idx="666">
                  <c:v>1706</c:v>
                </c:pt>
                <c:pt idx="667">
                  <c:v>1661</c:v>
                </c:pt>
                <c:pt idx="668">
                  <c:v>1740</c:v>
                </c:pt>
                <c:pt idx="669">
                  <c:v>1789</c:v>
                </c:pt>
                <c:pt idx="670">
                  <c:v>1827</c:v>
                </c:pt>
                <c:pt idx="671">
                  <c:v>1728</c:v>
                </c:pt>
                <c:pt idx="672">
                  <c:v>1745</c:v>
                </c:pt>
                <c:pt idx="673">
                  <c:v>1732</c:v>
                </c:pt>
                <c:pt idx="674">
                  <c:v>1664</c:v>
                </c:pt>
                <c:pt idx="675">
                  <c:v>1762</c:v>
                </c:pt>
                <c:pt idx="676">
                  <c:v>1706</c:v>
                </c:pt>
                <c:pt idx="677">
                  <c:v>1692</c:v>
                </c:pt>
                <c:pt idx="678">
                  <c:v>1795</c:v>
                </c:pt>
                <c:pt idx="679">
                  <c:v>1842</c:v>
                </c:pt>
                <c:pt idx="680">
                  <c:v>1770</c:v>
                </c:pt>
                <c:pt idx="681">
                  <c:v>1772</c:v>
                </c:pt>
                <c:pt idx="682">
                  <c:v>1877</c:v>
                </c:pt>
                <c:pt idx="683">
                  <c:v>1839</c:v>
                </c:pt>
                <c:pt idx="684">
                  <c:v>1706</c:v>
                </c:pt>
                <c:pt idx="685">
                  <c:v>1863</c:v>
                </c:pt>
                <c:pt idx="686">
                  <c:v>1775</c:v>
                </c:pt>
                <c:pt idx="687">
                  <c:v>1740</c:v>
                </c:pt>
                <c:pt idx="688">
                  <c:v>1790</c:v>
                </c:pt>
                <c:pt idx="689">
                  <c:v>1703</c:v>
                </c:pt>
                <c:pt idx="690">
                  <c:v>1744</c:v>
                </c:pt>
                <c:pt idx="691">
                  <c:v>1754</c:v>
                </c:pt>
                <c:pt idx="692">
                  <c:v>1805</c:v>
                </c:pt>
                <c:pt idx="693">
                  <c:v>1791</c:v>
                </c:pt>
                <c:pt idx="694">
                  <c:v>1703</c:v>
                </c:pt>
                <c:pt idx="695">
                  <c:v>1784</c:v>
                </c:pt>
                <c:pt idx="696">
                  <c:v>1816</c:v>
                </c:pt>
                <c:pt idx="697">
                  <c:v>1726</c:v>
                </c:pt>
                <c:pt idx="698">
                  <c:v>1821</c:v>
                </c:pt>
                <c:pt idx="699">
                  <c:v>1858</c:v>
                </c:pt>
                <c:pt idx="700">
                  <c:v>1787</c:v>
                </c:pt>
                <c:pt idx="701">
                  <c:v>1815</c:v>
                </c:pt>
                <c:pt idx="702">
                  <c:v>1738</c:v>
                </c:pt>
                <c:pt idx="703">
                  <c:v>1928</c:v>
                </c:pt>
                <c:pt idx="704">
                  <c:v>1867</c:v>
                </c:pt>
                <c:pt idx="705">
                  <c:v>1731</c:v>
                </c:pt>
                <c:pt idx="706">
                  <c:v>1885</c:v>
                </c:pt>
                <c:pt idx="707">
                  <c:v>1882</c:v>
                </c:pt>
                <c:pt idx="708">
                  <c:v>1961</c:v>
                </c:pt>
                <c:pt idx="709">
                  <c:v>1946</c:v>
                </c:pt>
                <c:pt idx="710">
                  <c:v>2013</c:v>
                </c:pt>
                <c:pt idx="711">
                  <c:v>2098</c:v>
                </c:pt>
                <c:pt idx="712">
                  <c:v>2148</c:v>
                </c:pt>
                <c:pt idx="713">
                  <c:v>2382</c:v>
                </c:pt>
                <c:pt idx="714">
                  <c:v>2557</c:v>
                </c:pt>
                <c:pt idx="715">
                  <c:v>2737</c:v>
                </c:pt>
                <c:pt idx="716">
                  <c:v>3082</c:v>
                </c:pt>
                <c:pt idx="717">
                  <c:v>5010</c:v>
                </c:pt>
                <c:pt idx="718">
                  <c:v>13511</c:v>
                </c:pt>
                <c:pt idx="719">
                  <c:v>24287</c:v>
                </c:pt>
                <c:pt idx="720">
                  <c:v>8023</c:v>
                </c:pt>
                <c:pt idx="721">
                  <c:v>8551</c:v>
                </c:pt>
                <c:pt idx="722">
                  <c:v>13153</c:v>
                </c:pt>
                <c:pt idx="723">
                  <c:v>4737</c:v>
                </c:pt>
                <c:pt idx="724">
                  <c:v>2564</c:v>
                </c:pt>
                <c:pt idx="725">
                  <c:v>2161</c:v>
                </c:pt>
                <c:pt idx="726">
                  <c:v>1972</c:v>
                </c:pt>
                <c:pt idx="727">
                  <c:v>1890</c:v>
                </c:pt>
                <c:pt idx="728">
                  <c:v>1909</c:v>
                </c:pt>
                <c:pt idx="729">
                  <c:v>1903</c:v>
                </c:pt>
                <c:pt idx="730">
                  <c:v>1840</c:v>
                </c:pt>
                <c:pt idx="731">
                  <c:v>1796</c:v>
                </c:pt>
                <c:pt idx="732">
                  <c:v>1871</c:v>
                </c:pt>
                <c:pt idx="733">
                  <c:v>1875</c:v>
                </c:pt>
                <c:pt idx="734">
                  <c:v>1813</c:v>
                </c:pt>
                <c:pt idx="735">
                  <c:v>1796</c:v>
                </c:pt>
                <c:pt idx="736">
                  <c:v>1873</c:v>
                </c:pt>
                <c:pt idx="737">
                  <c:v>1708</c:v>
                </c:pt>
                <c:pt idx="738">
                  <c:v>1728</c:v>
                </c:pt>
                <c:pt idx="739">
                  <c:v>1682</c:v>
                </c:pt>
                <c:pt idx="740">
                  <c:v>1843</c:v>
                </c:pt>
                <c:pt idx="741">
                  <c:v>1919</c:v>
                </c:pt>
                <c:pt idx="742">
                  <c:v>1880</c:v>
                </c:pt>
                <c:pt idx="743">
                  <c:v>1767</c:v>
                </c:pt>
                <c:pt idx="744">
                  <c:v>1749</c:v>
                </c:pt>
                <c:pt idx="745">
                  <c:v>1841</c:v>
                </c:pt>
                <c:pt idx="746">
                  <c:v>1941</c:v>
                </c:pt>
                <c:pt idx="747">
                  <c:v>1767</c:v>
                </c:pt>
                <c:pt idx="748">
                  <c:v>1825</c:v>
                </c:pt>
                <c:pt idx="749">
                  <c:v>1839</c:v>
                </c:pt>
                <c:pt idx="750">
                  <c:v>1821</c:v>
                </c:pt>
                <c:pt idx="751">
                  <c:v>1805</c:v>
                </c:pt>
                <c:pt idx="752">
                  <c:v>1801</c:v>
                </c:pt>
                <c:pt idx="753">
                  <c:v>1804</c:v>
                </c:pt>
                <c:pt idx="754">
                  <c:v>1744</c:v>
                </c:pt>
                <c:pt idx="755">
                  <c:v>1755</c:v>
                </c:pt>
                <c:pt idx="756">
                  <c:v>1792</c:v>
                </c:pt>
                <c:pt idx="757">
                  <c:v>1687</c:v>
                </c:pt>
                <c:pt idx="758">
                  <c:v>1778</c:v>
                </c:pt>
                <c:pt idx="759">
                  <c:v>1736</c:v>
                </c:pt>
                <c:pt idx="760">
                  <c:v>1746</c:v>
                </c:pt>
                <c:pt idx="761">
                  <c:v>1870</c:v>
                </c:pt>
                <c:pt idx="762">
                  <c:v>1667</c:v>
                </c:pt>
                <c:pt idx="763">
                  <c:v>1726</c:v>
                </c:pt>
                <c:pt idx="764">
                  <c:v>1802</c:v>
                </c:pt>
                <c:pt idx="765">
                  <c:v>1792</c:v>
                </c:pt>
                <c:pt idx="766">
                  <c:v>1817</c:v>
                </c:pt>
                <c:pt idx="767">
                  <c:v>1745</c:v>
                </c:pt>
                <c:pt idx="768">
                  <c:v>1823</c:v>
                </c:pt>
                <c:pt idx="769">
                  <c:v>1811</c:v>
                </c:pt>
                <c:pt idx="770">
                  <c:v>1896</c:v>
                </c:pt>
                <c:pt idx="771">
                  <c:v>1770</c:v>
                </c:pt>
                <c:pt idx="772">
                  <c:v>1720</c:v>
                </c:pt>
                <c:pt idx="773">
                  <c:v>1761</c:v>
                </c:pt>
                <c:pt idx="774">
                  <c:v>1824</c:v>
                </c:pt>
                <c:pt idx="775">
                  <c:v>1756</c:v>
                </c:pt>
                <c:pt idx="776">
                  <c:v>1728</c:v>
                </c:pt>
                <c:pt idx="777">
                  <c:v>1753</c:v>
                </c:pt>
                <c:pt idx="778">
                  <c:v>1768</c:v>
                </c:pt>
                <c:pt idx="779">
                  <c:v>1836</c:v>
                </c:pt>
                <c:pt idx="780">
                  <c:v>1789</c:v>
                </c:pt>
                <c:pt idx="781">
                  <c:v>1800</c:v>
                </c:pt>
                <c:pt idx="782">
                  <c:v>1752</c:v>
                </c:pt>
                <c:pt idx="783">
                  <c:v>1769</c:v>
                </c:pt>
                <c:pt idx="784">
                  <c:v>1720</c:v>
                </c:pt>
                <c:pt idx="785">
                  <c:v>1851</c:v>
                </c:pt>
                <c:pt idx="786">
                  <c:v>1708</c:v>
                </c:pt>
                <c:pt idx="787">
                  <c:v>1818</c:v>
                </c:pt>
                <c:pt idx="788">
                  <c:v>1778</c:v>
                </c:pt>
                <c:pt idx="789">
                  <c:v>1753</c:v>
                </c:pt>
                <c:pt idx="790">
                  <c:v>1818</c:v>
                </c:pt>
                <c:pt idx="791">
                  <c:v>1805</c:v>
                </c:pt>
                <c:pt idx="792">
                  <c:v>1754</c:v>
                </c:pt>
                <c:pt idx="793">
                  <c:v>1712</c:v>
                </c:pt>
                <c:pt idx="794">
                  <c:v>1805</c:v>
                </c:pt>
                <c:pt idx="795">
                  <c:v>1801</c:v>
                </c:pt>
                <c:pt idx="796">
                  <c:v>1774</c:v>
                </c:pt>
                <c:pt idx="797">
                  <c:v>1771</c:v>
                </c:pt>
                <c:pt idx="798">
                  <c:v>1710</c:v>
                </c:pt>
                <c:pt idx="799">
                  <c:v>1790</c:v>
                </c:pt>
                <c:pt idx="800">
                  <c:v>1809</c:v>
                </c:pt>
                <c:pt idx="801">
                  <c:v>1764</c:v>
                </c:pt>
                <c:pt idx="802">
                  <c:v>1752</c:v>
                </c:pt>
                <c:pt idx="803">
                  <c:v>1878</c:v>
                </c:pt>
                <c:pt idx="804">
                  <c:v>1812</c:v>
                </c:pt>
                <c:pt idx="805">
                  <c:v>1811</c:v>
                </c:pt>
                <c:pt idx="806">
                  <c:v>1799</c:v>
                </c:pt>
                <c:pt idx="807">
                  <c:v>1734</c:v>
                </c:pt>
                <c:pt idx="808">
                  <c:v>1782</c:v>
                </c:pt>
                <c:pt idx="809">
                  <c:v>1713</c:v>
                </c:pt>
                <c:pt idx="810">
                  <c:v>1739</c:v>
                </c:pt>
                <c:pt idx="811">
                  <c:v>1740</c:v>
                </c:pt>
                <c:pt idx="812">
                  <c:v>1845</c:v>
                </c:pt>
                <c:pt idx="813">
                  <c:v>1809</c:v>
                </c:pt>
                <c:pt idx="814">
                  <c:v>1741</c:v>
                </c:pt>
                <c:pt idx="815">
                  <c:v>1786</c:v>
                </c:pt>
                <c:pt idx="816">
                  <c:v>1905</c:v>
                </c:pt>
                <c:pt idx="817">
                  <c:v>1874</c:v>
                </c:pt>
                <c:pt idx="818">
                  <c:v>1838</c:v>
                </c:pt>
                <c:pt idx="819">
                  <c:v>1871</c:v>
                </c:pt>
                <c:pt idx="820">
                  <c:v>1763</c:v>
                </c:pt>
                <c:pt idx="821">
                  <c:v>1790</c:v>
                </c:pt>
                <c:pt idx="822">
                  <c:v>1773</c:v>
                </c:pt>
                <c:pt idx="823">
                  <c:v>1767</c:v>
                </c:pt>
                <c:pt idx="824">
                  <c:v>1808</c:v>
                </c:pt>
                <c:pt idx="825">
                  <c:v>1781</c:v>
                </c:pt>
                <c:pt idx="826">
                  <c:v>1648</c:v>
                </c:pt>
                <c:pt idx="827">
                  <c:v>1718</c:v>
                </c:pt>
                <c:pt idx="828">
                  <c:v>1780</c:v>
                </c:pt>
                <c:pt idx="829">
                  <c:v>1751</c:v>
                </c:pt>
                <c:pt idx="830">
                  <c:v>1788</c:v>
                </c:pt>
                <c:pt idx="831">
                  <c:v>1732</c:v>
                </c:pt>
                <c:pt idx="832">
                  <c:v>1782</c:v>
                </c:pt>
                <c:pt idx="833">
                  <c:v>1779</c:v>
                </c:pt>
                <c:pt idx="834">
                  <c:v>1867</c:v>
                </c:pt>
                <c:pt idx="835">
                  <c:v>1770</c:v>
                </c:pt>
                <c:pt idx="836">
                  <c:v>1723</c:v>
                </c:pt>
                <c:pt idx="837">
                  <c:v>1800</c:v>
                </c:pt>
                <c:pt idx="838">
                  <c:v>1797</c:v>
                </c:pt>
                <c:pt idx="839">
                  <c:v>1725</c:v>
                </c:pt>
                <c:pt idx="840">
                  <c:v>1736</c:v>
                </c:pt>
                <c:pt idx="841">
                  <c:v>1817</c:v>
                </c:pt>
                <c:pt idx="842">
                  <c:v>1832</c:v>
                </c:pt>
                <c:pt idx="843">
                  <c:v>1786</c:v>
                </c:pt>
                <c:pt idx="844">
                  <c:v>1701</c:v>
                </c:pt>
                <c:pt idx="845">
                  <c:v>1752</c:v>
                </c:pt>
                <c:pt idx="846">
                  <c:v>1825</c:v>
                </c:pt>
                <c:pt idx="847">
                  <c:v>1710</c:v>
                </c:pt>
                <c:pt idx="848">
                  <c:v>1764</c:v>
                </c:pt>
                <c:pt idx="849">
                  <c:v>1750</c:v>
                </c:pt>
                <c:pt idx="850">
                  <c:v>1815</c:v>
                </c:pt>
                <c:pt idx="851">
                  <c:v>1697</c:v>
                </c:pt>
                <c:pt idx="852">
                  <c:v>1713</c:v>
                </c:pt>
                <c:pt idx="853">
                  <c:v>1749</c:v>
                </c:pt>
                <c:pt idx="854">
                  <c:v>1774</c:v>
                </c:pt>
                <c:pt idx="855">
                  <c:v>1785</c:v>
                </c:pt>
                <c:pt idx="856">
                  <c:v>1692</c:v>
                </c:pt>
                <c:pt idx="857">
                  <c:v>1751</c:v>
                </c:pt>
                <c:pt idx="858">
                  <c:v>1833</c:v>
                </c:pt>
                <c:pt idx="859">
                  <c:v>1805</c:v>
                </c:pt>
                <c:pt idx="860">
                  <c:v>1795</c:v>
                </c:pt>
                <c:pt idx="861">
                  <c:v>1828</c:v>
                </c:pt>
                <c:pt idx="862">
                  <c:v>1817</c:v>
                </c:pt>
                <c:pt idx="863">
                  <c:v>1823</c:v>
                </c:pt>
                <c:pt idx="864">
                  <c:v>1861</c:v>
                </c:pt>
                <c:pt idx="865">
                  <c:v>1812</c:v>
                </c:pt>
                <c:pt idx="866">
                  <c:v>1853</c:v>
                </c:pt>
                <c:pt idx="867">
                  <c:v>1695</c:v>
                </c:pt>
                <c:pt idx="868">
                  <c:v>1805</c:v>
                </c:pt>
                <c:pt idx="869">
                  <c:v>1863</c:v>
                </c:pt>
                <c:pt idx="870">
                  <c:v>1733</c:v>
                </c:pt>
                <c:pt idx="871">
                  <c:v>1789</c:v>
                </c:pt>
                <c:pt idx="872">
                  <c:v>1757</c:v>
                </c:pt>
                <c:pt idx="873">
                  <c:v>1799</c:v>
                </c:pt>
                <c:pt idx="874">
                  <c:v>1711</c:v>
                </c:pt>
                <c:pt idx="875">
                  <c:v>1768</c:v>
                </c:pt>
                <c:pt idx="876">
                  <c:v>1738</c:v>
                </c:pt>
                <c:pt idx="877">
                  <c:v>1764</c:v>
                </c:pt>
                <c:pt idx="878">
                  <c:v>1799</c:v>
                </c:pt>
                <c:pt idx="879">
                  <c:v>1771</c:v>
                </c:pt>
                <c:pt idx="880">
                  <c:v>1749</c:v>
                </c:pt>
                <c:pt idx="881">
                  <c:v>1710</c:v>
                </c:pt>
                <c:pt idx="882">
                  <c:v>1731</c:v>
                </c:pt>
                <c:pt idx="883">
                  <c:v>1722</c:v>
                </c:pt>
                <c:pt idx="884">
                  <c:v>1796</c:v>
                </c:pt>
                <c:pt idx="885">
                  <c:v>1744</c:v>
                </c:pt>
                <c:pt idx="886">
                  <c:v>1780</c:v>
                </c:pt>
                <c:pt idx="887">
                  <c:v>1764</c:v>
                </c:pt>
                <c:pt idx="888">
                  <c:v>1919</c:v>
                </c:pt>
                <c:pt idx="889">
                  <c:v>1833</c:v>
                </c:pt>
                <c:pt idx="890">
                  <c:v>1702</c:v>
                </c:pt>
                <c:pt idx="891">
                  <c:v>1765</c:v>
                </c:pt>
                <c:pt idx="892">
                  <c:v>1794</c:v>
                </c:pt>
                <c:pt idx="893">
                  <c:v>1742</c:v>
                </c:pt>
                <c:pt idx="894">
                  <c:v>1862</c:v>
                </c:pt>
                <c:pt idx="895">
                  <c:v>1776</c:v>
                </c:pt>
                <c:pt idx="896">
                  <c:v>1857</c:v>
                </c:pt>
                <c:pt idx="897">
                  <c:v>1793</c:v>
                </c:pt>
                <c:pt idx="898">
                  <c:v>1738</c:v>
                </c:pt>
                <c:pt idx="899">
                  <c:v>1885</c:v>
                </c:pt>
                <c:pt idx="900">
                  <c:v>1850</c:v>
                </c:pt>
                <c:pt idx="901">
                  <c:v>1823</c:v>
                </c:pt>
                <c:pt idx="902">
                  <c:v>1926</c:v>
                </c:pt>
                <c:pt idx="903">
                  <c:v>2079</c:v>
                </c:pt>
                <c:pt idx="904">
                  <c:v>2104</c:v>
                </c:pt>
                <c:pt idx="905">
                  <c:v>2172</c:v>
                </c:pt>
                <c:pt idx="906">
                  <c:v>2285</c:v>
                </c:pt>
                <c:pt idx="907">
                  <c:v>2507</c:v>
                </c:pt>
                <c:pt idx="908">
                  <c:v>3261</c:v>
                </c:pt>
                <c:pt idx="909">
                  <c:v>7190</c:v>
                </c:pt>
                <c:pt idx="910">
                  <c:v>14776</c:v>
                </c:pt>
                <c:pt idx="911">
                  <c:v>6184</c:v>
                </c:pt>
                <c:pt idx="912">
                  <c:v>3751</c:v>
                </c:pt>
                <c:pt idx="913">
                  <c:v>6459</c:v>
                </c:pt>
                <c:pt idx="914">
                  <c:v>7376</c:v>
                </c:pt>
                <c:pt idx="915">
                  <c:v>3026</c:v>
                </c:pt>
                <c:pt idx="916">
                  <c:v>2255</c:v>
                </c:pt>
                <c:pt idx="917">
                  <c:v>2055</c:v>
                </c:pt>
                <c:pt idx="918">
                  <c:v>1892</c:v>
                </c:pt>
                <c:pt idx="919">
                  <c:v>1878</c:v>
                </c:pt>
                <c:pt idx="920">
                  <c:v>1867</c:v>
                </c:pt>
                <c:pt idx="921">
                  <c:v>1842</c:v>
                </c:pt>
                <c:pt idx="922">
                  <c:v>1876</c:v>
                </c:pt>
                <c:pt idx="923">
                  <c:v>1905</c:v>
                </c:pt>
                <c:pt idx="924">
                  <c:v>1900</c:v>
                </c:pt>
                <c:pt idx="925">
                  <c:v>1838</c:v>
                </c:pt>
                <c:pt idx="926">
                  <c:v>1781</c:v>
                </c:pt>
                <c:pt idx="927">
                  <c:v>1737</c:v>
                </c:pt>
                <c:pt idx="928">
                  <c:v>1818</c:v>
                </c:pt>
                <c:pt idx="929">
                  <c:v>1802</c:v>
                </c:pt>
                <c:pt idx="930">
                  <c:v>1810</c:v>
                </c:pt>
                <c:pt idx="931">
                  <c:v>1826</c:v>
                </c:pt>
                <c:pt idx="932">
                  <c:v>1738</c:v>
                </c:pt>
                <c:pt idx="933">
                  <c:v>1722</c:v>
                </c:pt>
                <c:pt idx="934">
                  <c:v>1803</c:v>
                </c:pt>
                <c:pt idx="935">
                  <c:v>1807</c:v>
                </c:pt>
                <c:pt idx="936">
                  <c:v>1807</c:v>
                </c:pt>
                <c:pt idx="937">
                  <c:v>1708</c:v>
                </c:pt>
                <c:pt idx="938">
                  <c:v>1735</c:v>
                </c:pt>
                <c:pt idx="939">
                  <c:v>1820</c:v>
                </c:pt>
                <c:pt idx="940">
                  <c:v>1761</c:v>
                </c:pt>
                <c:pt idx="941">
                  <c:v>1717</c:v>
                </c:pt>
                <c:pt idx="942">
                  <c:v>1754</c:v>
                </c:pt>
                <c:pt idx="943">
                  <c:v>1708</c:v>
                </c:pt>
                <c:pt idx="944">
                  <c:v>1717</c:v>
                </c:pt>
                <c:pt idx="945">
                  <c:v>1794</c:v>
                </c:pt>
                <c:pt idx="946">
                  <c:v>1795</c:v>
                </c:pt>
                <c:pt idx="947">
                  <c:v>1679</c:v>
                </c:pt>
                <c:pt idx="948">
                  <c:v>1746</c:v>
                </c:pt>
                <c:pt idx="949">
                  <c:v>1740</c:v>
                </c:pt>
                <c:pt idx="950">
                  <c:v>1819</c:v>
                </c:pt>
                <c:pt idx="951">
                  <c:v>1723</c:v>
                </c:pt>
                <c:pt idx="952">
                  <c:v>1794</c:v>
                </c:pt>
                <c:pt idx="953">
                  <c:v>1756</c:v>
                </c:pt>
                <c:pt idx="954">
                  <c:v>1880</c:v>
                </c:pt>
                <c:pt idx="955">
                  <c:v>1734</c:v>
                </c:pt>
                <c:pt idx="956">
                  <c:v>1707</c:v>
                </c:pt>
                <c:pt idx="957">
                  <c:v>1829</c:v>
                </c:pt>
                <c:pt idx="958">
                  <c:v>1756</c:v>
                </c:pt>
                <c:pt idx="959">
                  <c:v>1716</c:v>
                </c:pt>
                <c:pt idx="960">
                  <c:v>1813</c:v>
                </c:pt>
                <c:pt idx="961">
                  <c:v>1803</c:v>
                </c:pt>
                <c:pt idx="962">
                  <c:v>1734</c:v>
                </c:pt>
                <c:pt idx="963">
                  <c:v>1734</c:v>
                </c:pt>
                <c:pt idx="964">
                  <c:v>1818</c:v>
                </c:pt>
                <c:pt idx="965">
                  <c:v>1841</c:v>
                </c:pt>
                <c:pt idx="966">
                  <c:v>1750</c:v>
                </c:pt>
                <c:pt idx="967">
                  <c:v>1694</c:v>
                </c:pt>
                <c:pt idx="968">
                  <c:v>1756</c:v>
                </c:pt>
                <c:pt idx="969">
                  <c:v>1778</c:v>
                </c:pt>
                <c:pt idx="970">
                  <c:v>1810</c:v>
                </c:pt>
                <c:pt idx="971">
                  <c:v>1795</c:v>
                </c:pt>
                <c:pt idx="972">
                  <c:v>1714</c:v>
                </c:pt>
                <c:pt idx="973">
                  <c:v>1796</c:v>
                </c:pt>
                <c:pt idx="974">
                  <c:v>1812</c:v>
                </c:pt>
                <c:pt idx="975">
                  <c:v>1764</c:v>
                </c:pt>
                <c:pt idx="976">
                  <c:v>1746</c:v>
                </c:pt>
                <c:pt idx="977">
                  <c:v>1636</c:v>
                </c:pt>
                <c:pt idx="978">
                  <c:v>1750</c:v>
                </c:pt>
                <c:pt idx="979">
                  <c:v>1727</c:v>
                </c:pt>
                <c:pt idx="980">
                  <c:v>1772</c:v>
                </c:pt>
                <c:pt idx="981">
                  <c:v>1861</c:v>
                </c:pt>
                <c:pt idx="982">
                  <c:v>1836</c:v>
                </c:pt>
                <c:pt idx="983">
                  <c:v>1751</c:v>
                </c:pt>
                <c:pt idx="984">
                  <c:v>1756</c:v>
                </c:pt>
                <c:pt idx="985">
                  <c:v>1751</c:v>
                </c:pt>
                <c:pt idx="986">
                  <c:v>1808</c:v>
                </c:pt>
                <c:pt idx="987">
                  <c:v>1764</c:v>
                </c:pt>
                <c:pt idx="988">
                  <c:v>1724</c:v>
                </c:pt>
                <c:pt idx="989">
                  <c:v>1779</c:v>
                </c:pt>
                <c:pt idx="990">
                  <c:v>1833</c:v>
                </c:pt>
                <c:pt idx="991">
                  <c:v>1753</c:v>
                </c:pt>
                <c:pt idx="992">
                  <c:v>1768</c:v>
                </c:pt>
                <c:pt idx="993">
                  <c:v>1801</c:v>
                </c:pt>
                <c:pt idx="994">
                  <c:v>1841</c:v>
                </c:pt>
                <c:pt idx="995">
                  <c:v>1834</c:v>
                </c:pt>
                <c:pt idx="996">
                  <c:v>1780</c:v>
                </c:pt>
                <c:pt idx="997">
                  <c:v>1896</c:v>
                </c:pt>
                <c:pt idx="998">
                  <c:v>1914</c:v>
                </c:pt>
                <c:pt idx="999">
                  <c:v>2061</c:v>
                </c:pt>
                <c:pt idx="1000">
                  <c:v>2586</c:v>
                </c:pt>
                <c:pt idx="1001">
                  <c:v>2283</c:v>
                </c:pt>
                <c:pt idx="1002">
                  <c:v>1863</c:v>
                </c:pt>
                <c:pt idx="1003">
                  <c:v>1910</c:v>
                </c:pt>
                <c:pt idx="1004">
                  <c:v>2191</c:v>
                </c:pt>
                <c:pt idx="1005">
                  <c:v>2100</c:v>
                </c:pt>
                <c:pt idx="1006">
                  <c:v>1900</c:v>
                </c:pt>
                <c:pt idx="1007">
                  <c:v>1833</c:v>
                </c:pt>
                <c:pt idx="1008">
                  <c:v>1787</c:v>
                </c:pt>
                <c:pt idx="1009">
                  <c:v>1791</c:v>
                </c:pt>
                <c:pt idx="1010">
                  <c:v>1774</c:v>
                </c:pt>
                <c:pt idx="1011">
                  <c:v>1676</c:v>
                </c:pt>
                <c:pt idx="1012">
                  <c:v>1706</c:v>
                </c:pt>
                <c:pt idx="1013">
                  <c:v>1892</c:v>
                </c:pt>
                <c:pt idx="1014">
                  <c:v>1761</c:v>
                </c:pt>
                <c:pt idx="1015">
                  <c:v>1843</c:v>
                </c:pt>
                <c:pt idx="1016">
                  <c:v>1772</c:v>
                </c:pt>
                <c:pt idx="1017">
                  <c:v>1758</c:v>
                </c:pt>
                <c:pt idx="1018">
                  <c:v>1738</c:v>
                </c:pt>
                <c:pt idx="1019">
                  <c:v>1682</c:v>
                </c:pt>
                <c:pt idx="1020">
                  <c:v>1838</c:v>
                </c:pt>
                <c:pt idx="1021">
                  <c:v>1749</c:v>
                </c:pt>
                <c:pt idx="1022">
                  <c:v>1822</c:v>
                </c:pt>
                <c:pt idx="1023">
                  <c:v>1792</c:v>
                </c:pt>
                <c:pt idx="1024">
                  <c:v>1746</c:v>
                </c:pt>
                <c:pt idx="1025">
                  <c:v>1700</c:v>
                </c:pt>
                <c:pt idx="1026">
                  <c:v>1750</c:v>
                </c:pt>
                <c:pt idx="1027">
                  <c:v>1736</c:v>
                </c:pt>
                <c:pt idx="1028">
                  <c:v>1766</c:v>
                </c:pt>
                <c:pt idx="1029">
                  <c:v>1768</c:v>
                </c:pt>
                <c:pt idx="1030">
                  <c:v>1798</c:v>
                </c:pt>
                <c:pt idx="1031">
                  <c:v>1782</c:v>
                </c:pt>
                <c:pt idx="1032">
                  <c:v>1815</c:v>
                </c:pt>
                <c:pt idx="1033">
                  <c:v>1856</c:v>
                </c:pt>
                <c:pt idx="1034">
                  <c:v>1732</c:v>
                </c:pt>
                <c:pt idx="1035">
                  <c:v>1778</c:v>
                </c:pt>
                <c:pt idx="1036">
                  <c:v>1757</c:v>
                </c:pt>
                <c:pt idx="1037">
                  <c:v>1755</c:v>
                </c:pt>
                <c:pt idx="1038">
                  <c:v>1743</c:v>
                </c:pt>
                <c:pt idx="1039">
                  <c:v>1862</c:v>
                </c:pt>
                <c:pt idx="1040">
                  <c:v>1715</c:v>
                </c:pt>
                <c:pt idx="1041">
                  <c:v>1758</c:v>
                </c:pt>
                <c:pt idx="1042">
                  <c:v>1878</c:v>
                </c:pt>
                <c:pt idx="1043">
                  <c:v>1840</c:v>
                </c:pt>
                <c:pt idx="1044">
                  <c:v>1736</c:v>
                </c:pt>
                <c:pt idx="1045">
                  <c:v>1802</c:v>
                </c:pt>
                <c:pt idx="1046">
                  <c:v>1852</c:v>
                </c:pt>
                <c:pt idx="1047">
                  <c:v>1815</c:v>
                </c:pt>
                <c:pt idx="1048">
                  <c:v>1870</c:v>
                </c:pt>
                <c:pt idx="1049">
                  <c:v>1817</c:v>
                </c:pt>
                <c:pt idx="1050">
                  <c:v>1836</c:v>
                </c:pt>
                <c:pt idx="1051">
                  <c:v>1867</c:v>
                </c:pt>
                <c:pt idx="1052">
                  <c:v>1716</c:v>
                </c:pt>
                <c:pt idx="1053">
                  <c:v>1818</c:v>
                </c:pt>
                <c:pt idx="1054">
                  <c:v>1853</c:v>
                </c:pt>
                <c:pt idx="1055">
                  <c:v>1813</c:v>
                </c:pt>
                <c:pt idx="1056">
                  <c:v>1828</c:v>
                </c:pt>
                <c:pt idx="1057">
                  <c:v>1803</c:v>
                </c:pt>
                <c:pt idx="1058">
                  <c:v>1834</c:v>
                </c:pt>
                <c:pt idx="1059">
                  <c:v>1736</c:v>
                </c:pt>
                <c:pt idx="1060">
                  <c:v>1776</c:v>
                </c:pt>
                <c:pt idx="1061">
                  <c:v>1696</c:v>
                </c:pt>
                <c:pt idx="1062">
                  <c:v>1647</c:v>
                </c:pt>
                <c:pt idx="1063">
                  <c:v>1807</c:v>
                </c:pt>
                <c:pt idx="1064">
                  <c:v>1756</c:v>
                </c:pt>
                <c:pt idx="1065">
                  <c:v>1753</c:v>
                </c:pt>
                <c:pt idx="1066">
                  <c:v>1800</c:v>
                </c:pt>
                <c:pt idx="1067">
                  <c:v>1844</c:v>
                </c:pt>
                <c:pt idx="1068">
                  <c:v>1830</c:v>
                </c:pt>
                <c:pt idx="1069">
                  <c:v>1796</c:v>
                </c:pt>
                <c:pt idx="1070">
                  <c:v>1847</c:v>
                </c:pt>
                <c:pt idx="1071">
                  <c:v>1779</c:v>
                </c:pt>
                <c:pt idx="1072">
                  <c:v>1826</c:v>
                </c:pt>
                <c:pt idx="1073">
                  <c:v>1812</c:v>
                </c:pt>
                <c:pt idx="1074">
                  <c:v>1838</c:v>
                </c:pt>
                <c:pt idx="1075">
                  <c:v>1682</c:v>
                </c:pt>
                <c:pt idx="1076">
                  <c:v>1841</c:v>
                </c:pt>
                <c:pt idx="1077">
                  <c:v>1823</c:v>
                </c:pt>
                <c:pt idx="1078">
                  <c:v>1838</c:v>
                </c:pt>
                <c:pt idx="1079">
                  <c:v>1883</c:v>
                </c:pt>
                <c:pt idx="1080">
                  <c:v>1888</c:v>
                </c:pt>
                <c:pt idx="1081">
                  <c:v>1939</c:v>
                </c:pt>
                <c:pt idx="1082">
                  <c:v>2060</c:v>
                </c:pt>
                <c:pt idx="1083">
                  <c:v>2154</c:v>
                </c:pt>
                <c:pt idx="1084">
                  <c:v>2162</c:v>
                </c:pt>
                <c:pt idx="1085">
                  <c:v>2381</c:v>
                </c:pt>
                <c:pt idx="1086">
                  <c:v>2798</c:v>
                </c:pt>
                <c:pt idx="1087">
                  <c:v>4748</c:v>
                </c:pt>
                <c:pt idx="1088">
                  <c:v>10855</c:v>
                </c:pt>
                <c:pt idx="1089">
                  <c:v>6709</c:v>
                </c:pt>
                <c:pt idx="1090">
                  <c:v>3157</c:v>
                </c:pt>
                <c:pt idx="1091">
                  <c:v>3066</c:v>
                </c:pt>
                <c:pt idx="1092">
                  <c:v>5422</c:v>
                </c:pt>
                <c:pt idx="1093">
                  <c:v>5562</c:v>
                </c:pt>
                <c:pt idx="1094">
                  <c:v>2664</c:v>
                </c:pt>
                <c:pt idx="1095">
                  <c:v>2130</c:v>
                </c:pt>
                <c:pt idx="1096">
                  <c:v>1954</c:v>
                </c:pt>
                <c:pt idx="1097">
                  <c:v>1844</c:v>
                </c:pt>
                <c:pt idx="1098">
                  <c:v>1776</c:v>
                </c:pt>
                <c:pt idx="1099">
                  <c:v>1814</c:v>
                </c:pt>
                <c:pt idx="1100">
                  <c:v>1824</c:v>
                </c:pt>
                <c:pt idx="1101">
                  <c:v>1855</c:v>
                </c:pt>
                <c:pt idx="1102">
                  <c:v>1835</c:v>
                </c:pt>
                <c:pt idx="1103">
                  <c:v>1802</c:v>
                </c:pt>
                <c:pt idx="1104">
                  <c:v>1834</c:v>
                </c:pt>
                <c:pt idx="1105">
                  <c:v>1752</c:v>
                </c:pt>
                <c:pt idx="1106">
                  <c:v>1775</c:v>
                </c:pt>
                <c:pt idx="1107">
                  <c:v>1820</c:v>
                </c:pt>
                <c:pt idx="1108">
                  <c:v>1771</c:v>
                </c:pt>
                <c:pt idx="1109">
                  <c:v>1801</c:v>
                </c:pt>
                <c:pt idx="1110">
                  <c:v>1774</c:v>
                </c:pt>
                <c:pt idx="1111">
                  <c:v>1753</c:v>
                </c:pt>
                <c:pt idx="1112">
                  <c:v>1837</c:v>
                </c:pt>
                <c:pt idx="1113">
                  <c:v>1721</c:v>
                </c:pt>
                <c:pt idx="1114">
                  <c:v>1705</c:v>
                </c:pt>
                <c:pt idx="1115">
                  <c:v>1695</c:v>
                </c:pt>
                <c:pt idx="1116">
                  <c:v>1785</c:v>
                </c:pt>
                <c:pt idx="1117">
                  <c:v>1718</c:v>
                </c:pt>
                <c:pt idx="1118">
                  <c:v>1786</c:v>
                </c:pt>
                <c:pt idx="1119">
                  <c:v>1866</c:v>
                </c:pt>
                <c:pt idx="1120">
                  <c:v>1791</c:v>
                </c:pt>
                <c:pt idx="1121">
                  <c:v>1731</c:v>
                </c:pt>
                <c:pt idx="1122">
                  <c:v>1772</c:v>
                </c:pt>
                <c:pt idx="1123">
                  <c:v>1794</c:v>
                </c:pt>
                <c:pt idx="1124">
                  <c:v>1768</c:v>
                </c:pt>
                <c:pt idx="1125">
                  <c:v>1914</c:v>
                </c:pt>
                <c:pt idx="1126">
                  <c:v>1784</c:v>
                </c:pt>
                <c:pt idx="1127">
                  <c:v>1814</c:v>
                </c:pt>
                <c:pt idx="1128">
                  <c:v>1735</c:v>
                </c:pt>
                <c:pt idx="1129">
                  <c:v>1813</c:v>
                </c:pt>
                <c:pt idx="1130">
                  <c:v>1808</c:v>
                </c:pt>
                <c:pt idx="1131">
                  <c:v>1849</c:v>
                </c:pt>
                <c:pt idx="1132">
                  <c:v>1711</c:v>
                </c:pt>
                <c:pt idx="1133">
                  <c:v>1781</c:v>
                </c:pt>
                <c:pt idx="1134">
                  <c:v>1739</c:v>
                </c:pt>
                <c:pt idx="1135">
                  <c:v>1786</c:v>
                </c:pt>
                <c:pt idx="1136">
                  <c:v>1833</c:v>
                </c:pt>
                <c:pt idx="1137">
                  <c:v>1762</c:v>
                </c:pt>
                <c:pt idx="1138">
                  <c:v>1786</c:v>
                </c:pt>
                <c:pt idx="1139">
                  <c:v>1761</c:v>
                </c:pt>
                <c:pt idx="1140">
                  <c:v>1799</c:v>
                </c:pt>
                <c:pt idx="1141">
                  <c:v>1729</c:v>
                </c:pt>
                <c:pt idx="1142">
                  <c:v>1796</c:v>
                </c:pt>
                <c:pt idx="1143">
                  <c:v>1789</c:v>
                </c:pt>
                <c:pt idx="1144">
                  <c:v>1725</c:v>
                </c:pt>
                <c:pt idx="1145">
                  <c:v>1862</c:v>
                </c:pt>
                <c:pt idx="1146">
                  <c:v>1762</c:v>
                </c:pt>
                <c:pt idx="1147">
                  <c:v>1787</c:v>
                </c:pt>
                <c:pt idx="1148">
                  <c:v>1752</c:v>
                </c:pt>
                <c:pt idx="1149">
                  <c:v>1842</c:v>
                </c:pt>
                <c:pt idx="1150">
                  <c:v>1790</c:v>
                </c:pt>
                <c:pt idx="1151">
                  <c:v>1804</c:v>
                </c:pt>
                <c:pt idx="1152">
                  <c:v>1798</c:v>
                </c:pt>
                <c:pt idx="1153">
                  <c:v>1793</c:v>
                </c:pt>
                <c:pt idx="1154">
                  <c:v>1725</c:v>
                </c:pt>
                <c:pt idx="1155">
                  <c:v>1772</c:v>
                </c:pt>
                <c:pt idx="1156">
                  <c:v>1774</c:v>
                </c:pt>
                <c:pt idx="1157">
                  <c:v>1746</c:v>
                </c:pt>
                <c:pt idx="1158">
                  <c:v>1772</c:v>
                </c:pt>
                <c:pt idx="1159">
                  <c:v>1726</c:v>
                </c:pt>
                <c:pt idx="1160">
                  <c:v>1767</c:v>
                </c:pt>
                <c:pt idx="1161">
                  <c:v>1823</c:v>
                </c:pt>
                <c:pt idx="1162">
                  <c:v>1732</c:v>
                </c:pt>
                <c:pt idx="1163">
                  <c:v>1885</c:v>
                </c:pt>
                <c:pt idx="1164">
                  <c:v>1856</c:v>
                </c:pt>
                <c:pt idx="1165">
                  <c:v>1801</c:v>
                </c:pt>
                <c:pt idx="1166">
                  <c:v>1792</c:v>
                </c:pt>
                <c:pt idx="1167">
                  <c:v>1893</c:v>
                </c:pt>
                <c:pt idx="1168">
                  <c:v>1926</c:v>
                </c:pt>
                <c:pt idx="1169">
                  <c:v>1893</c:v>
                </c:pt>
                <c:pt idx="1170">
                  <c:v>1973</c:v>
                </c:pt>
                <c:pt idx="1171">
                  <c:v>1864</c:v>
                </c:pt>
                <c:pt idx="1172">
                  <c:v>2007</c:v>
                </c:pt>
                <c:pt idx="1173">
                  <c:v>2406</c:v>
                </c:pt>
                <c:pt idx="1174">
                  <c:v>4154</c:v>
                </c:pt>
                <c:pt idx="1175">
                  <c:v>4507</c:v>
                </c:pt>
                <c:pt idx="1176">
                  <c:v>2566</c:v>
                </c:pt>
                <c:pt idx="1177">
                  <c:v>2158</c:v>
                </c:pt>
                <c:pt idx="1178">
                  <c:v>2396</c:v>
                </c:pt>
                <c:pt idx="1179">
                  <c:v>3291</c:v>
                </c:pt>
                <c:pt idx="1180">
                  <c:v>2706</c:v>
                </c:pt>
                <c:pt idx="1181">
                  <c:v>2068</c:v>
                </c:pt>
                <c:pt idx="1182">
                  <c:v>1913</c:v>
                </c:pt>
                <c:pt idx="1183">
                  <c:v>1802</c:v>
                </c:pt>
                <c:pt idx="1184">
                  <c:v>1795</c:v>
                </c:pt>
                <c:pt idx="1185">
                  <c:v>1743</c:v>
                </c:pt>
                <c:pt idx="1186">
                  <c:v>1703</c:v>
                </c:pt>
                <c:pt idx="1187">
                  <c:v>1825</c:v>
                </c:pt>
                <c:pt idx="1188">
                  <c:v>1852</c:v>
                </c:pt>
                <c:pt idx="1189">
                  <c:v>1878</c:v>
                </c:pt>
                <c:pt idx="1190">
                  <c:v>1726</c:v>
                </c:pt>
                <c:pt idx="1191">
                  <c:v>1891</c:v>
                </c:pt>
                <c:pt idx="1192">
                  <c:v>1815</c:v>
                </c:pt>
                <c:pt idx="1193">
                  <c:v>1779</c:v>
                </c:pt>
                <c:pt idx="1194">
                  <c:v>1795</c:v>
                </c:pt>
                <c:pt idx="1195">
                  <c:v>1899</c:v>
                </c:pt>
                <c:pt idx="1196">
                  <c:v>1759</c:v>
                </c:pt>
                <c:pt idx="1197">
                  <c:v>1798</c:v>
                </c:pt>
                <c:pt idx="1198">
                  <c:v>1835</c:v>
                </c:pt>
                <c:pt idx="1199">
                  <c:v>1757</c:v>
                </c:pt>
                <c:pt idx="1200">
                  <c:v>1803</c:v>
                </c:pt>
                <c:pt idx="1201">
                  <c:v>1803</c:v>
                </c:pt>
                <c:pt idx="1202">
                  <c:v>1752</c:v>
                </c:pt>
                <c:pt idx="1203">
                  <c:v>1726</c:v>
                </c:pt>
                <c:pt idx="1204">
                  <c:v>1800</c:v>
                </c:pt>
                <c:pt idx="1205">
                  <c:v>1758</c:v>
                </c:pt>
                <c:pt idx="1206">
                  <c:v>1776</c:v>
                </c:pt>
                <c:pt idx="1207">
                  <c:v>1773</c:v>
                </c:pt>
                <c:pt idx="1208">
                  <c:v>1827</c:v>
                </c:pt>
                <c:pt idx="1209">
                  <c:v>1780</c:v>
                </c:pt>
                <c:pt idx="1210">
                  <c:v>1754</c:v>
                </c:pt>
                <c:pt idx="1211">
                  <c:v>1825</c:v>
                </c:pt>
                <c:pt idx="1212">
                  <c:v>1779</c:v>
                </c:pt>
                <c:pt idx="1213">
                  <c:v>1770</c:v>
                </c:pt>
                <c:pt idx="1214">
                  <c:v>1796</c:v>
                </c:pt>
                <c:pt idx="1215">
                  <c:v>1828</c:v>
                </c:pt>
                <c:pt idx="1216">
                  <c:v>1812</c:v>
                </c:pt>
                <c:pt idx="1217">
                  <c:v>1750</c:v>
                </c:pt>
                <c:pt idx="1218">
                  <c:v>1782</c:v>
                </c:pt>
                <c:pt idx="1219">
                  <c:v>1778</c:v>
                </c:pt>
                <c:pt idx="1220">
                  <c:v>1893</c:v>
                </c:pt>
                <c:pt idx="1221">
                  <c:v>1823</c:v>
                </c:pt>
                <c:pt idx="1222">
                  <c:v>1793</c:v>
                </c:pt>
                <c:pt idx="1223">
                  <c:v>1735</c:v>
                </c:pt>
                <c:pt idx="1224">
                  <c:v>1821</c:v>
                </c:pt>
                <c:pt idx="1225">
                  <c:v>1784</c:v>
                </c:pt>
                <c:pt idx="1226">
                  <c:v>1912</c:v>
                </c:pt>
                <c:pt idx="1227">
                  <c:v>1624</c:v>
                </c:pt>
                <c:pt idx="1228">
                  <c:v>1743</c:v>
                </c:pt>
                <c:pt idx="1229">
                  <c:v>1760</c:v>
                </c:pt>
                <c:pt idx="1230">
                  <c:v>1755</c:v>
                </c:pt>
                <c:pt idx="1231">
                  <c:v>1816</c:v>
                </c:pt>
                <c:pt idx="1232">
                  <c:v>1816</c:v>
                </c:pt>
                <c:pt idx="1233">
                  <c:v>1826</c:v>
                </c:pt>
                <c:pt idx="1234">
                  <c:v>1789</c:v>
                </c:pt>
                <c:pt idx="1235">
                  <c:v>1716</c:v>
                </c:pt>
                <c:pt idx="1236">
                  <c:v>1849</c:v>
                </c:pt>
                <c:pt idx="1237">
                  <c:v>1764</c:v>
                </c:pt>
                <c:pt idx="1238">
                  <c:v>1822</c:v>
                </c:pt>
                <c:pt idx="1239">
                  <c:v>1832</c:v>
                </c:pt>
                <c:pt idx="1240">
                  <c:v>1736</c:v>
                </c:pt>
                <c:pt idx="1241">
                  <c:v>1794</c:v>
                </c:pt>
                <c:pt idx="1242">
                  <c:v>1775</c:v>
                </c:pt>
                <c:pt idx="1243">
                  <c:v>1782</c:v>
                </c:pt>
                <c:pt idx="1244">
                  <c:v>1775</c:v>
                </c:pt>
                <c:pt idx="1245">
                  <c:v>1817</c:v>
                </c:pt>
                <c:pt idx="1246">
                  <c:v>1908</c:v>
                </c:pt>
                <c:pt idx="1247">
                  <c:v>1809</c:v>
                </c:pt>
                <c:pt idx="1248">
                  <c:v>1826</c:v>
                </c:pt>
                <c:pt idx="1249">
                  <c:v>1808</c:v>
                </c:pt>
                <c:pt idx="1250">
                  <c:v>1840</c:v>
                </c:pt>
                <c:pt idx="1251">
                  <c:v>1759</c:v>
                </c:pt>
                <c:pt idx="1252">
                  <c:v>1741</c:v>
                </c:pt>
                <c:pt idx="1253">
                  <c:v>1868</c:v>
                </c:pt>
                <c:pt idx="1254">
                  <c:v>1896</c:v>
                </c:pt>
                <c:pt idx="1255">
                  <c:v>1976</c:v>
                </c:pt>
                <c:pt idx="1256">
                  <c:v>1909</c:v>
                </c:pt>
                <c:pt idx="1257">
                  <c:v>1955</c:v>
                </c:pt>
                <c:pt idx="1258">
                  <c:v>2360</c:v>
                </c:pt>
                <c:pt idx="1259">
                  <c:v>3506</c:v>
                </c:pt>
                <c:pt idx="1260">
                  <c:v>5595</c:v>
                </c:pt>
                <c:pt idx="1261">
                  <c:v>3270</c:v>
                </c:pt>
                <c:pt idx="1262">
                  <c:v>2221</c:v>
                </c:pt>
                <c:pt idx="1263">
                  <c:v>2144</c:v>
                </c:pt>
                <c:pt idx="1264">
                  <c:v>2598</c:v>
                </c:pt>
                <c:pt idx="1265">
                  <c:v>3640</c:v>
                </c:pt>
                <c:pt idx="1266">
                  <c:v>2542</c:v>
                </c:pt>
                <c:pt idx="1267">
                  <c:v>2008</c:v>
                </c:pt>
                <c:pt idx="1268">
                  <c:v>1910</c:v>
                </c:pt>
                <c:pt idx="1269">
                  <c:v>1786</c:v>
                </c:pt>
                <c:pt idx="1270">
                  <c:v>1807</c:v>
                </c:pt>
                <c:pt idx="1271">
                  <c:v>1776</c:v>
                </c:pt>
                <c:pt idx="1272">
                  <c:v>1717</c:v>
                </c:pt>
                <c:pt idx="1273">
                  <c:v>1759</c:v>
                </c:pt>
                <c:pt idx="1274">
                  <c:v>1769</c:v>
                </c:pt>
                <c:pt idx="1275">
                  <c:v>1704</c:v>
                </c:pt>
                <c:pt idx="1276">
                  <c:v>1780</c:v>
                </c:pt>
                <c:pt idx="1277">
                  <c:v>1746</c:v>
                </c:pt>
                <c:pt idx="1278">
                  <c:v>1707</c:v>
                </c:pt>
                <c:pt idx="1279">
                  <c:v>1754</c:v>
                </c:pt>
                <c:pt idx="1280">
                  <c:v>1802</c:v>
                </c:pt>
                <c:pt idx="1281">
                  <c:v>1721</c:v>
                </c:pt>
                <c:pt idx="1282">
                  <c:v>1740</c:v>
                </c:pt>
                <c:pt idx="1283">
                  <c:v>1732</c:v>
                </c:pt>
                <c:pt idx="1284">
                  <c:v>1761</c:v>
                </c:pt>
                <c:pt idx="1285">
                  <c:v>1740</c:v>
                </c:pt>
                <c:pt idx="1286">
                  <c:v>1764</c:v>
                </c:pt>
                <c:pt idx="1287">
                  <c:v>1759</c:v>
                </c:pt>
                <c:pt idx="1288">
                  <c:v>1720</c:v>
                </c:pt>
                <c:pt idx="1289">
                  <c:v>1715</c:v>
                </c:pt>
                <c:pt idx="1290">
                  <c:v>1687</c:v>
                </c:pt>
                <c:pt idx="1291">
                  <c:v>1824</c:v>
                </c:pt>
                <c:pt idx="1292">
                  <c:v>1662</c:v>
                </c:pt>
                <c:pt idx="1293">
                  <c:v>1718</c:v>
                </c:pt>
                <c:pt idx="1294">
                  <c:v>1793</c:v>
                </c:pt>
                <c:pt idx="1295">
                  <c:v>1688</c:v>
                </c:pt>
                <c:pt idx="1296">
                  <c:v>1756</c:v>
                </c:pt>
                <c:pt idx="1297">
                  <c:v>1879</c:v>
                </c:pt>
                <c:pt idx="1298">
                  <c:v>1792</c:v>
                </c:pt>
                <c:pt idx="1299">
                  <c:v>1748</c:v>
                </c:pt>
                <c:pt idx="1300">
                  <c:v>1744</c:v>
                </c:pt>
                <c:pt idx="1301">
                  <c:v>1858</c:v>
                </c:pt>
                <c:pt idx="1302">
                  <c:v>1745</c:v>
                </c:pt>
                <c:pt idx="1303">
                  <c:v>1820</c:v>
                </c:pt>
                <c:pt idx="1304">
                  <c:v>1758</c:v>
                </c:pt>
                <c:pt idx="1305">
                  <c:v>1827</c:v>
                </c:pt>
                <c:pt idx="1306">
                  <c:v>1734</c:v>
                </c:pt>
                <c:pt idx="1307">
                  <c:v>1837</c:v>
                </c:pt>
                <c:pt idx="1308">
                  <c:v>1816</c:v>
                </c:pt>
                <c:pt idx="1309">
                  <c:v>1739</c:v>
                </c:pt>
                <c:pt idx="1310">
                  <c:v>1792</c:v>
                </c:pt>
                <c:pt idx="1311">
                  <c:v>1789</c:v>
                </c:pt>
                <c:pt idx="1312">
                  <c:v>1768</c:v>
                </c:pt>
                <c:pt idx="1313">
                  <c:v>1833</c:v>
                </c:pt>
                <c:pt idx="1314">
                  <c:v>1725</c:v>
                </c:pt>
                <c:pt idx="1315">
                  <c:v>1854</c:v>
                </c:pt>
                <c:pt idx="1316">
                  <c:v>1839</c:v>
                </c:pt>
                <c:pt idx="1317">
                  <c:v>1803</c:v>
                </c:pt>
                <c:pt idx="1318">
                  <c:v>1793</c:v>
                </c:pt>
                <c:pt idx="1319">
                  <c:v>1803</c:v>
                </c:pt>
                <c:pt idx="1320">
                  <c:v>1759</c:v>
                </c:pt>
                <c:pt idx="1321">
                  <c:v>1823</c:v>
                </c:pt>
                <c:pt idx="1322">
                  <c:v>1770</c:v>
                </c:pt>
                <c:pt idx="1323">
                  <c:v>1760</c:v>
                </c:pt>
                <c:pt idx="1324">
                  <c:v>1823</c:v>
                </c:pt>
                <c:pt idx="1325">
                  <c:v>1768</c:v>
                </c:pt>
                <c:pt idx="1326">
                  <c:v>1784</c:v>
                </c:pt>
                <c:pt idx="1327">
                  <c:v>1813</c:v>
                </c:pt>
                <c:pt idx="1328">
                  <c:v>1778</c:v>
                </c:pt>
                <c:pt idx="1329">
                  <c:v>1819</c:v>
                </c:pt>
                <c:pt idx="1330">
                  <c:v>1818</c:v>
                </c:pt>
                <c:pt idx="1331">
                  <c:v>1866</c:v>
                </c:pt>
                <c:pt idx="1332">
                  <c:v>1815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7D39-8E49-B453-F642C293AF0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4509568"/>
        <c:axId val="304511248"/>
      </c:scatterChart>
      <c:valAx>
        <c:axId val="304509568"/>
        <c:scaling>
          <c:orientation val="minMax"/>
          <c:max val="90"/>
          <c:min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511248"/>
        <c:crosses val="autoZero"/>
        <c:crossBetween val="midCat"/>
      </c:valAx>
      <c:valAx>
        <c:axId val="304511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450956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Rutile + SrCl</a:t>
            </a:r>
            <a:r>
              <a:rPr lang="en-US" sz="1050" b="1"/>
              <a:t>2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xVal>
            <c:numRef>
              <c:f>'101921_rutile_flux'!$A$28:$A$1360</c:f>
              <c:numCache>
                <c:formatCode>General</c:formatCode>
                <c:ptCount val="1333"/>
                <c:pt idx="0">
                  <c:v>20.015260560000002</c:v>
                </c:pt>
                <c:pt idx="1">
                  <c:v>20.067781687</c:v>
                </c:pt>
                <c:pt idx="2">
                  <c:v>20.120302814999999</c:v>
                </c:pt>
                <c:pt idx="3">
                  <c:v>20.172823942000001</c:v>
                </c:pt>
                <c:pt idx="4">
                  <c:v>20.225345068999999</c:v>
                </c:pt>
                <c:pt idx="5">
                  <c:v>20.277866196000002</c:v>
                </c:pt>
                <c:pt idx="6">
                  <c:v>20.330387324</c:v>
                </c:pt>
                <c:pt idx="7">
                  <c:v>20.382908450999999</c:v>
                </c:pt>
                <c:pt idx="8">
                  <c:v>20.435429578000001</c:v>
                </c:pt>
                <c:pt idx="9">
                  <c:v>20.487950704999999</c:v>
                </c:pt>
                <c:pt idx="10">
                  <c:v>20.540471833000002</c:v>
                </c:pt>
                <c:pt idx="11">
                  <c:v>20.59299296</c:v>
                </c:pt>
                <c:pt idx="12">
                  <c:v>20.645514086999999</c:v>
                </c:pt>
                <c:pt idx="13">
                  <c:v>20.698035214000001</c:v>
                </c:pt>
                <c:pt idx="14">
                  <c:v>20.750556341999999</c:v>
                </c:pt>
                <c:pt idx="15">
                  <c:v>20.803077469000002</c:v>
                </c:pt>
                <c:pt idx="16">
                  <c:v>20.855598596</c:v>
                </c:pt>
                <c:pt idx="17">
                  <c:v>20.908119722999999</c:v>
                </c:pt>
                <c:pt idx="18">
                  <c:v>20.960640851000001</c:v>
                </c:pt>
                <c:pt idx="19">
                  <c:v>21.013161977999999</c:v>
                </c:pt>
                <c:pt idx="20">
                  <c:v>21.065683105000002</c:v>
                </c:pt>
                <c:pt idx="21">
                  <c:v>21.118204232</c:v>
                </c:pt>
                <c:pt idx="22">
                  <c:v>21.170725359999999</c:v>
                </c:pt>
                <c:pt idx="23">
                  <c:v>21.223246487000001</c:v>
                </c:pt>
                <c:pt idx="24">
                  <c:v>21.275767613999999</c:v>
                </c:pt>
                <c:pt idx="25">
                  <c:v>21.328288741000001</c:v>
                </c:pt>
                <c:pt idx="26">
                  <c:v>21.380809869</c:v>
                </c:pt>
                <c:pt idx="27">
                  <c:v>21.433330995999999</c:v>
                </c:pt>
                <c:pt idx="28">
                  <c:v>21.485852123000001</c:v>
                </c:pt>
                <c:pt idx="29">
                  <c:v>21.538373250999999</c:v>
                </c:pt>
                <c:pt idx="30">
                  <c:v>21.590894378000002</c:v>
                </c:pt>
                <c:pt idx="31">
                  <c:v>21.643415505</c:v>
                </c:pt>
                <c:pt idx="32">
                  <c:v>21.695936631999999</c:v>
                </c:pt>
                <c:pt idx="33">
                  <c:v>21.748457760000001</c:v>
                </c:pt>
                <c:pt idx="34">
                  <c:v>21.800978886999999</c:v>
                </c:pt>
                <c:pt idx="35">
                  <c:v>21.853500014000002</c:v>
                </c:pt>
                <c:pt idx="36">
                  <c:v>21.906021141</c:v>
                </c:pt>
                <c:pt idx="37">
                  <c:v>21.958542268999999</c:v>
                </c:pt>
                <c:pt idx="38">
                  <c:v>22.011063396000001</c:v>
                </c:pt>
                <c:pt idx="39">
                  <c:v>22.063584522999999</c:v>
                </c:pt>
                <c:pt idx="40">
                  <c:v>22.116105650000002</c:v>
                </c:pt>
                <c:pt idx="41">
                  <c:v>22.168626778</c:v>
                </c:pt>
                <c:pt idx="42">
                  <c:v>22.221147904999999</c:v>
                </c:pt>
                <c:pt idx="43">
                  <c:v>22.273669032000001</c:v>
                </c:pt>
                <c:pt idx="44">
                  <c:v>22.326190158999999</c:v>
                </c:pt>
                <c:pt idx="45">
                  <c:v>22.378711287000002</c:v>
                </c:pt>
                <c:pt idx="46">
                  <c:v>22.431232414</c:v>
                </c:pt>
                <c:pt idx="47">
                  <c:v>22.483753540999999</c:v>
                </c:pt>
                <c:pt idx="48">
                  <c:v>22.536274668000001</c:v>
                </c:pt>
                <c:pt idx="49">
                  <c:v>22.588795795999999</c:v>
                </c:pt>
                <c:pt idx="50">
                  <c:v>22.641316923000002</c:v>
                </c:pt>
                <c:pt idx="51">
                  <c:v>22.69383805</c:v>
                </c:pt>
                <c:pt idx="52">
                  <c:v>22.746359177999999</c:v>
                </c:pt>
                <c:pt idx="53">
                  <c:v>22.798880305000001</c:v>
                </c:pt>
                <c:pt idx="54">
                  <c:v>22.851401431999999</c:v>
                </c:pt>
                <c:pt idx="55">
                  <c:v>22.903922559000002</c:v>
                </c:pt>
                <c:pt idx="56">
                  <c:v>22.956443687</c:v>
                </c:pt>
                <c:pt idx="57">
                  <c:v>23.008964813999999</c:v>
                </c:pt>
                <c:pt idx="58">
                  <c:v>23.061485941000001</c:v>
                </c:pt>
                <c:pt idx="59">
                  <c:v>23.114007067999999</c:v>
                </c:pt>
                <c:pt idx="60">
                  <c:v>23.166528196000002</c:v>
                </c:pt>
                <c:pt idx="61">
                  <c:v>23.219049323</c:v>
                </c:pt>
                <c:pt idx="62">
                  <c:v>23.271570449999999</c:v>
                </c:pt>
                <c:pt idx="63">
                  <c:v>23.324091577000001</c:v>
                </c:pt>
                <c:pt idx="64">
                  <c:v>23.376612704999999</c:v>
                </c:pt>
                <c:pt idx="65">
                  <c:v>23.429133832000002</c:v>
                </c:pt>
                <c:pt idx="66">
                  <c:v>23.481654959</c:v>
                </c:pt>
                <c:pt idx="67">
                  <c:v>23.534176085999999</c:v>
                </c:pt>
                <c:pt idx="68">
                  <c:v>23.586697214000001</c:v>
                </c:pt>
                <c:pt idx="69">
                  <c:v>23.639218340999999</c:v>
                </c:pt>
                <c:pt idx="70">
                  <c:v>23.691739468000002</c:v>
                </c:pt>
                <c:pt idx="71">
                  <c:v>23.744260595</c:v>
                </c:pt>
                <c:pt idx="72">
                  <c:v>23.796781722999999</c:v>
                </c:pt>
                <c:pt idx="73">
                  <c:v>23.849302850000001</c:v>
                </c:pt>
                <c:pt idx="74">
                  <c:v>23.901823976999999</c:v>
                </c:pt>
                <c:pt idx="75">
                  <c:v>23.954345104000001</c:v>
                </c:pt>
                <c:pt idx="76">
                  <c:v>24.006866232</c:v>
                </c:pt>
                <c:pt idx="77">
                  <c:v>24.059387358999999</c:v>
                </c:pt>
                <c:pt idx="78">
                  <c:v>24.111908486000001</c:v>
                </c:pt>
                <c:pt idx="79">
                  <c:v>24.164429613999999</c:v>
                </c:pt>
                <c:pt idx="80">
                  <c:v>24.216950741000002</c:v>
                </c:pt>
                <c:pt idx="81">
                  <c:v>24.269471868</c:v>
                </c:pt>
                <c:pt idx="82">
                  <c:v>24.321992994999999</c:v>
                </c:pt>
                <c:pt idx="83">
                  <c:v>24.374514123000001</c:v>
                </c:pt>
                <c:pt idx="84">
                  <c:v>24.427035249999999</c:v>
                </c:pt>
                <c:pt idx="85">
                  <c:v>24.479556377000002</c:v>
                </c:pt>
                <c:pt idx="86">
                  <c:v>24.532077504</c:v>
                </c:pt>
                <c:pt idx="87">
                  <c:v>24.584598631999999</c:v>
                </c:pt>
                <c:pt idx="88">
                  <c:v>24.637119759000001</c:v>
                </c:pt>
                <c:pt idx="89">
                  <c:v>24.689640885999999</c:v>
                </c:pt>
                <c:pt idx="90">
                  <c:v>24.742162013000002</c:v>
                </c:pt>
                <c:pt idx="91">
                  <c:v>24.794683141</c:v>
                </c:pt>
                <c:pt idx="92">
                  <c:v>24.847204267999999</c:v>
                </c:pt>
                <c:pt idx="93">
                  <c:v>24.899725395000001</c:v>
                </c:pt>
                <c:pt idx="94">
                  <c:v>24.952246521999999</c:v>
                </c:pt>
                <c:pt idx="95">
                  <c:v>25.004767650000002</c:v>
                </c:pt>
                <c:pt idx="96">
                  <c:v>25.057288777</c:v>
                </c:pt>
                <c:pt idx="97">
                  <c:v>25.109809903999999</c:v>
                </c:pt>
                <c:pt idx="98">
                  <c:v>25.162331031000001</c:v>
                </c:pt>
                <c:pt idx="99">
                  <c:v>25.214852158999999</c:v>
                </c:pt>
                <c:pt idx="100">
                  <c:v>25.267373286000002</c:v>
                </c:pt>
                <c:pt idx="101">
                  <c:v>25.319894413</c:v>
                </c:pt>
                <c:pt idx="102">
                  <c:v>25.372415539999999</c:v>
                </c:pt>
                <c:pt idx="103">
                  <c:v>25.424936668000001</c:v>
                </c:pt>
                <c:pt idx="104">
                  <c:v>25.477457794999999</c:v>
                </c:pt>
                <c:pt idx="105">
                  <c:v>25.529978922000002</c:v>
                </c:pt>
                <c:pt idx="106">
                  <c:v>25.58250005</c:v>
                </c:pt>
                <c:pt idx="107">
                  <c:v>25.635021176999999</c:v>
                </c:pt>
                <c:pt idx="108">
                  <c:v>25.687542304000001</c:v>
                </c:pt>
                <c:pt idx="109">
                  <c:v>25.740063430999999</c:v>
                </c:pt>
                <c:pt idx="110">
                  <c:v>25.792584559000002</c:v>
                </c:pt>
                <c:pt idx="111">
                  <c:v>25.845105686</c:v>
                </c:pt>
                <c:pt idx="112">
                  <c:v>25.897626812999999</c:v>
                </c:pt>
                <c:pt idx="113">
                  <c:v>25.950147940000001</c:v>
                </c:pt>
                <c:pt idx="114">
                  <c:v>26.002669067999999</c:v>
                </c:pt>
                <c:pt idx="115">
                  <c:v>26.055190195000002</c:v>
                </c:pt>
                <c:pt idx="116">
                  <c:v>26.107711322</c:v>
                </c:pt>
                <c:pt idx="117">
                  <c:v>26.160232448999999</c:v>
                </c:pt>
                <c:pt idx="118">
                  <c:v>26.212753577000001</c:v>
                </c:pt>
                <c:pt idx="119">
                  <c:v>26.265274703999999</c:v>
                </c:pt>
                <c:pt idx="120">
                  <c:v>26.317795831000002</c:v>
                </c:pt>
                <c:pt idx="121">
                  <c:v>26.370316958</c:v>
                </c:pt>
                <c:pt idx="122">
                  <c:v>26.422838085999999</c:v>
                </c:pt>
                <c:pt idx="123">
                  <c:v>26.475359213000001</c:v>
                </c:pt>
                <c:pt idx="124">
                  <c:v>26.527880339999999</c:v>
                </c:pt>
                <c:pt idx="125">
                  <c:v>26.580401467000002</c:v>
                </c:pt>
                <c:pt idx="126">
                  <c:v>26.632922595</c:v>
                </c:pt>
                <c:pt idx="127">
                  <c:v>26.685443721999999</c:v>
                </c:pt>
                <c:pt idx="128">
                  <c:v>26.737964849000001</c:v>
                </c:pt>
                <c:pt idx="129">
                  <c:v>26.790485976999999</c:v>
                </c:pt>
                <c:pt idx="130">
                  <c:v>26.843007104000002</c:v>
                </c:pt>
                <c:pt idx="131">
                  <c:v>26.895528231</c:v>
                </c:pt>
                <c:pt idx="132">
                  <c:v>26.948049357999999</c:v>
                </c:pt>
                <c:pt idx="133">
                  <c:v>27.000570486000001</c:v>
                </c:pt>
                <c:pt idx="134">
                  <c:v>27.053091612999999</c:v>
                </c:pt>
                <c:pt idx="135">
                  <c:v>27.105612740000002</c:v>
                </c:pt>
                <c:pt idx="136">
                  <c:v>27.158133867</c:v>
                </c:pt>
                <c:pt idx="137">
                  <c:v>27.210654994999999</c:v>
                </c:pt>
                <c:pt idx="138">
                  <c:v>27.263176122000001</c:v>
                </c:pt>
                <c:pt idx="139">
                  <c:v>27.315697248999999</c:v>
                </c:pt>
                <c:pt idx="140">
                  <c:v>27.368218376000002</c:v>
                </c:pt>
                <c:pt idx="141">
                  <c:v>27.420739504</c:v>
                </c:pt>
                <c:pt idx="142">
                  <c:v>27.473260630999999</c:v>
                </c:pt>
                <c:pt idx="143">
                  <c:v>27.525781758000001</c:v>
                </c:pt>
                <c:pt idx="144">
                  <c:v>27.578302884999999</c:v>
                </c:pt>
                <c:pt idx="145">
                  <c:v>27.630824013000002</c:v>
                </c:pt>
                <c:pt idx="146">
                  <c:v>27.68334514</c:v>
                </c:pt>
                <c:pt idx="147">
                  <c:v>27.735866266999999</c:v>
                </c:pt>
                <c:pt idx="148">
                  <c:v>27.788387394000001</c:v>
                </c:pt>
                <c:pt idx="149">
                  <c:v>27.840908521999999</c:v>
                </c:pt>
                <c:pt idx="150">
                  <c:v>27.893429649000002</c:v>
                </c:pt>
                <c:pt idx="151">
                  <c:v>27.945950776</c:v>
                </c:pt>
                <c:pt idx="152">
                  <c:v>27.998471902999999</c:v>
                </c:pt>
                <c:pt idx="153">
                  <c:v>28.050993031000001</c:v>
                </c:pt>
                <c:pt idx="154">
                  <c:v>28.103514157999999</c:v>
                </c:pt>
                <c:pt idx="155">
                  <c:v>28.156035285000002</c:v>
                </c:pt>
                <c:pt idx="156">
                  <c:v>28.208556413</c:v>
                </c:pt>
                <c:pt idx="157">
                  <c:v>28.261077539999999</c:v>
                </c:pt>
                <c:pt idx="158">
                  <c:v>28.313598667000001</c:v>
                </c:pt>
                <c:pt idx="159">
                  <c:v>28.366119793999999</c:v>
                </c:pt>
                <c:pt idx="160">
                  <c:v>28.418640922000002</c:v>
                </c:pt>
                <c:pt idx="161">
                  <c:v>28.471162049</c:v>
                </c:pt>
                <c:pt idx="162">
                  <c:v>28.523683175999999</c:v>
                </c:pt>
                <c:pt idx="163">
                  <c:v>28.576204303000001</c:v>
                </c:pt>
                <c:pt idx="164">
                  <c:v>28.628725430999999</c:v>
                </c:pt>
                <c:pt idx="165">
                  <c:v>28.681246558000002</c:v>
                </c:pt>
                <c:pt idx="166">
                  <c:v>28.733767685</c:v>
                </c:pt>
                <c:pt idx="167">
                  <c:v>28.786288811999999</c:v>
                </c:pt>
                <c:pt idx="168">
                  <c:v>28.838809940000001</c:v>
                </c:pt>
                <c:pt idx="169">
                  <c:v>28.891331066999999</c:v>
                </c:pt>
                <c:pt idx="170">
                  <c:v>28.943852194000002</c:v>
                </c:pt>
                <c:pt idx="171">
                  <c:v>28.996373321</c:v>
                </c:pt>
                <c:pt idx="172">
                  <c:v>29.048894448999999</c:v>
                </c:pt>
                <c:pt idx="173">
                  <c:v>29.101415576000001</c:v>
                </c:pt>
                <c:pt idx="174">
                  <c:v>29.153936702999999</c:v>
                </c:pt>
                <c:pt idx="175">
                  <c:v>29.206457830000002</c:v>
                </c:pt>
                <c:pt idx="176">
                  <c:v>29.258978958</c:v>
                </c:pt>
                <c:pt idx="177">
                  <c:v>29.311500084999999</c:v>
                </c:pt>
                <c:pt idx="178">
                  <c:v>29.364021212000001</c:v>
                </c:pt>
                <c:pt idx="179">
                  <c:v>29.416542338999999</c:v>
                </c:pt>
                <c:pt idx="180">
                  <c:v>29.469063467000002</c:v>
                </c:pt>
                <c:pt idx="181">
                  <c:v>29.521584594</c:v>
                </c:pt>
                <c:pt idx="182">
                  <c:v>29.574105720999999</c:v>
                </c:pt>
                <c:pt idx="183">
                  <c:v>29.626626849000001</c:v>
                </c:pt>
                <c:pt idx="184">
                  <c:v>29.679147975999999</c:v>
                </c:pt>
                <c:pt idx="185">
                  <c:v>29.731669103000002</c:v>
                </c:pt>
                <c:pt idx="186">
                  <c:v>29.78419023</c:v>
                </c:pt>
                <c:pt idx="187">
                  <c:v>29.836711357999999</c:v>
                </c:pt>
                <c:pt idx="188">
                  <c:v>29.889232485000001</c:v>
                </c:pt>
                <c:pt idx="189">
                  <c:v>29.941753611999999</c:v>
                </c:pt>
                <c:pt idx="190">
                  <c:v>29.994274739000002</c:v>
                </c:pt>
                <c:pt idx="191">
                  <c:v>30.046795867</c:v>
                </c:pt>
                <c:pt idx="192">
                  <c:v>30.099316993999999</c:v>
                </c:pt>
                <c:pt idx="193">
                  <c:v>30.151838121000001</c:v>
                </c:pt>
                <c:pt idx="194">
                  <c:v>30.204359247999999</c:v>
                </c:pt>
                <c:pt idx="195">
                  <c:v>30.256880376000002</c:v>
                </c:pt>
                <c:pt idx="196">
                  <c:v>30.309401503</c:v>
                </c:pt>
                <c:pt idx="197">
                  <c:v>30.361922629999999</c:v>
                </c:pt>
                <c:pt idx="198">
                  <c:v>30.414443757000001</c:v>
                </c:pt>
                <c:pt idx="199">
                  <c:v>30.466964884999999</c:v>
                </c:pt>
                <c:pt idx="200">
                  <c:v>30.519486012000002</c:v>
                </c:pt>
                <c:pt idx="201">
                  <c:v>30.572007139</c:v>
                </c:pt>
                <c:pt idx="202">
                  <c:v>30.624528265999999</c:v>
                </c:pt>
                <c:pt idx="203">
                  <c:v>30.677049394000001</c:v>
                </c:pt>
                <c:pt idx="204">
                  <c:v>30.729570520999999</c:v>
                </c:pt>
                <c:pt idx="205">
                  <c:v>30.782091648000002</c:v>
                </c:pt>
                <c:pt idx="206">
                  <c:v>30.834612776</c:v>
                </c:pt>
                <c:pt idx="207">
                  <c:v>30.887133902999999</c:v>
                </c:pt>
                <c:pt idx="208">
                  <c:v>30.939655030000001</c:v>
                </c:pt>
                <c:pt idx="209">
                  <c:v>30.992176156999999</c:v>
                </c:pt>
                <c:pt idx="210">
                  <c:v>31.044697285000002</c:v>
                </c:pt>
                <c:pt idx="211">
                  <c:v>31.097218412</c:v>
                </c:pt>
                <c:pt idx="212">
                  <c:v>31.149739538999999</c:v>
                </c:pt>
                <c:pt idx="213">
                  <c:v>31.202260666000001</c:v>
                </c:pt>
                <c:pt idx="214">
                  <c:v>31.254781793999999</c:v>
                </c:pt>
                <c:pt idx="215">
                  <c:v>31.307302921000002</c:v>
                </c:pt>
                <c:pt idx="216">
                  <c:v>31.359824048</c:v>
                </c:pt>
                <c:pt idx="217">
                  <c:v>31.412345174999999</c:v>
                </c:pt>
                <c:pt idx="218">
                  <c:v>31.464866303000001</c:v>
                </c:pt>
                <c:pt idx="219">
                  <c:v>31.517387429999999</c:v>
                </c:pt>
                <c:pt idx="220">
                  <c:v>31.569908557000002</c:v>
                </c:pt>
                <c:pt idx="221">
                  <c:v>31.622429684</c:v>
                </c:pt>
                <c:pt idx="222">
                  <c:v>31.674950811999999</c:v>
                </c:pt>
                <c:pt idx="223">
                  <c:v>31.727471939000001</c:v>
                </c:pt>
                <c:pt idx="224">
                  <c:v>31.779993065999999</c:v>
                </c:pt>
                <c:pt idx="225">
                  <c:v>31.832514193000002</c:v>
                </c:pt>
                <c:pt idx="226">
                  <c:v>31.885035321</c:v>
                </c:pt>
                <c:pt idx="227">
                  <c:v>31.937556447999999</c:v>
                </c:pt>
                <c:pt idx="228">
                  <c:v>31.990077575000001</c:v>
                </c:pt>
                <c:pt idx="229">
                  <c:v>32.042598701999999</c:v>
                </c:pt>
                <c:pt idx="230">
                  <c:v>32.095119830000002</c:v>
                </c:pt>
                <c:pt idx="231">
                  <c:v>32.147640957</c:v>
                </c:pt>
                <c:pt idx="232">
                  <c:v>32.200162083999999</c:v>
                </c:pt>
                <c:pt idx="233">
                  <c:v>32.252683212000001</c:v>
                </c:pt>
                <c:pt idx="234">
                  <c:v>32.305204338999999</c:v>
                </c:pt>
                <c:pt idx="235">
                  <c:v>32.357725465999998</c:v>
                </c:pt>
                <c:pt idx="236">
                  <c:v>32.410246592999997</c:v>
                </c:pt>
                <c:pt idx="237">
                  <c:v>32.462767720999999</c:v>
                </c:pt>
                <c:pt idx="238">
                  <c:v>32.515288847999997</c:v>
                </c:pt>
                <c:pt idx="239">
                  <c:v>32.567809975000003</c:v>
                </c:pt>
                <c:pt idx="240">
                  <c:v>32.620331102000002</c:v>
                </c:pt>
                <c:pt idx="241">
                  <c:v>32.672852229999997</c:v>
                </c:pt>
                <c:pt idx="242">
                  <c:v>32.725373357000002</c:v>
                </c:pt>
                <c:pt idx="243">
                  <c:v>32.777894484000001</c:v>
                </c:pt>
                <c:pt idx="244">
                  <c:v>32.830415610999999</c:v>
                </c:pt>
                <c:pt idx="245">
                  <c:v>32.882936739000002</c:v>
                </c:pt>
                <c:pt idx="246">
                  <c:v>32.935457866</c:v>
                </c:pt>
                <c:pt idx="247">
                  <c:v>32.987978992999999</c:v>
                </c:pt>
                <c:pt idx="248">
                  <c:v>33.040500119999997</c:v>
                </c:pt>
                <c:pt idx="249">
                  <c:v>33.093021247999999</c:v>
                </c:pt>
                <c:pt idx="250">
                  <c:v>33.145542374999998</c:v>
                </c:pt>
                <c:pt idx="251">
                  <c:v>33.198063501999997</c:v>
                </c:pt>
                <c:pt idx="252">
                  <c:v>33.250584629000002</c:v>
                </c:pt>
                <c:pt idx="253">
                  <c:v>33.303105756999997</c:v>
                </c:pt>
                <c:pt idx="254">
                  <c:v>33.355626884000003</c:v>
                </c:pt>
                <c:pt idx="255">
                  <c:v>33.408148011000002</c:v>
                </c:pt>
                <c:pt idx="256">
                  <c:v>33.460669138</c:v>
                </c:pt>
                <c:pt idx="257">
                  <c:v>33.513190266000002</c:v>
                </c:pt>
                <c:pt idx="258">
                  <c:v>33.565711393000001</c:v>
                </c:pt>
                <c:pt idx="259">
                  <c:v>33.618232519999999</c:v>
                </c:pt>
                <c:pt idx="260">
                  <c:v>33.670753648000002</c:v>
                </c:pt>
                <c:pt idx="261">
                  <c:v>33.723274775</c:v>
                </c:pt>
                <c:pt idx="262">
                  <c:v>33.775795901999999</c:v>
                </c:pt>
                <c:pt idx="263">
                  <c:v>33.828317028999997</c:v>
                </c:pt>
                <c:pt idx="264">
                  <c:v>33.880838156999999</c:v>
                </c:pt>
                <c:pt idx="265">
                  <c:v>33.933359283999998</c:v>
                </c:pt>
                <c:pt idx="266">
                  <c:v>33.985880410999997</c:v>
                </c:pt>
                <c:pt idx="267">
                  <c:v>34.038401538000002</c:v>
                </c:pt>
                <c:pt idx="268">
                  <c:v>34.090922665999997</c:v>
                </c:pt>
                <c:pt idx="269">
                  <c:v>34.143443793000003</c:v>
                </c:pt>
                <c:pt idx="270">
                  <c:v>34.195964920000002</c:v>
                </c:pt>
                <c:pt idx="271">
                  <c:v>34.248486047</c:v>
                </c:pt>
                <c:pt idx="272">
                  <c:v>34.301007175000002</c:v>
                </c:pt>
                <c:pt idx="273">
                  <c:v>34.353528302000001</c:v>
                </c:pt>
                <c:pt idx="274">
                  <c:v>34.406049428999999</c:v>
                </c:pt>
                <c:pt idx="275">
                  <c:v>34.458570555999998</c:v>
                </c:pt>
                <c:pt idx="276">
                  <c:v>34.511091684</c:v>
                </c:pt>
                <c:pt idx="277">
                  <c:v>34.563612810999999</c:v>
                </c:pt>
                <c:pt idx="278">
                  <c:v>34.616133937999997</c:v>
                </c:pt>
                <c:pt idx="279">
                  <c:v>34.668655065000003</c:v>
                </c:pt>
                <c:pt idx="280">
                  <c:v>34.721176192999998</c:v>
                </c:pt>
                <c:pt idx="281">
                  <c:v>34.773697319999997</c:v>
                </c:pt>
                <c:pt idx="282">
                  <c:v>34.826218447000002</c:v>
                </c:pt>
                <c:pt idx="283">
                  <c:v>34.878739574999997</c:v>
                </c:pt>
                <c:pt idx="284">
                  <c:v>34.931260702000003</c:v>
                </c:pt>
                <c:pt idx="285">
                  <c:v>34.983781829000002</c:v>
                </c:pt>
                <c:pt idx="286">
                  <c:v>35.036302956</c:v>
                </c:pt>
                <c:pt idx="287">
                  <c:v>35.088824084000002</c:v>
                </c:pt>
                <c:pt idx="288">
                  <c:v>35.141345211000001</c:v>
                </c:pt>
                <c:pt idx="289">
                  <c:v>35.193866337999999</c:v>
                </c:pt>
                <c:pt idx="290">
                  <c:v>35.246387464999998</c:v>
                </c:pt>
                <c:pt idx="291">
                  <c:v>35.298908593</c:v>
                </c:pt>
                <c:pt idx="292">
                  <c:v>35.351429719999999</c:v>
                </c:pt>
                <c:pt idx="293">
                  <c:v>35.403950846999997</c:v>
                </c:pt>
                <c:pt idx="294">
                  <c:v>35.456471974000003</c:v>
                </c:pt>
                <c:pt idx="295">
                  <c:v>35.508993101999998</c:v>
                </c:pt>
                <c:pt idx="296">
                  <c:v>35.561514228999997</c:v>
                </c:pt>
                <c:pt idx="297">
                  <c:v>35.614035356000002</c:v>
                </c:pt>
                <c:pt idx="298">
                  <c:v>35.666556483000001</c:v>
                </c:pt>
                <c:pt idx="299">
                  <c:v>35.719077611000003</c:v>
                </c:pt>
                <c:pt idx="300">
                  <c:v>35.771598738000002</c:v>
                </c:pt>
                <c:pt idx="301">
                  <c:v>35.824119865</c:v>
                </c:pt>
                <c:pt idx="302">
                  <c:v>35.876640991999999</c:v>
                </c:pt>
                <c:pt idx="303">
                  <c:v>35.929162120000001</c:v>
                </c:pt>
                <c:pt idx="304">
                  <c:v>35.981683246999999</c:v>
                </c:pt>
                <c:pt idx="305">
                  <c:v>36.034204373999998</c:v>
                </c:pt>
                <c:pt idx="306">
                  <c:v>36.086725500999997</c:v>
                </c:pt>
                <c:pt idx="307">
                  <c:v>36.139246628999999</c:v>
                </c:pt>
                <c:pt idx="308">
                  <c:v>36.191767755999997</c:v>
                </c:pt>
                <c:pt idx="309">
                  <c:v>36.244288883000003</c:v>
                </c:pt>
                <c:pt idx="310">
                  <c:v>36.296810010999998</c:v>
                </c:pt>
                <c:pt idx="311">
                  <c:v>36.349331137999997</c:v>
                </c:pt>
                <c:pt idx="312">
                  <c:v>36.401852265000002</c:v>
                </c:pt>
                <c:pt idx="313">
                  <c:v>36.454373392000001</c:v>
                </c:pt>
                <c:pt idx="314">
                  <c:v>36.506894520000003</c:v>
                </c:pt>
                <c:pt idx="315">
                  <c:v>36.559415647000002</c:v>
                </c:pt>
                <c:pt idx="316">
                  <c:v>36.611936774</c:v>
                </c:pt>
                <c:pt idx="317">
                  <c:v>36.664457900999999</c:v>
                </c:pt>
                <c:pt idx="318">
                  <c:v>36.716979029000001</c:v>
                </c:pt>
                <c:pt idx="319">
                  <c:v>36.769500155999999</c:v>
                </c:pt>
                <c:pt idx="320">
                  <c:v>36.822021282999998</c:v>
                </c:pt>
                <c:pt idx="321">
                  <c:v>36.874542409999997</c:v>
                </c:pt>
                <c:pt idx="322">
                  <c:v>36.927063537999999</c:v>
                </c:pt>
                <c:pt idx="323">
                  <c:v>36.979584664999997</c:v>
                </c:pt>
                <c:pt idx="324">
                  <c:v>37.032105792000003</c:v>
                </c:pt>
                <c:pt idx="325">
                  <c:v>37.084626919000002</c:v>
                </c:pt>
                <c:pt idx="326">
                  <c:v>37.137148046999997</c:v>
                </c:pt>
                <c:pt idx="327">
                  <c:v>37.189669174000002</c:v>
                </c:pt>
                <c:pt idx="328">
                  <c:v>37.242190301000001</c:v>
                </c:pt>
                <c:pt idx="329">
                  <c:v>37.294711427999999</c:v>
                </c:pt>
                <c:pt idx="330">
                  <c:v>37.347232556000002</c:v>
                </c:pt>
                <c:pt idx="331">
                  <c:v>37.399753683</c:v>
                </c:pt>
                <c:pt idx="332">
                  <c:v>37.452274809999999</c:v>
                </c:pt>
                <c:pt idx="333">
                  <c:v>37.504795938000001</c:v>
                </c:pt>
                <c:pt idx="334">
                  <c:v>37.557317064999999</c:v>
                </c:pt>
                <c:pt idx="335">
                  <c:v>37.609838191999998</c:v>
                </c:pt>
                <c:pt idx="336">
                  <c:v>37.662359318999997</c:v>
                </c:pt>
                <c:pt idx="337">
                  <c:v>37.714880446999999</c:v>
                </c:pt>
                <c:pt idx="338">
                  <c:v>37.767401573999997</c:v>
                </c:pt>
                <c:pt idx="339">
                  <c:v>37.819922701000003</c:v>
                </c:pt>
                <c:pt idx="340">
                  <c:v>37.872443828000002</c:v>
                </c:pt>
                <c:pt idx="341">
                  <c:v>37.924964955999997</c:v>
                </c:pt>
                <c:pt idx="342">
                  <c:v>37.977486083000002</c:v>
                </c:pt>
                <c:pt idx="343">
                  <c:v>38.030007210000001</c:v>
                </c:pt>
                <c:pt idx="344">
                  <c:v>38.082528336999999</c:v>
                </c:pt>
                <c:pt idx="345">
                  <c:v>38.135049465000002</c:v>
                </c:pt>
                <c:pt idx="346">
                  <c:v>38.187570592</c:v>
                </c:pt>
                <c:pt idx="347">
                  <c:v>38.240091718999999</c:v>
                </c:pt>
                <c:pt idx="348">
                  <c:v>38.292612845999997</c:v>
                </c:pt>
                <c:pt idx="349">
                  <c:v>38.345133973999999</c:v>
                </c:pt>
                <c:pt idx="350">
                  <c:v>38.397655100999998</c:v>
                </c:pt>
                <c:pt idx="351">
                  <c:v>38.450176227999997</c:v>
                </c:pt>
                <c:pt idx="352">
                  <c:v>38.502697355000002</c:v>
                </c:pt>
                <c:pt idx="353">
                  <c:v>38.555218482999997</c:v>
                </c:pt>
                <c:pt idx="354">
                  <c:v>38.607739610000003</c:v>
                </c:pt>
                <c:pt idx="355">
                  <c:v>38.660260737000002</c:v>
                </c:pt>
                <c:pt idx="356">
                  <c:v>38.712781864</c:v>
                </c:pt>
                <c:pt idx="357">
                  <c:v>38.765302992000002</c:v>
                </c:pt>
                <c:pt idx="358">
                  <c:v>38.817824119000001</c:v>
                </c:pt>
                <c:pt idx="359">
                  <c:v>38.870345245999999</c:v>
                </c:pt>
                <c:pt idx="360">
                  <c:v>38.922866374000002</c:v>
                </c:pt>
                <c:pt idx="361">
                  <c:v>38.975387501</c:v>
                </c:pt>
                <c:pt idx="362">
                  <c:v>39.027908627999999</c:v>
                </c:pt>
                <c:pt idx="363">
                  <c:v>39.080429754999997</c:v>
                </c:pt>
                <c:pt idx="364">
                  <c:v>39.132950882999999</c:v>
                </c:pt>
                <c:pt idx="365">
                  <c:v>39.185472009999998</c:v>
                </c:pt>
                <c:pt idx="366">
                  <c:v>39.237993136999997</c:v>
                </c:pt>
                <c:pt idx="367">
                  <c:v>39.290514264000002</c:v>
                </c:pt>
                <c:pt idx="368">
                  <c:v>39.343035391999997</c:v>
                </c:pt>
                <c:pt idx="369">
                  <c:v>39.395556519000003</c:v>
                </c:pt>
                <c:pt idx="370">
                  <c:v>39.448077646000002</c:v>
                </c:pt>
                <c:pt idx="371">
                  <c:v>39.500598773</c:v>
                </c:pt>
                <c:pt idx="372">
                  <c:v>39.553119901000002</c:v>
                </c:pt>
                <c:pt idx="373">
                  <c:v>39.605641028000001</c:v>
                </c:pt>
                <c:pt idx="374">
                  <c:v>39.658162154999999</c:v>
                </c:pt>
                <c:pt idx="375">
                  <c:v>39.710683281999998</c:v>
                </c:pt>
                <c:pt idx="376">
                  <c:v>39.76320441</c:v>
                </c:pt>
                <c:pt idx="377">
                  <c:v>39.815725536999999</c:v>
                </c:pt>
                <c:pt idx="378">
                  <c:v>39.868246663999997</c:v>
                </c:pt>
                <c:pt idx="379">
                  <c:v>39.920767791000003</c:v>
                </c:pt>
                <c:pt idx="380">
                  <c:v>39.973288918999998</c:v>
                </c:pt>
                <c:pt idx="381">
                  <c:v>40.025810045999997</c:v>
                </c:pt>
                <c:pt idx="382">
                  <c:v>40.078331173000002</c:v>
                </c:pt>
                <c:pt idx="383">
                  <c:v>40.130852300000001</c:v>
                </c:pt>
                <c:pt idx="384">
                  <c:v>40.183373428000003</c:v>
                </c:pt>
                <c:pt idx="385">
                  <c:v>40.235894555000002</c:v>
                </c:pt>
                <c:pt idx="386">
                  <c:v>40.288415682</c:v>
                </c:pt>
                <c:pt idx="387">
                  <c:v>40.340936810000002</c:v>
                </c:pt>
                <c:pt idx="388">
                  <c:v>40.393457937000001</c:v>
                </c:pt>
                <c:pt idx="389">
                  <c:v>40.445979063999999</c:v>
                </c:pt>
                <c:pt idx="390">
                  <c:v>40.498500190999998</c:v>
                </c:pt>
                <c:pt idx="391">
                  <c:v>40.551021319</c:v>
                </c:pt>
                <c:pt idx="392">
                  <c:v>40.603542445999999</c:v>
                </c:pt>
                <c:pt idx="393">
                  <c:v>40.656063572999997</c:v>
                </c:pt>
                <c:pt idx="394">
                  <c:v>40.708584700000003</c:v>
                </c:pt>
                <c:pt idx="395">
                  <c:v>40.761105827999998</c:v>
                </c:pt>
                <c:pt idx="396">
                  <c:v>40.813626954999997</c:v>
                </c:pt>
                <c:pt idx="397">
                  <c:v>40.866148082000002</c:v>
                </c:pt>
                <c:pt idx="398">
                  <c:v>40.918669209000001</c:v>
                </c:pt>
                <c:pt idx="399">
                  <c:v>40.971190337000003</c:v>
                </c:pt>
                <c:pt idx="400">
                  <c:v>41.023711464000002</c:v>
                </c:pt>
                <c:pt idx="401">
                  <c:v>41.076232591</c:v>
                </c:pt>
                <c:pt idx="402">
                  <c:v>41.128753717999999</c:v>
                </c:pt>
                <c:pt idx="403">
                  <c:v>41.181274846000001</c:v>
                </c:pt>
                <c:pt idx="404">
                  <c:v>41.233795972999999</c:v>
                </c:pt>
                <c:pt idx="405">
                  <c:v>41.286317099999998</c:v>
                </c:pt>
                <c:pt idx="406">
                  <c:v>41.338838226999997</c:v>
                </c:pt>
                <c:pt idx="407">
                  <c:v>41.391359354999999</c:v>
                </c:pt>
                <c:pt idx="408">
                  <c:v>41.443880481999997</c:v>
                </c:pt>
                <c:pt idx="409">
                  <c:v>41.496401609000003</c:v>
                </c:pt>
                <c:pt idx="410">
                  <c:v>41.548922736999998</c:v>
                </c:pt>
                <c:pt idx="411">
                  <c:v>41.601443863999997</c:v>
                </c:pt>
                <c:pt idx="412">
                  <c:v>41.653964991000002</c:v>
                </c:pt>
                <c:pt idx="413">
                  <c:v>41.706486118000001</c:v>
                </c:pt>
                <c:pt idx="414">
                  <c:v>41.759007246000003</c:v>
                </c:pt>
                <c:pt idx="415">
                  <c:v>41.811528373000002</c:v>
                </c:pt>
                <c:pt idx="416">
                  <c:v>41.8640495</c:v>
                </c:pt>
                <c:pt idx="417">
                  <c:v>41.916570626999999</c:v>
                </c:pt>
                <c:pt idx="418">
                  <c:v>41.969091755000001</c:v>
                </c:pt>
                <c:pt idx="419">
                  <c:v>42.021612881999999</c:v>
                </c:pt>
                <c:pt idx="420">
                  <c:v>42.074134008999998</c:v>
                </c:pt>
                <c:pt idx="421">
                  <c:v>42.126655135999997</c:v>
                </c:pt>
                <c:pt idx="422">
                  <c:v>42.179176263999999</c:v>
                </c:pt>
                <c:pt idx="423">
                  <c:v>42.231697390999997</c:v>
                </c:pt>
                <c:pt idx="424">
                  <c:v>42.284218518000003</c:v>
                </c:pt>
                <c:pt idx="425">
                  <c:v>42.336739645000002</c:v>
                </c:pt>
                <c:pt idx="426">
                  <c:v>42.389260772999997</c:v>
                </c:pt>
                <c:pt idx="427">
                  <c:v>42.441781900000002</c:v>
                </c:pt>
                <c:pt idx="428">
                  <c:v>42.494303027000001</c:v>
                </c:pt>
                <c:pt idx="429">
                  <c:v>42.546824153999999</c:v>
                </c:pt>
                <c:pt idx="430">
                  <c:v>42.599345282000002</c:v>
                </c:pt>
                <c:pt idx="431">
                  <c:v>42.651866409</c:v>
                </c:pt>
                <c:pt idx="432">
                  <c:v>42.704387535999999</c:v>
                </c:pt>
                <c:pt idx="433">
                  <c:v>42.756908662999997</c:v>
                </c:pt>
                <c:pt idx="434">
                  <c:v>42.809429790999999</c:v>
                </c:pt>
                <c:pt idx="435">
                  <c:v>42.861950917999998</c:v>
                </c:pt>
                <c:pt idx="436">
                  <c:v>42.914472044999997</c:v>
                </c:pt>
                <c:pt idx="437">
                  <c:v>42.966993172999999</c:v>
                </c:pt>
                <c:pt idx="438">
                  <c:v>43.019514299999997</c:v>
                </c:pt>
                <c:pt idx="439">
                  <c:v>43.072035427000003</c:v>
                </c:pt>
                <c:pt idx="440">
                  <c:v>43.124556554000002</c:v>
                </c:pt>
                <c:pt idx="441">
                  <c:v>43.177077681999997</c:v>
                </c:pt>
                <c:pt idx="442">
                  <c:v>43.229598809000002</c:v>
                </c:pt>
                <c:pt idx="443">
                  <c:v>43.282119936000001</c:v>
                </c:pt>
                <c:pt idx="444">
                  <c:v>43.334641062999999</c:v>
                </c:pt>
                <c:pt idx="445">
                  <c:v>43.387162191000002</c:v>
                </c:pt>
                <c:pt idx="446">
                  <c:v>43.439683318</c:v>
                </c:pt>
                <c:pt idx="447">
                  <c:v>43.492204444999999</c:v>
                </c:pt>
                <c:pt idx="448">
                  <c:v>43.544725571999997</c:v>
                </c:pt>
                <c:pt idx="449">
                  <c:v>43.597246699999999</c:v>
                </c:pt>
                <c:pt idx="450">
                  <c:v>43.649767826999998</c:v>
                </c:pt>
                <c:pt idx="451">
                  <c:v>43.702288953999997</c:v>
                </c:pt>
                <c:pt idx="452">
                  <c:v>43.754810081000002</c:v>
                </c:pt>
                <c:pt idx="453">
                  <c:v>43.807331208999997</c:v>
                </c:pt>
                <c:pt idx="454">
                  <c:v>43.859852336000003</c:v>
                </c:pt>
                <c:pt idx="455">
                  <c:v>43.912373463000002</c:v>
                </c:pt>
                <c:pt idx="456">
                  <c:v>43.96489459</c:v>
                </c:pt>
                <c:pt idx="457">
                  <c:v>44.017415718000002</c:v>
                </c:pt>
                <c:pt idx="458">
                  <c:v>44.069936845000001</c:v>
                </c:pt>
                <c:pt idx="459">
                  <c:v>44.122457971999999</c:v>
                </c:pt>
                <c:pt idx="460">
                  <c:v>44.174979098999998</c:v>
                </c:pt>
                <c:pt idx="461">
                  <c:v>44.227500227</c:v>
                </c:pt>
                <c:pt idx="462">
                  <c:v>44.280021353999999</c:v>
                </c:pt>
                <c:pt idx="463">
                  <c:v>44.332542480999997</c:v>
                </c:pt>
                <c:pt idx="464">
                  <c:v>44.385063608999999</c:v>
                </c:pt>
                <c:pt idx="465">
                  <c:v>44.437584735999998</c:v>
                </c:pt>
                <c:pt idx="466">
                  <c:v>44.490105862999997</c:v>
                </c:pt>
                <c:pt idx="467">
                  <c:v>44.542626990000002</c:v>
                </c:pt>
                <c:pt idx="468">
                  <c:v>44.595148117999997</c:v>
                </c:pt>
                <c:pt idx="469">
                  <c:v>44.647669245000003</c:v>
                </c:pt>
                <c:pt idx="470">
                  <c:v>44.700190372000002</c:v>
                </c:pt>
                <c:pt idx="471">
                  <c:v>44.752711499</c:v>
                </c:pt>
                <c:pt idx="472">
                  <c:v>44.805232627000002</c:v>
                </c:pt>
                <c:pt idx="473">
                  <c:v>44.857753754000001</c:v>
                </c:pt>
                <c:pt idx="474">
                  <c:v>44.910274880999999</c:v>
                </c:pt>
                <c:pt idx="475">
                  <c:v>44.962796007999998</c:v>
                </c:pt>
                <c:pt idx="476">
                  <c:v>45.015317136</c:v>
                </c:pt>
                <c:pt idx="477">
                  <c:v>45.067838262999999</c:v>
                </c:pt>
                <c:pt idx="478">
                  <c:v>45.120359389999997</c:v>
                </c:pt>
                <c:pt idx="479">
                  <c:v>45.172880517000003</c:v>
                </c:pt>
                <c:pt idx="480">
                  <c:v>45.225401644999998</c:v>
                </c:pt>
                <c:pt idx="481">
                  <c:v>45.277922771999997</c:v>
                </c:pt>
                <c:pt idx="482">
                  <c:v>45.330443899000002</c:v>
                </c:pt>
                <c:pt idx="483">
                  <c:v>45.382965026000001</c:v>
                </c:pt>
                <c:pt idx="484">
                  <c:v>45.435486154000003</c:v>
                </c:pt>
                <c:pt idx="485">
                  <c:v>45.488007281000002</c:v>
                </c:pt>
                <c:pt idx="486">
                  <c:v>45.540528408</c:v>
                </c:pt>
                <c:pt idx="487">
                  <c:v>45.593049536000002</c:v>
                </c:pt>
                <c:pt idx="488">
                  <c:v>45.645570663000001</c:v>
                </c:pt>
                <c:pt idx="489">
                  <c:v>45.698091789999999</c:v>
                </c:pt>
                <c:pt idx="490">
                  <c:v>45.750612916999998</c:v>
                </c:pt>
                <c:pt idx="491">
                  <c:v>45.803134045</c:v>
                </c:pt>
                <c:pt idx="492">
                  <c:v>45.855655171999999</c:v>
                </c:pt>
                <c:pt idx="493">
                  <c:v>45.908176298999997</c:v>
                </c:pt>
                <c:pt idx="494">
                  <c:v>45.960697426000003</c:v>
                </c:pt>
                <c:pt idx="495">
                  <c:v>46.013218553999998</c:v>
                </c:pt>
                <c:pt idx="496">
                  <c:v>46.065739680999997</c:v>
                </c:pt>
                <c:pt idx="497">
                  <c:v>46.118260808000002</c:v>
                </c:pt>
                <c:pt idx="498">
                  <c:v>46.170781935000001</c:v>
                </c:pt>
                <c:pt idx="499">
                  <c:v>46.223303063000003</c:v>
                </c:pt>
                <c:pt idx="500">
                  <c:v>46.275824190000002</c:v>
                </c:pt>
                <c:pt idx="501">
                  <c:v>46.328345317</c:v>
                </c:pt>
                <c:pt idx="502">
                  <c:v>46.380866443999999</c:v>
                </c:pt>
                <c:pt idx="503">
                  <c:v>46.433387572000001</c:v>
                </c:pt>
                <c:pt idx="504">
                  <c:v>46.485908698999999</c:v>
                </c:pt>
                <c:pt idx="505">
                  <c:v>46.538429825999998</c:v>
                </c:pt>
                <c:pt idx="506">
                  <c:v>46.590950952999997</c:v>
                </c:pt>
                <c:pt idx="507">
                  <c:v>46.643472080999999</c:v>
                </c:pt>
                <c:pt idx="508">
                  <c:v>46.695993207999997</c:v>
                </c:pt>
                <c:pt idx="509">
                  <c:v>46.748514335000003</c:v>
                </c:pt>
                <c:pt idx="510">
                  <c:v>46.801035462000002</c:v>
                </c:pt>
                <c:pt idx="511">
                  <c:v>46.853556589999997</c:v>
                </c:pt>
                <c:pt idx="512">
                  <c:v>46.906077717000002</c:v>
                </c:pt>
                <c:pt idx="513">
                  <c:v>46.958598844000001</c:v>
                </c:pt>
                <c:pt idx="514">
                  <c:v>47.011119972000003</c:v>
                </c:pt>
                <c:pt idx="515">
                  <c:v>47.063641099000002</c:v>
                </c:pt>
                <c:pt idx="516">
                  <c:v>47.116162226</c:v>
                </c:pt>
                <c:pt idx="517">
                  <c:v>47.168683352999999</c:v>
                </c:pt>
                <c:pt idx="518">
                  <c:v>47.221204481000001</c:v>
                </c:pt>
                <c:pt idx="519">
                  <c:v>47.273725607999999</c:v>
                </c:pt>
                <c:pt idx="520">
                  <c:v>47.326246734999998</c:v>
                </c:pt>
                <c:pt idx="521">
                  <c:v>47.378767861999997</c:v>
                </c:pt>
                <c:pt idx="522">
                  <c:v>47.431288989999999</c:v>
                </c:pt>
                <c:pt idx="523">
                  <c:v>47.483810116999997</c:v>
                </c:pt>
                <c:pt idx="524">
                  <c:v>47.536331244000003</c:v>
                </c:pt>
                <c:pt idx="525">
                  <c:v>47.588852371000002</c:v>
                </c:pt>
                <c:pt idx="526">
                  <c:v>47.641373498999997</c:v>
                </c:pt>
                <c:pt idx="527">
                  <c:v>47.693894626000002</c:v>
                </c:pt>
                <c:pt idx="528">
                  <c:v>47.746415753000001</c:v>
                </c:pt>
                <c:pt idx="529">
                  <c:v>47.798936879999999</c:v>
                </c:pt>
                <c:pt idx="530">
                  <c:v>47.851458008000002</c:v>
                </c:pt>
                <c:pt idx="531">
                  <c:v>47.903979135</c:v>
                </c:pt>
                <c:pt idx="532">
                  <c:v>47.956500261999999</c:v>
                </c:pt>
                <c:pt idx="533">
                  <c:v>48.009021388999997</c:v>
                </c:pt>
                <c:pt idx="534">
                  <c:v>48.061542516999999</c:v>
                </c:pt>
                <c:pt idx="535">
                  <c:v>48.114063643999998</c:v>
                </c:pt>
                <c:pt idx="536">
                  <c:v>48.166584770999997</c:v>
                </c:pt>
                <c:pt idx="537">
                  <c:v>48.219105898000002</c:v>
                </c:pt>
                <c:pt idx="538">
                  <c:v>48.271627025999997</c:v>
                </c:pt>
                <c:pt idx="539">
                  <c:v>48.324148153000003</c:v>
                </c:pt>
                <c:pt idx="540">
                  <c:v>48.376669280000002</c:v>
                </c:pt>
                <c:pt idx="541">
                  <c:v>48.429190407999997</c:v>
                </c:pt>
                <c:pt idx="542">
                  <c:v>48.481711535000002</c:v>
                </c:pt>
                <c:pt idx="543">
                  <c:v>48.534232662000001</c:v>
                </c:pt>
                <c:pt idx="544">
                  <c:v>48.586753788999999</c:v>
                </c:pt>
                <c:pt idx="545">
                  <c:v>48.639274917000002</c:v>
                </c:pt>
                <c:pt idx="546">
                  <c:v>48.691796044</c:v>
                </c:pt>
                <c:pt idx="547">
                  <c:v>48.744317170999999</c:v>
                </c:pt>
                <c:pt idx="548">
                  <c:v>48.796838297999997</c:v>
                </c:pt>
                <c:pt idx="549">
                  <c:v>48.849359425999999</c:v>
                </c:pt>
                <c:pt idx="550">
                  <c:v>48.901880552999998</c:v>
                </c:pt>
                <c:pt idx="551">
                  <c:v>48.954401679999997</c:v>
                </c:pt>
                <c:pt idx="552">
                  <c:v>49.006922807000002</c:v>
                </c:pt>
                <c:pt idx="553">
                  <c:v>49.059443934999997</c:v>
                </c:pt>
                <c:pt idx="554">
                  <c:v>49.111965062000003</c:v>
                </c:pt>
                <c:pt idx="555">
                  <c:v>49.164486189000002</c:v>
                </c:pt>
                <c:pt idx="556">
                  <c:v>49.217007316</c:v>
                </c:pt>
                <c:pt idx="557">
                  <c:v>49.269528444000002</c:v>
                </c:pt>
                <c:pt idx="558">
                  <c:v>49.322049571000001</c:v>
                </c:pt>
                <c:pt idx="559">
                  <c:v>49.374570697999999</c:v>
                </c:pt>
                <c:pt idx="560">
                  <c:v>49.427091824999998</c:v>
                </c:pt>
                <c:pt idx="561">
                  <c:v>49.479612953</c:v>
                </c:pt>
                <c:pt idx="562">
                  <c:v>49.532134079999999</c:v>
                </c:pt>
                <c:pt idx="563">
                  <c:v>49.584655206999997</c:v>
                </c:pt>
                <c:pt idx="564">
                  <c:v>49.637176334999999</c:v>
                </c:pt>
                <c:pt idx="565">
                  <c:v>49.689697461999998</c:v>
                </c:pt>
                <c:pt idx="566">
                  <c:v>49.742218588999997</c:v>
                </c:pt>
                <c:pt idx="567">
                  <c:v>49.794739716000002</c:v>
                </c:pt>
                <c:pt idx="568">
                  <c:v>49.847260843999997</c:v>
                </c:pt>
                <c:pt idx="569">
                  <c:v>49.899781971000003</c:v>
                </c:pt>
                <c:pt idx="570">
                  <c:v>49.952303098000002</c:v>
                </c:pt>
                <c:pt idx="571">
                  <c:v>50.004824225</c:v>
                </c:pt>
                <c:pt idx="572">
                  <c:v>50.057345353000002</c:v>
                </c:pt>
                <c:pt idx="573">
                  <c:v>50.109866480000001</c:v>
                </c:pt>
                <c:pt idx="574">
                  <c:v>50.162387606999999</c:v>
                </c:pt>
                <c:pt idx="575">
                  <c:v>50.214908733999998</c:v>
                </c:pt>
                <c:pt idx="576">
                  <c:v>50.267429862</c:v>
                </c:pt>
                <c:pt idx="577">
                  <c:v>50.319950988999999</c:v>
                </c:pt>
                <c:pt idx="578">
                  <c:v>50.372472115999997</c:v>
                </c:pt>
                <c:pt idx="579">
                  <c:v>50.424993243000003</c:v>
                </c:pt>
                <c:pt idx="580">
                  <c:v>50.477514370999998</c:v>
                </c:pt>
                <c:pt idx="581">
                  <c:v>50.530035497999997</c:v>
                </c:pt>
                <c:pt idx="582">
                  <c:v>50.582556625000002</c:v>
                </c:pt>
                <c:pt idx="583">
                  <c:v>50.635077752000001</c:v>
                </c:pt>
                <c:pt idx="584">
                  <c:v>50.687598880000003</c:v>
                </c:pt>
                <c:pt idx="585">
                  <c:v>50.740120007000002</c:v>
                </c:pt>
                <c:pt idx="586">
                  <c:v>50.792641134</c:v>
                </c:pt>
                <c:pt idx="587">
                  <c:v>50.845162260999999</c:v>
                </c:pt>
                <c:pt idx="588">
                  <c:v>50.897683389000001</c:v>
                </c:pt>
                <c:pt idx="589">
                  <c:v>50.950204515999999</c:v>
                </c:pt>
                <c:pt idx="590">
                  <c:v>51.002725642999998</c:v>
                </c:pt>
                <c:pt idx="591">
                  <c:v>51.055246771</c:v>
                </c:pt>
                <c:pt idx="592">
                  <c:v>51.107767897999999</c:v>
                </c:pt>
                <c:pt idx="593">
                  <c:v>51.160289024999997</c:v>
                </c:pt>
                <c:pt idx="594">
                  <c:v>51.212810152000003</c:v>
                </c:pt>
                <c:pt idx="595">
                  <c:v>51.265331279999998</c:v>
                </c:pt>
                <c:pt idx="596">
                  <c:v>51.317852406999997</c:v>
                </c:pt>
                <c:pt idx="597">
                  <c:v>51.370373534000002</c:v>
                </c:pt>
                <c:pt idx="598">
                  <c:v>51.422894661000001</c:v>
                </c:pt>
                <c:pt idx="599">
                  <c:v>51.475415789000003</c:v>
                </c:pt>
                <c:pt idx="600">
                  <c:v>51.527936916000002</c:v>
                </c:pt>
                <c:pt idx="601">
                  <c:v>51.580458043</c:v>
                </c:pt>
                <c:pt idx="602">
                  <c:v>51.632979169999999</c:v>
                </c:pt>
                <c:pt idx="603">
                  <c:v>51.685500298000001</c:v>
                </c:pt>
                <c:pt idx="604">
                  <c:v>51.738021424999999</c:v>
                </c:pt>
                <c:pt idx="605">
                  <c:v>51.790542551999998</c:v>
                </c:pt>
                <c:pt idx="606">
                  <c:v>51.843063678999997</c:v>
                </c:pt>
                <c:pt idx="607">
                  <c:v>51.895584806999999</c:v>
                </c:pt>
                <c:pt idx="608">
                  <c:v>51.948105933999997</c:v>
                </c:pt>
                <c:pt idx="609">
                  <c:v>52.000627061000003</c:v>
                </c:pt>
                <c:pt idx="610">
                  <c:v>52.053148188000002</c:v>
                </c:pt>
                <c:pt idx="611">
                  <c:v>52.105669315999997</c:v>
                </c:pt>
                <c:pt idx="612">
                  <c:v>52.158190443000002</c:v>
                </c:pt>
                <c:pt idx="613">
                  <c:v>52.210711570000001</c:v>
                </c:pt>
                <c:pt idx="614">
                  <c:v>52.263232696999999</c:v>
                </c:pt>
                <c:pt idx="615">
                  <c:v>52.315753825000002</c:v>
                </c:pt>
                <c:pt idx="616">
                  <c:v>52.368274952</c:v>
                </c:pt>
                <c:pt idx="617">
                  <c:v>52.420796078999999</c:v>
                </c:pt>
                <c:pt idx="618">
                  <c:v>52.473317207000001</c:v>
                </c:pt>
                <c:pt idx="619">
                  <c:v>52.525838333999999</c:v>
                </c:pt>
                <c:pt idx="620">
                  <c:v>52.578359460999998</c:v>
                </c:pt>
                <c:pt idx="621">
                  <c:v>52.630880587999997</c:v>
                </c:pt>
                <c:pt idx="622">
                  <c:v>52.683401715999999</c:v>
                </c:pt>
                <c:pt idx="623">
                  <c:v>52.735922842999997</c:v>
                </c:pt>
                <c:pt idx="624">
                  <c:v>52.788443970000003</c:v>
                </c:pt>
                <c:pt idx="625">
                  <c:v>52.840965097000002</c:v>
                </c:pt>
                <c:pt idx="626">
                  <c:v>52.893486224999997</c:v>
                </c:pt>
                <c:pt idx="627">
                  <c:v>52.946007352000002</c:v>
                </c:pt>
                <c:pt idx="628">
                  <c:v>52.998528479000001</c:v>
                </c:pt>
                <c:pt idx="629">
                  <c:v>53.051049605999999</c:v>
                </c:pt>
                <c:pt idx="630">
                  <c:v>53.103570734000002</c:v>
                </c:pt>
                <c:pt idx="631">
                  <c:v>53.156091861</c:v>
                </c:pt>
                <c:pt idx="632">
                  <c:v>53.208612987999999</c:v>
                </c:pt>
                <c:pt idx="633">
                  <c:v>53.261134114999997</c:v>
                </c:pt>
                <c:pt idx="634">
                  <c:v>53.313655242999999</c:v>
                </c:pt>
                <c:pt idx="635">
                  <c:v>53.366176369999998</c:v>
                </c:pt>
                <c:pt idx="636">
                  <c:v>53.418697496999997</c:v>
                </c:pt>
                <c:pt idx="637">
                  <c:v>53.471218624000002</c:v>
                </c:pt>
                <c:pt idx="638">
                  <c:v>53.523739751999997</c:v>
                </c:pt>
                <c:pt idx="639">
                  <c:v>53.576260879000003</c:v>
                </c:pt>
                <c:pt idx="640">
                  <c:v>53.628782006000002</c:v>
                </c:pt>
                <c:pt idx="641">
                  <c:v>53.681303133999997</c:v>
                </c:pt>
                <c:pt idx="642">
                  <c:v>53.733824261000002</c:v>
                </c:pt>
                <c:pt idx="643">
                  <c:v>53.786345388000001</c:v>
                </c:pt>
                <c:pt idx="644">
                  <c:v>53.838866514999999</c:v>
                </c:pt>
                <c:pt idx="645">
                  <c:v>53.891387643000002</c:v>
                </c:pt>
                <c:pt idx="646">
                  <c:v>53.94390877</c:v>
                </c:pt>
                <c:pt idx="647">
                  <c:v>53.996429896999999</c:v>
                </c:pt>
                <c:pt idx="648">
                  <c:v>54.048951023999997</c:v>
                </c:pt>
                <c:pt idx="649">
                  <c:v>54.101472151999999</c:v>
                </c:pt>
                <c:pt idx="650">
                  <c:v>54.153993278999998</c:v>
                </c:pt>
                <c:pt idx="651">
                  <c:v>54.206514405999997</c:v>
                </c:pt>
                <c:pt idx="652">
                  <c:v>54.259035533000002</c:v>
                </c:pt>
                <c:pt idx="653">
                  <c:v>54.311556660999997</c:v>
                </c:pt>
                <c:pt idx="654">
                  <c:v>54.364077788000003</c:v>
                </c:pt>
                <c:pt idx="655">
                  <c:v>54.416598915000002</c:v>
                </c:pt>
                <c:pt idx="656">
                  <c:v>54.469120042</c:v>
                </c:pt>
                <c:pt idx="657">
                  <c:v>54.521641170000002</c:v>
                </c:pt>
                <c:pt idx="658">
                  <c:v>54.574162297000001</c:v>
                </c:pt>
                <c:pt idx="659">
                  <c:v>54.626683423999999</c:v>
                </c:pt>
                <c:pt idx="660">
                  <c:v>54.679204550999998</c:v>
                </c:pt>
                <c:pt idx="661">
                  <c:v>54.731725679</c:v>
                </c:pt>
                <c:pt idx="662">
                  <c:v>54.784246805999999</c:v>
                </c:pt>
                <c:pt idx="663">
                  <c:v>54.836767932999997</c:v>
                </c:pt>
                <c:pt idx="664">
                  <c:v>54.889289060000003</c:v>
                </c:pt>
                <c:pt idx="665">
                  <c:v>54.941810187999998</c:v>
                </c:pt>
                <c:pt idx="666">
                  <c:v>54.994331314999997</c:v>
                </c:pt>
                <c:pt idx="667">
                  <c:v>55.046852442000002</c:v>
                </c:pt>
                <c:pt idx="668">
                  <c:v>55.099373569999997</c:v>
                </c:pt>
                <c:pt idx="669">
                  <c:v>55.151894697000003</c:v>
                </c:pt>
                <c:pt idx="670">
                  <c:v>55.204415824000002</c:v>
                </c:pt>
                <c:pt idx="671">
                  <c:v>55.256936951</c:v>
                </c:pt>
                <c:pt idx="672">
                  <c:v>55.309458079000002</c:v>
                </c:pt>
                <c:pt idx="673">
                  <c:v>55.361979206000001</c:v>
                </c:pt>
                <c:pt idx="674">
                  <c:v>55.414500332999999</c:v>
                </c:pt>
                <c:pt idx="675">
                  <c:v>55.467021459999998</c:v>
                </c:pt>
                <c:pt idx="676">
                  <c:v>55.519542588</c:v>
                </c:pt>
                <c:pt idx="677">
                  <c:v>55.572063714999999</c:v>
                </c:pt>
                <c:pt idx="678">
                  <c:v>55.624584841999997</c:v>
                </c:pt>
                <c:pt idx="679">
                  <c:v>55.677105969000003</c:v>
                </c:pt>
                <c:pt idx="680">
                  <c:v>55.729627096999998</c:v>
                </c:pt>
                <c:pt idx="681">
                  <c:v>55.782148223999997</c:v>
                </c:pt>
                <c:pt idx="682">
                  <c:v>55.834669351000002</c:v>
                </c:pt>
                <c:pt idx="683">
                  <c:v>55.887190478000001</c:v>
                </c:pt>
                <c:pt idx="684">
                  <c:v>55.939711606000003</c:v>
                </c:pt>
                <c:pt idx="685">
                  <c:v>55.992232733000002</c:v>
                </c:pt>
                <c:pt idx="686">
                  <c:v>56.04475386</c:v>
                </c:pt>
                <c:pt idx="687">
                  <c:v>56.097274986999999</c:v>
                </c:pt>
                <c:pt idx="688">
                  <c:v>56.149796115000001</c:v>
                </c:pt>
                <c:pt idx="689">
                  <c:v>56.202317241999999</c:v>
                </c:pt>
                <c:pt idx="690">
                  <c:v>56.254838368999998</c:v>
                </c:pt>
                <c:pt idx="691">
                  <c:v>56.307359495999997</c:v>
                </c:pt>
                <c:pt idx="692">
                  <c:v>56.359880623999999</c:v>
                </c:pt>
                <c:pt idx="693">
                  <c:v>56.412401750999997</c:v>
                </c:pt>
                <c:pt idx="694">
                  <c:v>56.464922878000003</c:v>
                </c:pt>
                <c:pt idx="695">
                  <c:v>56.517444005999998</c:v>
                </c:pt>
                <c:pt idx="696">
                  <c:v>56.569965132999997</c:v>
                </c:pt>
                <c:pt idx="697">
                  <c:v>56.622486260000002</c:v>
                </c:pt>
                <c:pt idx="698">
                  <c:v>56.675007387000001</c:v>
                </c:pt>
                <c:pt idx="699">
                  <c:v>56.727528515000003</c:v>
                </c:pt>
                <c:pt idx="700">
                  <c:v>56.780049642000002</c:v>
                </c:pt>
                <c:pt idx="701">
                  <c:v>56.832570769</c:v>
                </c:pt>
                <c:pt idx="702">
                  <c:v>56.885091895999999</c:v>
                </c:pt>
                <c:pt idx="703">
                  <c:v>56.937613024000001</c:v>
                </c:pt>
                <c:pt idx="704">
                  <c:v>56.990134150999999</c:v>
                </c:pt>
                <c:pt idx="705">
                  <c:v>57.042655277999998</c:v>
                </c:pt>
                <c:pt idx="706">
                  <c:v>57.095176404999997</c:v>
                </c:pt>
                <c:pt idx="707">
                  <c:v>57.147697532999999</c:v>
                </c:pt>
                <c:pt idx="708">
                  <c:v>57.200218659999997</c:v>
                </c:pt>
                <c:pt idx="709">
                  <c:v>57.252739787000003</c:v>
                </c:pt>
                <c:pt idx="710">
                  <c:v>57.305260914000002</c:v>
                </c:pt>
                <c:pt idx="711">
                  <c:v>57.357782041999997</c:v>
                </c:pt>
                <c:pt idx="712">
                  <c:v>57.410303169000002</c:v>
                </c:pt>
                <c:pt idx="713">
                  <c:v>57.462824296000001</c:v>
                </c:pt>
                <c:pt idx="714">
                  <c:v>57.515345422999999</c:v>
                </c:pt>
                <c:pt idx="715">
                  <c:v>57.567866551000002</c:v>
                </c:pt>
                <c:pt idx="716">
                  <c:v>57.620387678</c:v>
                </c:pt>
                <c:pt idx="717">
                  <c:v>57.672908804999999</c:v>
                </c:pt>
                <c:pt idx="718">
                  <c:v>57.725429933000001</c:v>
                </c:pt>
                <c:pt idx="719">
                  <c:v>57.777951059999999</c:v>
                </c:pt>
                <c:pt idx="720">
                  <c:v>57.830472186999998</c:v>
                </c:pt>
                <c:pt idx="721">
                  <c:v>57.882993313999997</c:v>
                </c:pt>
                <c:pt idx="722">
                  <c:v>57.935514441999999</c:v>
                </c:pt>
                <c:pt idx="723">
                  <c:v>57.988035568999997</c:v>
                </c:pt>
                <c:pt idx="724">
                  <c:v>58.040556696000003</c:v>
                </c:pt>
                <c:pt idx="725">
                  <c:v>58.093077823000002</c:v>
                </c:pt>
                <c:pt idx="726">
                  <c:v>58.145598950999997</c:v>
                </c:pt>
                <c:pt idx="727">
                  <c:v>58.198120078000002</c:v>
                </c:pt>
                <c:pt idx="728">
                  <c:v>58.250641205000001</c:v>
                </c:pt>
                <c:pt idx="729">
                  <c:v>58.303162331999999</c:v>
                </c:pt>
                <c:pt idx="730">
                  <c:v>58.355683460000002</c:v>
                </c:pt>
                <c:pt idx="731">
                  <c:v>58.408204587</c:v>
                </c:pt>
                <c:pt idx="732">
                  <c:v>58.460725713999999</c:v>
                </c:pt>
                <c:pt idx="733">
                  <c:v>58.513246840999997</c:v>
                </c:pt>
                <c:pt idx="734">
                  <c:v>58.565767968999999</c:v>
                </c:pt>
                <c:pt idx="735">
                  <c:v>58.618289095999998</c:v>
                </c:pt>
                <c:pt idx="736">
                  <c:v>58.670810222999997</c:v>
                </c:pt>
                <c:pt idx="737">
                  <c:v>58.723331350000002</c:v>
                </c:pt>
                <c:pt idx="738">
                  <c:v>58.775852477999997</c:v>
                </c:pt>
                <c:pt idx="739">
                  <c:v>58.828373605000003</c:v>
                </c:pt>
                <c:pt idx="740">
                  <c:v>58.880894732000002</c:v>
                </c:pt>
                <c:pt idx="741">
                  <c:v>58.933415859</c:v>
                </c:pt>
                <c:pt idx="742">
                  <c:v>58.985936987000002</c:v>
                </c:pt>
                <c:pt idx="743">
                  <c:v>59.038458114000001</c:v>
                </c:pt>
                <c:pt idx="744">
                  <c:v>59.090979240999999</c:v>
                </c:pt>
                <c:pt idx="745">
                  <c:v>59.143500369000002</c:v>
                </c:pt>
                <c:pt idx="746">
                  <c:v>59.196021496</c:v>
                </c:pt>
                <c:pt idx="747">
                  <c:v>59.248542622999999</c:v>
                </c:pt>
                <c:pt idx="748">
                  <c:v>59.301063749999997</c:v>
                </c:pt>
                <c:pt idx="749">
                  <c:v>59.353584877999999</c:v>
                </c:pt>
                <c:pt idx="750">
                  <c:v>59.406106004999998</c:v>
                </c:pt>
                <c:pt idx="751">
                  <c:v>59.458627131999997</c:v>
                </c:pt>
                <c:pt idx="752">
                  <c:v>59.511148259000002</c:v>
                </c:pt>
                <c:pt idx="753">
                  <c:v>59.563669386999997</c:v>
                </c:pt>
                <c:pt idx="754">
                  <c:v>59.616190514000003</c:v>
                </c:pt>
                <c:pt idx="755">
                  <c:v>59.668711641000002</c:v>
                </c:pt>
                <c:pt idx="756">
                  <c:v>59.721232768</c:v>
                </c:pt>
                <c:pt idx="757">
                  <c:v>59.773753896000002</c:v>
                </c:pt>
                <c:pt idx="758">
                  <c:v>59.826275023000001</c:v>
                </c:pt>
                <c:pt idx="759">
                  <c:v>59.878796149999999</c:v>
                </c:pt>
                <c:pt idx="760">
                  <c:v>59.931317276999998</c:v>
                </c:pt>
                <c:pt idx="761">
                  <c:v>59.983838405</c:v>
                </c:pt>
                <c:pt idx="762">
                  <c:v>60.036359531999999</c:v>
                </c:pt>
                <c:pt idx="763">
                  <c:v>60.088880658999997</c:v>
                </c:pt>
                <c:pt idx="764">
                  <c:v>60.141401786000003</c:v>
                </c:pt>
                <c:pt idx="765">
                  <c:v>60.193922913999998</c:v>
                </c:pt>
                <c:pt idx="766">
                  <c:v>60.246444040999997</c:v>
                </c:pt>
                <c:pt idx="767">
                  <c:v>60.298965168000002</c:v>
                </c:pt>
                <c:pt idx="768">
                  <c:v>60.351486295000001</c:v>
                </c:pt>
                <c:pt idx="769">
                  <c:v>60.404007423000003</c:v>
                </c:pt>
                <c:pt idx="770">
                  <c:v>60.456528550000002</c:v>
                </c:pt>
                <c:pt idx="771">
                  <c:v>60.509049677</c:v>
                </c:pt>
                <c:pt idx="772">
                  <c:v>60.561570805000002</c:v>
                </c:pt>
                <c:pt idx="773">
                  <c:v>60.614091932000001</c:v>
                </c:pt>
                <c:pt idx="774">
                  <c:v>60.666613058999999</c:v>
                </c:pt>
                <c:pt idx="775">
                  <c:v>60.719134185999998</c:v>
                </c:pt>
                <c:pt idx="776">
                  <c:v>60.771655314</c:v>
                </c:pt>
                <c:pt idx="777">
                  <c:v>60.824176440999999</c:v>
                </c:pt>
                <c:pt idx="778">
                  <c:v>60.876697567999997</c:v>
                </c:pt>
                <c:pt idx="779">
                  <c:v>60.929218695000003</c:v>
                </c:pt>
                <c:pt idx="780">
                  <c:v>60.981739822999998</c:v>
                </c:pt>
                <c:pt idx="781">
                  <c:v>61.034260949999997</c:v>
                </c:pt>
                <c:pt idx="782">
                  <c:v>61.086782077000002</c:v>
                </c:pt>
                <c:pt idx="783">
                  <c:v>61.139303204000001</c:v>
                </c:pt>
                <c:pt idx="784">
                  <c:v>61.191824332000003</c:v>
                </c:pt>
                <c:pt idx="785">
                  <c:v>61.244345459000002</c:v>
                </c:pt>
                <c:pt idx="786">
                  <c:v>61.296866586</c:v>
                </c:pt>
                <c:pt idx="787">
                  <c:v>61.349387712999999</c:v>
                </c:pt>
                <c:pt idx="788">
                  <c:v>61.401908841000001</c:v>
                </c:pt>
                <c:pt idx="789">
                  <c:v>61.454429967999999</c:v>
                </c:pt>
                <c:pt idx="790">
                  <c:v>61.506951094999998</c:v>
                </c:pt>
                <c:pt idx="791">
                  <c:v>61.559472221999997</c:v>
                </c:pt>
                <c:pt idx="792">
                  <c:v>61.611993349999999</c:v>
                </c:pt>
                <c:pt idx="793">
                  <c:v>61.664514476999997</c:v>
                </c:pt>
                <c:pt idx="794">
                  <c:v>61.717035604000003</c:v>
                </c:pt>
                <c:pt idx="795">
                  <c:v>61.769556731999998</c:v>
                </c:pt>
                <c:pt idx="796">
                  <c:v>61.822077858999997</c:v>
                </c:pt>
                <c:pt idx="797">
                  <c:v>61.874598986000002</c:v>
                </c:pt>
                <c:pt idx="798">
                  <c:v>61.927120113000001</c:v>
                </c:pt>
                <c:pt idx="799">
                  <c:v>61.979641241000003</c:v>
                </c:pt>
                <c:pt idx="800">
                  <c:v>62.032162368000002</c:v>
                </c:pt>
                <c:pt idx="801">
                  <c:v>62.084683495</c:v>
                </c:pt>
                <c:pt idx="802">
                  <c:v>62.137204621999999</c:v>
                </c:pt>
                <c:pt idx="803">
                  <c:v>62.189725750000001</c:v>
                </c:pt>
                <c:pt idx="804">
                  <c:v>62.242246876999999</c:v>
                </c:pt>
                <c:pt idx="805">
                  <c:v>62.294768003999998</c:v>
                </c:pt>
                <c:pt idx="806">
                  <c:v>62.347289130999997</c:v>
                </c:pt>
                <c:pt idx="807">
                  <c:v>62.399810258999999</c:v>
                </c:pt>
                <c:pt idx="808">
                  <c:v>62.452331385999997</c:v>
                </c:pt>
                <c:pt idx="809">
                  <c:v>62.504852513000003</c:v>
                </c:pt>
                <c:pt idx="810">
                  <c:v>62.557373640000002</c:v>
                </c:pt>
                <c:pt idx="811">
                  <c:v>62.609894767999997</c:v>
                </c:pt>
                <c:pt idx="812">
                  <c:v>62.662415895000002</c:v>
                </c:pt>
                <c:pt idx="813">
                  <c:v>62.714937022000001</c:v>
                </c:pt>
                <c:pt idx="814">
                  <c:v>62.767458148999999</c:v>
                </c:pt>
                <c:pt idx="815">
                  <c:v>62.819979277000002</c:v>
                </c:pt>
                <c:pt idx="816">
                  <c:v>62.872500404</c:v>
                </c:pt>
                <c:pt idx="817">
                  <c:v>62.925021530999999</c:v>
                </c:pt>
                <c:pt idx="818">
                  <c:v>62.977542657999997</c:v>
                </c:pt>
                <c:pt idx="819">
                  <c:v>63.030063785999999</c:v>
                </c:pt>
                <c:pt idx="820">
                  <c:v>63.082584912999998</c:v>
                </c:pt>
                <c:pt idx="821">
                  <c:v>63.135106039999997</c:v>
                </c:pt>
                <c:pt idx="822">
                  <c:v>63.187627167999999</c:v>
                </c:pt>
                <c:pt idx="823">
                  <c:v>63.240148294999997</c:v>
                </c:pt>
                <c:pt idx="824">
                  <c:v>63.292669422000003</c:v>
                </c:pt>
                <c:pt idx="825">
                  <c:v>63.345190549000002</c:v>
                </c:pt>
                <c:pt idx="826">
                  <c:v>63.397711676999997</c:v>
                </c:pt>
                <c:pt idx="827">
                  <c:v>63.450232804000002</c:v>
                </c:pt>
                <c:pt idx="828">
                  <c:v>63.502753931000001</c:v>
                </c:pt>
                <c:pt idx="829">
                  <c:v>63.555275057999999</c:v>
                </c:pt>
                <c:pt idx="830">
                  <c:v>63.607796186000002</c:v>
                </c:pt>
                <c:pt idx="831">
                  <c:v>63.660317313</c:v>
                </c:pt>
                <c:pt idx="832">
                  <c:v>63.712838439999999</c:v>
                </c:pt>
                <c:pt idx="833">
                  <c:v>63.765359566999997</c:v>
                </c:pt>
                <c:pt idx="834">
                  <c:v>63.817880694999999</c:v>
                </c:pt>
                <c:pt idx="835">
                  <c:v>63.870401821999998</c:v>
                </c:pt>
                <c:pt idx="836">
                  <c:v>63.922922948999997</c:v>
                </c:pt>
                <c:pt idx="837">
                  <c:v>63.975444076000002</c:v>
                </c:pt>
                <c:pt idx="838">
                  <c:v>64.027965203999997</c:v>
                </c:pt>
                <c:pt idx="839">
                  <c:v>64.080486331000003</c:v>
                </c:pt>
                <c:pt idx="840">
                  <c:v>64.133007457999994</c:v>
                </c:pt>
                <c:pt idx="841">
                  <c:v>64.185528585</c:v>
                </c:pt>
                <c:pt idx="842">
                  <c:v>64.238049712999995</c:v>
                </c:pt>
                <c:pt idx="843">
                  <c:v>64.290570840000001</c:v>
                </c:pt>
                <c:pt idx="844">
                  <c:v>64.343091967000007</c:v>
                </c:pt>
                <c:pt idx="845">
                  <c:v>64.395613093999998</c:v>
                </c:pt>
                <c:pt idx="846">
                  <c:v>64.448134221999993</c:v>
                </c:pt>
                <c:pt idx="847">
                  <c:v>64.500655348999999</c:v>
                </c:pt>
                <c:pt idx="848">
                  <c:v>64.553176476000004</c:v>
                </c:pt>
                <c:pt idx="849">
                  <c:v>64.605697604</c:v>
                </c:pt>
                <c:pt idx="850">
                  <c:v>64.658218731000005</c:v>
                </c:pt>
                <c:pt idx="851">
                  <c:v>64.710739857999997</c:v>
                </c:pt>
                <c:pt idx="852">
                  <c:v>64.763260985000002</c:v>
                </c:pt>
                <c:pt idx="853">
                  <c:v>64.815782112999997</c:v>
                </c:pt>
                <c:pt idx="854">
                  <c:v>64.868303240000003</c:v>
                </c:pt>
                <c:pt idx="855">
                  <c:v>64.920824366999994</c:v>
                </c:pt>
                <c:pt idx="856">
                  <c:v>64.973345494</c:v>
                </c:pt>
                <c:pt idx="857">
                  <c:v>65.025866621999995</c:v>
                </c:pt>
                <c:pt idx="858">
                  <c:v>65.078387749000001</c:v>
                </c:pt>
                <c:pt idx="859">
                  <c:v>65.130908876000007</c:v>
                </c:pt>
                <c:pt idx="860">
                  <c:v>65.183430002999998</c:v>
                </c:pt>
                <c:pt idx="861">
                  <c:v>65.235951130999993</c:v>
                </c:pt>
                <c:pt idx="862">
                  <c:v>65.288472257999999</c:v>
                </c:pt>
                <c:pt idx="863">
                  <c:v>65.340993385000004</c:v>
                </c:pt>
                <c:pt idx="864">
                  <c:v>65.393514511999996</c:v>
                </c:pt>
                <c:pt idx="865">
                  <c:v>65.446035640000005</c:v>
                </c:pt>
                <c:pt idx="866">
                  <c:v>65.498556766999997</c:v>
                </c:pt>
                <c:pt idx="867">
                  <c:v>65.551077894000002</c:v>
                </c:pt>
                <c:pt idx="868">
                  <c:v>65.603599020999994</c:v>
                </c:pt>
                <c:pt idx="869">
                  <c:v>65.656120149000003</c:v>
                </c:pt>
                <c:pt idx="870">
                  <c:v>65.708641275999994</c:v>
                </c:pt>
                <c:pt idx="871">
                  <c:v>65.761162403</c:v>
                </c:pt>
                <c:pt idx="872">
                  <c:v>65.813683530999995</c:v>
                </c:pt>
                <c:pt idx="873">
                  <c:v>65.866204658000001</c:v>
                </c:pt>
                <c:pt idx="874">
                  <c:v>65.918725785000007</c:v>
                </c:pt>
                <c:pt idx="875">
                  <c:v>65.971246911999998</c:v>
                </c:pt>
                <c:pt idx="876">
                  <c:v>66.023768039999993</c:v>
                </c:pt>
                <c:pt idx="877">
                  <c:v>66.076289166999999</c:v>
                </c:pt>
                <c:pt idx="878">
                  <c:v>66.128810294000004</c:v>
                </c:pt>
                <c:pt idx="879">
                  <c:v>66.181331420999996</c:v>
                </c:pt>
                <c:pt idx="880">
                  <c:v>66.233852549000005</c:v>
                </c:pt>
                <c:pt idx="881">
                  <c:v>66.286373675999997</c:v>
                </c:pt>
                <c:pt idx="882">
                  <c:v>66.338894803000002</c:v>
                </c:pt>
                <c:pt idx="883">
                  <c:v>66.391415929999994</c:v>
                </c:pt>
                <c:pt idx="884">
                  <c:v>66.443937058000003</c:v>
                </c:pt>
                <c:pt idx="885">
                  <c:v>66.496458184999995</c:v>
                </c:pt>
                <c:pt idx="886">
                  <c:v>66.548979312</c:v>
                </c:pt>
                <c:pt idx="887">
                  <c:v>66.601500439000006</c:v>
                </c:pt>
                <c:pt idx="888">
                  <c:v>66.654021567000001</c:v>
                </c:pt>
                <c:pt idx="889">
                  <c:v>66.706542694000007</c:v>
                </c:pt>
                <c:pt idx="890">
                  <c:v>66.759063820999998</c:v>
                </c:pt>
                <c:pt idx="891">
                  <c:v>66.811584948000004</c:v>
                </c:pt>
                <c:pt idx="892">
                  <c:v>66.864106075999999</c:v>
                </c:pt>
                <c:pt idx="893">
                  <c:v>66.916627203000004</c:v>
                </c:pt>
                <c:pt idx="894">
                  <c:v>66.969148329999996</c:v>
                </c:pt>
                <c:pt idx="895">
                  <c:v>67.021669457000002</c:v>
                </c:pt>
                <c:pt idx="896">
                  <c:v>67.074190584999997</c:v>
                </c:pt>
                <c:pt idx="897">
                  <c:v>67.126711712000002</c:v>
                </c:pt>
                <c:pt idx="898">
                  <c:v>67.179232838999994</c:v>
                </c:pt>
                <c:pt idx="899">
                  <c:v>67.231753967000003</c:v>
                </c:pt>
                <c:pt idx="900">
                  <c:v>67.284275093999995</c:v>
                </c:pt>
                <c:pt idx="901">
                  <c:v>67.336796221</c:v>
                </c:pt>
                <c:pt idx="902">
                  <c:v>67.389317348000006</c:v>
                </c:pt>
                <c:pt idx="903">
                  <c:v>67.441838476000001</c:v>
                </c:pt>
                <c:pt idx="904">
                  <c:v>67.494359603000007</c:v>
                </c:pt>
                <c:pt idx="905">
                  <c:v>67.546880729999998</c:v>
                </c:pt>
                <c:pt idx="906">
                  <c:v>67.599401857000004</c:v>
                </c:pt>
                <c:pt idx="907">
                  <c:v>67.651922984999999</c:v>
                </c:pt>
                <c:pt idx="908">
                  <c:v>67.704444112000004</c:v>
                </c:pt>
                <c:pt idx="909">
                  <c:v>67.756965238999996</c:v>
                </c:pt>
                <c:pt idx="910">
                  <c:v>67.809486366000002</c:v>
                </c:pt>
                <c:pt idx="911">
                  <c:v>67.862007493999997</c:v>
                </c:pt>
                <c:pt idx="912">
                  <c:v>67.914528621000002</c:v>
                </c:pt>
                <c:pt idx="913">
                  <c:v>67.967049747999994</c:v>
                </c:pt>
                <c:pt idx="914">
                  <c:v>68.019570874999999</c:v>
                </c:pt>
                <c:pt idx="915">
                  <c:v>68.072092002999995</c:v>
                </c:pt>
                <c:pt idx="916">
                  <c:v>68.12461313</c:v>
                </c:pt>
                <c:pt idx="917">
                  <c:v>68.177134257000006</c:v>
                </c:pt>
                <c:pt idx="918">
                  <c:v>68.229655383999997</c:v>
                </c:pt>
                <c:pt idx="919">
                  <c:v>68.282176512000007</c:v>
                </c:pt>
                <c:pt idx="920">
                  <c:v>68.334697638999998</c:v>
                </c:pt>
                <c:pt idx="921">
                  <c:v>68.387218766000004</c:v>
                </c:pt>
                <c:pt idx="922">
                  <c:v>68.439739892999995</c:v>
                </c:pt>
                <c:pt idx="923">
                  <c:v>68.492261021000004</c:v>
                </c:pt>
                <c:pt idx="924">
                  <c:v>68.544782147999996</c:v>
                </c:pt>
                <c:pt idx="925">
                  <c:v>68.597303275000002</c:v>
                </c:pt>
                <c:pt idx="926">
                  <c:v>68.649824402999997</c:v>
                </c:pt>
                <c:pt idx="927">
                  <c:v>68.702345530000002</c:v>
                </c:pt>
                <c:pt idx="928">
                  <c:v>68.754866656999994</c:v>
                </c:pt>
                <c:pt idx="929">
                  <c:v>68.807387783999999</c:v>
                </c:pt>
                <c:pt idx="930">
                  <c:v>68.859908911999995</c:v>
                </c:pt>
                <c:pt idx="931">
                  <c:v>68.912430039</c:v>
                </c:pt>
                <c:pt idx="932">
                  <c:v>68.964951166000006</c:v>
                </c:pt>
                <c:pt idx="933">
                  <c:v>69.017472292999997</c:v>
                </c:pt>
                <c:pt idx="934">
                  <c:v>69.069993421000007</c:v>
                </c:pt>
                <c:pt idx="935">
                  <c:v>69.122514547999998</c:v>
                </c:pt>
                <c:pt idx="936">
                  <c:v>69.175035675000004</c:v>
                </c:pt>
                <c:pt idx="937">
                  <c:v>69.227556801999995</c:v>
                </c:pt>
                <c:pt idx="938">
                  <c:v>69.280077930000004</c:v>
                </c:pt>
                <c:pt idx="939">
                  <c:v>69.332599056999996</c:v>
                </c:pt>
                <c:pt idx="940">
                  <c:v>69.385120184000002</c:v>
                </c:pt>
                <c:pt idx="941">
                  <c:v>69.437641310999993</c:v>
                </c:pt>
                <c:pt idx="942">
                  <c:v>69.490162439000002</c:v>
                </c:pt>
                <c:pt idx="943">
                  <c:v>69.542683565999994</c:v>
                </c:pt>
                <c:pt idx="944">
                  <c:v>69.595204692999999</c:v>
                </c:pt>
                <c:pt idx="945">
                  <c:v>69.647725820000005</c:v>
                </c:pt>
                <c:pt idx="946">
                  <c:v>69.700246948</c:v>
                </c:pt>
                <c:pt idx="947">
                  <c:v>69.752768075000006</c:v>
                </c:pt>
                <c:pt idx="948">
                  <c:v>69.805289201999997</c:v>
                </c:pt>
                <c:pt idx="949">
                  <c:v>69.857810330000007</c:v>
                </c:pt>
                <c:pt idx="950">
                  <c:v>69.910331456999998</c:v>
                </c:pt>
                <c:pt idx="951">
                  <c:v>69.962852584000004</c:v>
                </c:pt>
                <c:pt idx="952">
                  <c:v>70.015373710999995</c:v>
                </c:pt>
                <c:pt idx="953">
                  <c:v>70.067894839000004</c:v>
                </c:pt>
                <c:pt idx="954">
                  <c:v>70.120415965999996</c:v>
                </c:pt>
                <c:pt idx="955">
                  <c:v>70.172937093000002</c:v>
                </c:pt>
                <c:pt idx="956">
                  <c:v>70.225458219999993</c:v>
                </c:pt>
                <c:pt idx="957">
                  <c:v>70.277979348000002</c:v>
                </c:pt>
                <c:pt idx="958">
                  <c:v>70.330500474999994</c:v>
                </c:pt>
                <c:pt idx="959">
                  <c:v>70.383021601999999</c:v>
                </c:pt>
                <c:pt idx="960">
                  <c:v>70.435542729000005</c:v>
                </c:pt>
                <c:pt idx="961">
                  <c:v>70.488063857</c:v>
                </c:pt>
                <c:pt idx="962">
                  <c:v>70.540584984000006</c:v>
                </c:pt>
                <c:pt idx="963">
                  <c:v>70.593106110999997</c:v>
                </c:pt>
                <c:pt idx="964">
                  <c:v>70.645627238000003</c:v>
                </c:pt>
                <c:pt idx="965">
                  <c:v>70.698148365999998</c:v>
                </c:pt>
                <c:pt idx="966">
                  <c:v>70.750669493000004</c:v>
                </c:pt>
                <c:pt idx="967">
                  <c:v>70.803190619999995</c:v>
                </c:pt>
                <c:pt idx="968">
                  <c:v>70.855711747000001</c:v>
                </c:pt>
                <c:pt idx="969">
                  <c:v>70.908232874999996</c:v>
                </c:pt>
                <c:pt idx="970">
                  <c:v>70.960754002000002</c:v>
                </c:pt>
                <c:pt idx="971">
                  <c:v>71.013275128999993</c:v>
                </c:pt>
                <c:pt idx="972">
                  <c:v>71.065796255999999</c:v>
                </c:pt>
                <c:pt idx="973">
                  <c:v>71.118317383999994</c:v>
                </c:pt>
                <c:pt idx="974">
                  <c:v>71.170838510999999</c:v>
                </c:pt>
                <c:pt idx="975">
                  <c:v>71.223359638000005</c:v>
                </c:pt>
                <c:pt idx="976">
                  <c:v>71.275880766</c:v>
                </c:pt>
                <c:pt idx="977">
                  <c:v>71.328401893000006</c:v>
                </c:pt>
                <c:pt idx="978">
                  <c:v>71.380923019999997</c:v>
                </c:pt>
                <c:pt idx="979">
                  <c:v>71.433444147000003</c:v>
                </c:pt>
                <c:pt idx="980">
                  <c:v>71.485965274999998</c:v>
                </c:pt>
                <c:pt idx="981">
                  <c:v>71.538486402000004</c:v>
                </c:pt>
                <c:pt idx="982">
                  <c:v>71.591007528999995</c:v>
                </c:pt>
                <c:pt idx="983">
                  <c:v>71.643528656000001</c:v>
                </c:pt>
                <c:pt idx="984">
                  <c:v>71.696049783999996</c:v>
                </c:pt>
                <c:pt idx="985">
                  <c:v>71.748570911000002</c:v>
                </c:pt>
                <c:pt idx="986">
                  <c:v>71.801092037999993</c:v>
                </c:pt>
                <c:pt idx="987">
                  <c:v>71.853613164999999</c:v>
                </c:pt>
                <c:pt idx="988">
                  <c:v>71.906134292999994</c:v>
                </c:pt>
                <c:pt idx="989">
                  <c:v>71.958655419999999</c:v>
                </c:pt>
                <c:pt idx="990">
                  <c:v>72.011176547000005</c:v>
                </c:pt>
                <c:pt idx="991">
                  <c:v>72.063697673999997</c:v>
                </c:pt>
                <c:pt idx="992">
                  <c:v>72.116218802000006</c:v>
                </c:pt>
                <c:pt idx="993">
                  <c:v>72.168739928999997</c:v>
                </c:pt>
                <c:pt idx="994">
                  <c:v>72.221261056000003</c:v>
                </c:pt>
                <c:pt idx="995">
                  <c:v>72.273782182999994</c:v>
                </c:pt>
                <c:pt idx="996">
                  <c:v>72.326303311000004</c:v>
                </c:pt>
                <c:pt idx="997">
                  <c:v>72.378824437999995</c:v>
                </c:pt>
                <c:pt idx="998">
                  <c:v>72.431345565000001</c:v>
                </c:pt>
                <c:pt idx="999">
                  <c:v>72.483866692999996</c:v>
                </c:pt>
                <c:pt idx="1000">
                  <c:v>72.536387820000002</c:v>
                </c:pt>
                <c:pt idx="1001">
                  <c:v>72.588908946999993</c:v>
                </c:pt>
                <c:pt idx="1002">
                  <c:v>72.641430073999999</c:v>
                </c:pt>
                <c:pt idx="1003">
                  <c:v>72.693951201999994</c:v>
                </c:pt>
                <c:pt idx="1004">
                  <c:v>72.746472328999999</c:v>
                </c:pt>
                <c:pt idx="1005">
                  <c:v>72.798993456000005</c:v>
                </c:pt>
                <c:pt idx="1006">
                  <c:v>72.851514582999997</c:v>
                </c:pt>
                <c:pt idx="1007">
                  <c:v>72.904035711000006</c:v>
                </c:pt>
                <c:pt idx="1008">
                  <c:v>72.956556837999997</c:v>
                </c:pt>
                <c:pt idx="1009">
                  <c:v>73.009077965000003</c:v>
                </c:pt>
                <c:pt idx="1010">
                  <c:v>73.061599091999994</c:v>
                </c:pt>
                <c:pt idx="1011">
                  <c:v>73.114120220000004</c:v>
                </c:pt>
                <c:pt idx="1012">
                  <c:v>73.166641346999995</c:v>
                </c:pt>
                <c:pt idx="1013">
                  <c:v>73.219162474000001</c:v>
                </c:pt>
                <c:pt idx="1014">
                  <c:v>73.271683601000007</c:v>
                </c:pt>
                <c:pt idx="1015">
                  <c:v>73.324204729000002</c:v>
                </c:pt>
                <c:pt idx="1016">
                  <c:v>73.376725855999993</c:v>
                </c:pt>
                <c:pt idx="1017">
                  <c:v>73.429246982999999</c:v>
                </c:pt>
                <c:pt idx="1018">
                  <c:v>73.481768110000004</c:v>
                </c:pt>
                <c:pt idx="1019">
                  <c:v>73.534289238</c:v>
                </c:pt>
                <c:pt idx="1020">
                  <c:v>73.586810365000005</c:v>
                </c:pt>
                <c:pt idx="1021">
                  <c:v>73.639331491999997</c:v>
                </c:pt>
                <c:pt idx="1022">
                  <c:v>73.691852619000002</c:v>
                </c:pt>
                <c:pt idx="1023">
                  <c:v>73.744373746999997</c:v>
                </c:pt>
                <c:pt idx="1024">
                  <c:v>73.796894874000003</c:v>
                </c:pt>
                <c:pt idx="1025">
                  <c:v>73.849416000999994</c:v>
                </c:pt>
                <c:pt idx="1026">
                  <c:v>73.901937129000004</c:v>
                </c:pt>
                <c:pt idx="1027">
                  <c:v>73.954458255999995</c:v>
                </c:pt>
                <c:pt idx="1028">
                  <c:v>74.006979383000001</c:v>
                </c:pt>
                <c:pt idx="1029">
                  <c:v>74.059500510000007</c:v>
                </c:pt>
                <c:pt idx="1030">
                  <c:v>74.112021638000002</c:v>
                </c:pt>
                <c:pt idx="1031">
                  <c:v>74.164542764999993</c:v>
                </c:pt>
                <c:pt idx="1032">
                  <c:v>74.217063891999999</c:v>
                </c:pt>
                <c:pt idx="1033">
                  <c:v>74.269585019000004</c:v>
                </c:pt>
                <c:pt idx="1034">
                  <c:v>74.322106147</c:v>
                </c:pt>
                <c:pt idx="1035">
                  <c:v>74.374627274000005</c:v>
                </c:pt>
                <c:pt idx="1036">
                  <c:v>74.427148400999997</c:v>
                </c:pt>
                <c:pt idx="1037">
                  <c:v>74.479669528000002</c:v>
                </c:pt>
                <c:pt idx="1038">
                  <c:v>74.532190655999997</c:v>
                </c:pt>
                <c:pt idx="1039">
                  <c:v>74.584711783000003</c:v>
                </c:pt>
                <c:pt idx="1040">
                  <c:v>74.637232909999994</c:v>
                </c:pt>
                <c:pt idx="1041">
                  <c:v>74.689754037</c:v>
                </c:pt>
                <c:pt idx="1042">
                  <c:v>74.742275164999995</c:v>
                </c:pt>
                <c:pt idx="1043">
                  <c:v>74.794796292000001</c:v>
                </c:pt>
                <c:pt idx="1044">
                  <c:v>74.847317419000007</c:v>
                </c:pt>
                <c:pt idx="1045">
                  <c:v>74.899838545999998</c:v>
                </c:pt>
                <c:pt idx="1046">
                  <c:v>74.952359673999993</c:v>
                </c:pt>
                <c:pt idx="1047">
                  <c:v>75.004880800999999</c:v>
                </c:pt>
                <c:pt idx="1048">
                  <c:v>75.057401928000004</c:v>
                </c:pt>
                <c:pt idx="1049">
                  <c:v>75.109923054999996</c:v>
                </c:pt>
                <c:pt idx="1050">
                  <c:v>75.162444183000005</c:v>
                </c:pt>
                <c:pt idx="1051">
                  <c:v>75.214965309999997</c:v>
                </c:pt>
                <c:pt idx="1052">
                  <c:v>75.267486437000002</c:v>
                </c:pt>
                <c:pt idx="1053">
                  <c:v>75.320007564999997</c:v>
                </c:pt>
                <c:pt idx="1054">
                  <c:v>75.372528692000003</c:v>
                </c:pt>
                <c:pt idx="1055">
                  <c:v>75.425049818999994</c:v>
                </c:pt>
                <c:pt idx="1056">
                  <c:v>75.477570946</c:v>
                </c:pt>
                <c:pt idx="1057">
                  <c:v>75.530092073999995</c:v>
                </c:pt>
                <c:pt idx="1058">
                  <c:v>75.582613201000001</c:v>
                </c:pt>
                <c:pt idx="1059">
                  <c:v>75.635134328000007</c:v>
                </c:pt>
                <c:pt idx="1060">
                  <c:v>75.687655454999998</c:v>
                </c:pt>
                <c:pt idx="1061">
                  <c:v>75.740176582999993</c:v>
                </c:pt>
                <c:pt idx="1062">
                  <c:v>75.792697709999999</c:v>
                </c:pt>
                <c:pt idx="1063">
                  <c:v>75.845218837000004</c:v>
                </c:pt>
                <c:pt idx="1064">
                  <c:v>75.897739963999996</c:v>
                </c:pt>
                <c:pt idx="1065">
                  <c:v>75.950261092000005</c:v>
                </c:pt>
                <c:pt idx="1066">
                  <c:v>76.002782218999997</c:v>
                </c:pt>
                <c:pt idx="1067">
                  <c:v>76.055303346000002</c:v>
                </c:pt>
                <c:pt idx="1068">
                  <c:v>76.107824472999994</c:v>
                </c:pt>
                <c:pt idx="1069">
                  <c:v>76.160345601000003</c:v>
                </c:pt>
                <c:pt idx="1070">
                  <c:v>76.212866727999995</c:v>
                </c:pt>
                <c:pt idx="1071">
                  <c:v>76.265387855</c:v>
                </c:pt>
                <c:pt idx="1072">
                  <c:v>76.317908982000006</c:v>
                </c:pt>
                <c:pt idx="1073">
                  <c:v>76.370430110000001</c:v>
                </c:pt>
                <c:pt idx="1074">
                  <c:v>76.422951237000007</c:v>
                </c:pt>
                <c:pt idx="1075">
                  <c:v>76.475472363999998</c:v>
                </c:pt>
                <c:pt idx="1076">
                  <c:v>76.527993491999993</c:v>
                </c:pt>
                <c:pt idx="1077">
                  <c:v>76.580514618999999</c:v>
                </c:pt>
                <c:pt idx="1078">
                  <c:v>76.633035746000004</c:v>
                </c:pt>
                <c:pt idx="1079">
                  <c:v>76.685556872999996</c:v>
                </c:pt>
                <c:pt idx="1080">
                  <c:v>76.738078001000005</c:v>
                </c:pt>
                <c:pt idx="1081">
                  <c:v>76.790599127999997</c:v>
                </c:pt>
                <c:pt idx="1082">
                  <c:v>76.843120255000002</c:v>
                </c:pt>
                <c:pt idx="1083">
                  <c:v>76.895641381999994</c:v>
                </c:pt>
                <c:pt idx="1084">
                  <c:v>76.948162510000003</c:v>
                </c:pt>
                <c:pt idx="1085">
                  <c:v>77.000683636999995</c:v>
                </c:pt>
                <c:pt idx="1086">
                  <c:v>77.053204764</c:v>
                </c:pt>
                <c:pt idx="1087">
                  <c:v>77.105725891000006</c:v>
                </c:pt>
                <c:pt idx="1088">
                  <c:v>77.158247019000001</c:v>
                </c:pt>
                <c:pt idx="1089">
                  <c:v>77.210768146000007</c:v>
                </c:pt>
                <c:pt idx="1090">
                  <c:v>77.263289272999998</c:v>
                </c:pt>
                <c:pt idx="1091">
                  <c:v>77.315810400000004</c:v>
                </c:pt>
                <c:pt idx="1092">
                  <c:v>77.368331527999999</c:v>
                </c:pt>
                <c:pt idx="1093">
                  <c:v>77.420852655000004</c:v>
                </c:pt>
                <c:pt idx="1094">
                  <c:v>77.473373781999996</c:v>
                </c:pt>
                <c:pt idx="1095">
                  <c:v>77.525894909000002</c:v>
                </c:pt>
                <c:pt idx="1096">
                  <c:v>77.578416036999997</c:v>
                </c:pt>
                <c:pt idx="1097">
                  <c:v>77.630937164000002</c:v>
                </c:pt>
                <c:pt idx="1098">
                  <c:v>77.683458290999994</c:v>
                </c:pt>
                <c:pt idx="1099">
                  <c:v>77.735979417999999</c:v>
                </c:pt>
                <c:pt idx="1100">
                  <c:v>77.788500545999995</c:v>
                </c:pt>
                <c:pt idx="1101">
                  <c:v>77.841021673</c:v>
                </c:pt>
                <c:pt idx="1102">
                  <c:v>77.893542800000006</c:v>
                </c:pt>
                <c:pt idx="1103">
                  <c:v>77.946063928000001</c:v>
                </c:pt>
                <c:pt idx="1104">
                  <c:v>77.998585055000007</c:v>
                </c:pt>
                <c:pt idx="1105">
                  <c:v>78.051106181999998</c:v>
                </c:pt>
                <c:pt idx="1106">
                  <c:v>78.103627309000004</c:v>
                </c:pt>
                <c:pt idx="1107">
                  <c:v>78.156148436999999</c:v>
                </c:pt>
                <c:pt idx="1108">
                  <c:v>78.208669564000004</c:v>
                </c:pt>
                <c:pt idx="1109">
                  <c:v>78.261190690999996</c:v>
                </c:pt>
                <c:pt idx="1110">
                  <c:v>78.313711818000002</c:v>
                </c:pt>
                <c:pt idx="1111">
                  <c:v>78.366232945999997</c:v>
                </c:pt>
                <c:pt idx="1112">
                  <c:v>78.418754073000002</c:v>
                </c:pt>
                <c:pt idx="1113">
                  <c:v>78.471275199999994</c:v>
                </c:pt>
                <c:pt idx="1114">
                  <c:v>78.523796326999999</c:v>
                </c:pt>
                <c:pt idx="1115">
                  <c:v>78.576317454999995</c:v>
                </c:pt>
                <c:pt idx="1116">
                  <c:v>78.628838582</c:v>
                </c:pt>
                <c:pt idx="1117">
                  <c:v>78.681359709000006</c:v>
                </c:pt>
                <c:pt idx="1118">
                  <c:v>78.733880835999997</c:v>
                </c:pt>
                <c:pt idx="1119">
                  <c:v>78.786401964000007</c:v>
                </c:pt>
                <c:pt idx="1120">
                  <c:v>78.838923090999998</c:v>
                </c:pt>
                <c:pt idx="1121">
                  <c:v>78.891444218000004</c:v>
                </c:pt>
                <c:pt idx="1122">
                  <c:v>78.943965344999995</c:v>
                </c:pt>
                <c:pt idx="1123">
                  <c:v>78.996486473000004</c:v>
                </c:pt>
                <c:pt idx="1124">
                  <c:v>79.049007599999996</c:v>
                </c:pt>
                <c:pt idx="1125">
                  <c:v>79.101528727000002</c:v>
                </c:pt>
                <c:pt idx="1126">
                  <c:v>79.154049853999993</c:v>
                </c:pt>
                <c:pt idx="1127">
                  <c:v>79.206570982000002</c:v>
                </c:pt>
                <c:pt idx="1128">
                  <c:v>79.259092108999994</c:v>
                </c:pt>
                <c:pt idx="1129">
                  <c:v>79.311613235999999</c:v>
                </c:pt>
                <c:pt idx="1130">
                  <c:v>79.364134363999995</c:v>
                </c:pt>
                <c:pt idx="1131">
                  <c:v>79.416655491</c:v>
                </c:pt>
                <c:pt idx="1132">
                  <c:v>79.469176618000006</c:v>
                </c:pt>
                <c:pt idx="1133">
                  <c:v>79.521697744999997</c:v>
                </c:pt>
                <c:pt idx="1134">
                  <c:v>79.574218873000007</c:v>
                </c:pt>
                <c:pt idx="1135">
                  <c:v>79.626739999999998</c:v>
                </c:pt>
                <c:pt idx="1136">
                  <c:v>79.679261127000004</c:v>
                </c:pt>
                <c:pt idx="1137">
                  <c:v>79.731782253999995</c:v>
                </c:pt>
                <c:pt idx="1138">
                  <c:v>79.784303382000004</c:v>
                </c:pt>
                <c:pt idx="1139">
                  <c:v>79.836824508999996</c:v>
                </c:pt>
                <c:pt idx="1140">
                  <c:v>79.889345636000002</c:v>
                </c:pt>
                <c:pt idx="1141">
                  <c:v>79.941866762999993</c:v>
                </c:pt>
                <c:pt idx="1142">
                  <c:v>79.994387891000002</c:v>
                </c:pt>
                <c:pt idx="1143">
                  <c:v>80.046909017999994</c:v>
                </c:pt>
                <c:pt idx="1144">
                  <c:v>80.099430144999999</c:v>
                </c:pt>
                <c:pt idx="1145">
                  <c:v>80.151951272000005</c:v>
                </c:pt>
                <c:pt idx="1146">
                  <c:v>80.2044724</c:v>
                </c:pt>
                <c:pt idx="1147">
                  <c:v>80.256993527000006</c:v>
                </c:pt>
                <c:pt idx="1148">
                  <c:v>80.309514653999997</c:v>
                </c:pt>
                <c:pt idx="1149">
                  <c:v>80.362035781000003</c:v>
                </c:pt>
                <c:pt idx="1150">
                  <c:v>80.414556908999998</c:v>
                </c:pt>
                <c:pt idx="1151">
                  <c:v>80.467078036000004</c:v>
                </c:pt>
                <c:pt idx="1152">
                  <c:v>80.519599162999995</c:v>
                </c:pt>
                <c:pt idx="1153">
                  <c:v>80.572120291000004</c:v>
                </c:pt>
                <c:pt idx="1154">
                  <c:v>80.624641417999996</c:v>
                </c:pt>
                <c:pt idx="1155">
                  <c:v>80.677162545000002</c:v>
                </c:pt>
                <c:pt idx="1156">
                  <c:v>80.729683671999993</c:v>
                </c:pt>
                <c:pt idx="1157">
                  <c:v>80.782204800000002</c:v>
                </c:pt>
                <c:pt idx="1158">
                  <c:v>80.834725926999994</c:v>
                </c:pt>
                <c:pt idx="1159">
                  <c:v>80.887247053999999</c:v>
                </c:pt>
                <c:pt idx="1160">
                  <c:v>80.939768181000005</c:v>
                </c:pt>
                <c:pt idx="1161">
                  <c:v>80.992289309</c:v>
                </c:pt>
                <c:pt idx="1162">
                  <c:v>81.044810436000006</c:v>
                </c:pt>
                <c:pt idx="1163">
                  <c:v>81.097331562999997</c:v>
                </c:pt>
                <c:pt idx="1164">
                  <c:v>81.149852690000003</c:v>
                </c:pt>
                <c:pt idx="1165">
                  <c:v>81.202373817999998</c:v>
                </c:pt>
                <c:pt idx="1166">
                  <c:v>81.254894945000004</c:v>
                </c:pt>
                <c:pt idx="1167">
                  <c:v>81.307416071999995</c:v>
                </c:pt>
                <c:pt idx="1168">
                  <c:v>81.359937199000001</c:v>
                </c:pt>
                <c:pt idx="1169">
                  <c:v>81.412458326999996</c:v>
                </c:pt>
                <c:pt idx="1170">
                  <c:v>81.464979454000002</c:v>
                </c:pt>
                <c:pt idx="1171">
                  <c:v>81.517500580999993</c:v>
                </c:pt>
                <c:pt idx="1172">
                  <c:v>81.570021707999999</c:v>
                </c:pt>
                <c:pt idx="1173">
                  <c:v>81.622542835999994</c:v>
                </c:pt>
                <c:pt idx="1174">
                  <c:v>81.675063962999999</c:v>
                </c:pt>
                <c:pt idx="1175">
                  <c:v>81.727585090000005</c:v>
                </c:pt>
                <c:pt idx="1176">
                  <c:v>81.780106216999997</c:v>
                </c:pt>
                <c:pt idx="1177">
                  <c:v>81.832627345000006</c:v>
                </c:pt>
                <c:pt idx="1178">
                  <c:v>81.885148471999997</c:v>
                </c:pt>
                <c:pt idx="1179">
                  <c:v>81.937669599000003</c:v>
                </c:pt>
                <c:pt idx="1180">
                  <c:v>81.990190726999998</c:v>
                </c:pt>
                <c:pt idx="1181">
                  <c:v>82.042711854000004</c:v>
                </c:pt>
                <c:pt idx="1182">
                  <c:v>82.095232980999995</c:v>
                </c:pt>
                <c:pt idx="1183">
                  <c:v>82.147754108000001</c:v>
                </c:pt>
                <c:pt idx="1184">
                  <c:v>82.200275235999996</c:v>
                </c:pt>
                <c:pt idx="1185">
                  <c:v>82.252796363000002</c:v>
                </c:pt>
                <c:pt idx="1186">
                  <c:v>82.305317489999993</c:v>
                </c:pt>
                <c:pt idx="1187">
                  <c:v>82.357838616999999</c:v>
                </c:pt>
                <c:pt idx="1188">
                  <c:v>82.410359744999994</c:v>
                </c:pt>
                <c:pt idx="1189">
                  <c:v>82.462880871999999</c:v>
                </c:pt>
                <c:pt idx="1190">
                  <c:v>82.515401999000005</c:v>
                </c:pt>
                <c:pt idx="1191">
                  <c:v>82.567923125999997</c:v>
                </c:pt>
                <c:pt idx="1192">
                  <c:v>82.620444254000006</c:v>
                </c:pt>
                <c:pt idx="1193">
                  <c:v>82.672965380999997</c:v>
                </c:pt>
                <c:pt idx="1194">
                  <c:v>82.725486508000003</c:v>
                </c:pt>
                <c:pt idx="1195">
                  <c:v>82.778007634999994</c:v>
                </c:pt>
                <c:pt idx="1196">
                  <c:v>82.830528763000004</c:v>
                </c:pt>
                <c:pt idx="1197">
                  <c:v>82.883049889999995</c:v>
                </c:pt>
                <c:pt idx="1198">
                  <c:v>82.935571017000001</c:v>
                </c:pt>
                <c:pt idx="1199">
                  <c:v>82.988092144000007</c:v>
                </c:pt>
                <c:pt idx="1200">
                  <c:v>83.040613272000002</c:v>
                </c:pt>
                <c:pt idx="1201">
                  <c:v>83.093134398999993</c:v>
                </c:pt>
                <c:pt idx="1202">
                  <c:v>83.145655525999999</c:v>
                </c:pt>
                <c:pt idx="1203">
                  <c:v>83.198176653000004</c:v>
                </c:pt>
                <c:pt idx="1204">
                  <c:v>83.250697781</c:v>
                </c:pt>
                <c:pt idx="1205">
                  <c:v>83.303218908000005</c:v>
                </c:pt>
                <c:pt idx="1206">
                  <c:v>83.355740034999997</c:v>
                </c:pt>
                <c:pt idx="1207">
                  <c:v>83.408261163000006</c:v>
                </c:pt>
                <c:pt idx="1208">
                  <c:v>83.460782289999997</c:v>
                </c:pt>
                <c:pt idx="1209">
                  <c:v>83.513303417000003</c:v>
                </c:pt>
                <c:pt idx="1210">
                  <c:v>83.565824543999994</c:v>
                </c:pt>
                <c:pt idx="1211">
                  <c:v>83.618345672000004</c:v>
                </c:pt>
                <c:pt idx="1212">
                  <c:v>83.670866798999995</c:v>
                </c:pt>
                <c:pt idx="1213">
                  <c:v>83.723387926000001</c:v>
                </c:pt>
                <c:pt idx="1214">
                  <c:v>83.775909053000007</c:v>
                </c:pt>
                <c:pt idx="1215">
                  <c:v>83.828430181000002</c:v>
                </c:pt>
                <c:pt idx="1216">
                  <c:v>83.880951307999993</c:v>
                </c:pt>
                <c:pt idx="1217">
                  <c:v>83.933472434999999</c:v>
                </c:pt>
                <c:pt idx="1218">
                  <c:v>83.985993562000004</c:v>
                </c:pt>
                <c:pt idx="1219">
                  <c:v>84.03851469</c:v>
                </c:pt>
                <c:pt idx="1220">
                  <c:v>84.091035817000005</c:v>
                </c:pt>
                <c:pt idx="1221">
                  <c:v>84.143556943999997</c:v>
                </c:pt>
                <c:pt idx="1222">
                  <c:v>84.196078071000002</c:v>
                </c:pt>
                <c:pt idx="1223">
                  <c:v>84.248599198999997</c:v>
                </c:pt>
                <c:pt idx="1224">
                  <c:v>84.301120326000003</c:v>
                </c:pt>
                <c:pt idx="1225">
                  <c:v>84.353641452999994</c:v>
                </c:pt>
                <c:pt idx="1226">
                  <c:v>84.40616258</c:v>
                </c:pt>
                <c:pt idx="1227">
                  <c:v>84.458683707999995</c:v>
                </c:pt>
                <c:pt idx="1228">
                  <c:v>84.511204835000001</c:v>
                </c:pt>
                <c:pt idx="1229">
                  <c:v>84.563725962000007</c:v>
                </c:pt>
                <c:pt idx="1230">
                  <c:v>84.616247090000002</c:v>
                </c:pt>
                <c:pt idx="1231">
                  <c:v>84.668768216999993</c:v>
                </c:pt>
                <c:pt idx="1232">
                  <c:v>84.721289343999999</c:v>
                </c:pt>
                <c:pt idx="1233">
                  <c:v>84.773810471000004</c:v>
                </c:pt>
                <c:pt idx="1234">
                  <c:v>84.826331599</c:v>
                </c:pt>
                <c:pt idx="1235">
                  <c:v>84.878852726000005</c:v>
                </c:pt>
                <c:pt idx="1236">
                  <c:v>84.931373852999997</c:v>
                </c:pt>
                <c:pt idx="1237">
                  <c:v>84.983894980000002</c:v>
                </c:pt>
                <c:pt idx="1238">
                  <c:v>85.036416107999997</c:v>
                </c:pt>
                <c:pt idx="1239">
                  <c:v>85.088937235000003</c:v>
                </c:pt>
                <c:pt idx="1240">
                  <c:v>85.141458361999995</c:v>
                </c:pt>
                <c:pt idx="1241">
                  <c:v>85.193979489</c:v>
                </c:pt>
                <c:pt idx="1242">
                  <c:v>85.246500616999995</c:v>
                </c:pt>
                <c:pt idx="1243">
                  <c:v>85.299021744000001</c:v>
                </c:pt>
                <c:pt idx="1244">
                  <c:v>85.351542871000007</c:v>
                </c:pt>
                <c:pt idx="1245">
                  <c:v>85.404063997999998</c:v>
                </c:pt>
                <c:pt idx="1246">
                  <c:v>85.456585125999993</c:v>
                </c:pt>
                <c:pt idx="1247">
                  <c:v>85.509106252999999</c:v>
                </c:pt>
                <c:pt idx="1248">
                  <c:v>85.561627380000004</c:v>
                </c:pt>
                <c:pt idx="1249">
                  <c:v>85.614148506999996</c:v>
                </c:pt>
                <c:pt idx="1250">
                  <c:v>85.666669635000005</c:v>
                </c:pt>
                <c:pt idx="1251">
                  <c:v>85.719190761999997</c:v>
                </c:pt>
                <c:pt idx="1252">
                  <c:v>85.771711889000002</c:v>
                </c:pt>
                <c:pt idx="1253">
                  <c:v>85.824233015999994</c:v>
                </c:pt>
                <c:pt idx="1254">
                  <c:v>85.876754144000003</c:v>
                </c:pt>
                <c:pt idx="1255">
                  <c:v>85.929275270999995</c:v>
                </c:pt>
                <c:pt idx="1256">
                  <c:v>85.981796398</c:v>
                </c:pt>
                <c:pt idx="1257">
                  <c:v>86.034317525999995</c:v>
                </c:pt>
                <c:pt idx="1258">
                  <c:v>86.086838653000001</c:v>
                </c:pt>
                <c:pt idx="1259">
                  <c:v>86.139359780000007</c:v>
                </c:pt>
                <c:pt idx="1260">
                  <c:v>86.191880906999998</c:v>
                </c:pt>
                <c:pt idx="1261">
                  <c:v>86.244402034999993</c:v>
                </c:pt>
                <c:pt idx="1262">
                  <c:v>86.296923161999999</c:v>
                </c:pt>
                <c:pt idx="1263">
                  <c:v>86.349444289000004</c:v>
                </c:pt>
                <c:pt idx="1264">
                  <c:v>86.401965415999996</c:v>
                </c:pt>
                <c:pt idx="1265">
                  <c:v>86.454486544000005</c:v>
                </c:pt>
                <c:pt idx="1266">
                  <c:v>86.507007670999997</c:v>
                </c:pt>
                <c:pt idx="1267">
                  <c:v>86.559528798000002</c:v>
                </c:pt>
                <c:pt idx="1268">
                  <c:v>86.612049924999994</c:v>
                </c:pt>
                <c:pt idx="1269">
                  <c:v>86.664571053000003</c:v>
                </c:pt>
                <c:pt idx="1270">
                  <c:v>86.717092179999995</c:v>
                </c:pt>
                <c:pt idx="1271">
                  <c:v>86.769613307</c:v>
                </c:pt>
                <c:pt idx="1272">
                  <c:v>86.822134434000006</c:v>
                </c:pt>
                <c:pt idx="1273">
                  <c:v>86.874655562000001</c:v>
                </c:pt>
                <c:pt idx="1274">
                  <c:v>86.927176689000007</c:v>
                </c:pt>
                <c:pt idx="1275">
                  <c:v>86.979697815999998</c:v>
                </c:pt>
                <c:pt idx="1276">
                  <c:v>87.032218943000004</c:v>
                </c:pt>
                <c:pt idx="1277">
                  <c:v>87.084740070999999</c:v>
                </c:pt>
                <c:pt idx="1278">
                  <c:v>87.137261198000004</c:v>
                </c:pt>
                <c:pt idx="1279">
                  <c:v>87.189782324999996</c:v>
                </c:pt>
                <c:pt idx="1280">
                  <c:v>87.242303452000002</c:v>
                </c:pt>
                <c:pt idx="1281">
                  <c:v>87.294824579999997</c:v>
                </c:pt>
                <c:pt idx="1282">
                  <c:v>87.347345707000002</c:v>
                </c:pt>
                <c:pt idx="1283">
                  <c:v>87.399866833999994</c:v>
                </c:pt>
                <c:pt idx="1284">
                  <c:v>87.452387962000003</c:v>
                </c:pt>
                <c:pt idx="1285">
                  <c:v>87.504909088999995</c:v>
                </c:pt>
                <c:pt idx="1286">
                  <c:v>87.557430216</c:v>
                </c:pt>
                <c:pt idx="1287">
                  <c:v>87.609951343000006</c:v>
                </c:pt>
                <c:pt idx="1288">
                  <c:v>87.662472471000001</c:v>
                </c:pt>
                <c:pt idx="1289">
                  <c:v>87.714993598000007</c:v>
                </c:pt>
                <c:pt idx="1290">
                  <c:v>87.767514724999998</c:v>
                </c:pt>
                <c:pt idx="1291">
                  <c:v>87.820035852000004</c:v>
                </c:pt>
                <c:pt idx="1292">
                  <c:v>87.872556979999999</c:v>
                </c:pt>
                <c:pt idx="1293">
                  <c:v>87.925078107000004</c:v>
                </c:pt>
                <c:pt idx="1294">
                  <c:v>87.977599233999996</c:v>
                </c:pt>
                <c:pt idx="1295">
                  <c:v>88.030120361000002</c:v>
                </c:pt>
                <c:pt idx="1296">
                  <c:v>88.082641488999997</c:v>
                </c:pt>
                <c:pt idx="1297">
                  <c:v>88.135162616000002</c:v>
                </c:pt>
                <c:pt idx="1298">
                  <c:v>88.187683742999994</c:v>
                </c:pt>
                <c:pt idx="1299">
                  <c:v>88.240204869999999</c:v>
                </c:pt>
                <c:pt idx="1300">
                  <c:v>88.292725997999995</c:v>
                </c:pt>
                <c:pt idx="1301">
                  <c:v>88.345247125</c:v>
                </c:pt>
                <c:pt idx="1302">
                  <c:v>88.397768252000006</c:v>
                </c:pt>
                <c:pt idx="1303">
                  <c:v>88.450289378999997</c:v>
                </c:pt>
                <c:pt idx="1304">
                  <c:v>88.502810507000007</c:v>
                </c:pt>
                <c:pt idx="1305">
                  <c:v>88.555331633999998</c:v>
                </c:pt>
                <c:pt idx="1306">
                  <c:v>88.607852761000004</c:v>
                </c:pt>
                <c:pt idx="1307">
                  <c:v>88.660373888999999</c:v>
                </c:pt>
                <c:pt idx="1308">
                  <c:v>88.712895016000004</c:v>
                </c:pt>
                <c:pt idx="1309">
                  <c:v>88.765416142999996</c:v>
                </c:pt>
                <c:pt idx="1310">
                  <c:v>88.817937270000002</c:v>
                </c:pt>
                <c:pt idx="1311">
                  <c:v>88.870458397999997</c:v>
                </c:pt>
                <c:pt idx="1312">
                  <c:v>88.922979525000002</c:v>
                </c:pt>
                <c:pt idx="1313">
                  <c:v>88.975500651999994</c:v>
                </c:pt>
                <c:pt idx="1314">
                  <c:v>89.028021778999999</c:v>
                </c:pt>
                <c:pt idx="1315">
                  <c:v>89.080542906999995</c:v>
                </c:pt>
                <c:pt idx="1316">
                  <c:v>89.133064034</c:v>
                </c:pt>
                <c:pt idx="1317">
                  <c:v>89.185585161000006</c:v>
                </c:pt>
                <c:pt idx="1318">
                  <c:v>89.238106287999997</c:v>
                </c:pt>
                <c:pt idx="1319">
                  <c:v>89.290627416000007</c:v>
                </c:pt>
                <c:pt idx="1320">
                  <c:v>89.343148542999998</c:v>
                </c:pt>
                <c:pt idx="1321">
                  <c:v>89.395669670000004</c:v>
                </c:pt>
                <c:pt idx="1322">
                  <c:v>89.448190796999995</c:v>
                </c:pt>
                <c:pt idx="1323">
                  <c:v>89.500711925000004</c:v>
                </c:pt>
                <c:pt idx="1324">
                  <c:v>89.553233051999996</c:v>
                </c:pt>
                <c:pt idx="1325">
                  <c:v>89.605754179000002</c:v>
                </c:pt>
                <c:pt idx="1326">
                  <c:v>89.658275305999993</c:v>
                </c:pt>
                <c:pt idx="1327">
                  <c:v>89.710796434000002</c:v>
                </c:pt>
                <c:pt idx="1328">
                  <c:v>89.763317560999994</c:v>
                </c:pt>
                <c:pt idx="1329">
                  <c:v>89.815838687999999</c:v>
                </c:pt>
                <c:pt idx="1330">
                  <c:v>89.868359815000005</c:v>
                </c:pt>
                <c:pt idx="1331">
                  <c:v>89.920880943</c:v>
                </c:pt>
                <c:pt idx="1332">
                  <c:v>89.973402070000006</c:v>
                </c:pt>
              </c:numCache>
            </c:numRef>
          </c:xVal>
          <c:yVal>
            <c:numRef>
              <c:f>'101921_rutile_flux'!$B$28:$B$1360</c:f>
              <c:numCache>
                <c:formatCode>General</c:formatCode>
                <c:ptCount val="1333"/>
                <c:pt idx="0">
                  <c:v>1784</c:v>
                </c:pt>
                <c:pt idx="1">
                  <c:v>1814</c:v>
                </c:pt>
                <c:pt idx="2">
                  <c:v>1796</c:v>
                </c:pt>
                <c:pt idx="3">
                  <c:v>1775</c:v>
                </c:pt>
                <c:pt idx="4">
                  <c:v>1682</c:v>
                </c:pt>
                <c:pt idx="5">
                  <c:v>1846</c:v>
                </c:pt>
                <c:pt idx="6">
                  <c:v>1664</c:v>
                </c:pt>
                <c:pt idx="7">
                  <c:v>1690</c:v>
                </c:pt>
                <c:pt idx="8">
                  <c:v>1730</c:v>
                </c:pt>
                <c:pt idx="9">
                  <c:v>1654</c:v>
                </c:pt>
                <c:pt idx="10">
                  <c:v>1708</c:v>
                </c:pt>
                <c:pt idx="11">
                  <c:v>1651</c:v>
                </c:pt>
                <c:pt idx="12">
                  <c:v>1636</c:v>
                </c:pt>
                <c:pt idx="13">
                  <c:v>1556</c:v>
                </c:pt>
                <c:pt idx="14">
                  <c:v>1644</c:v>
                </c:pt>
                <c:pt idx="15">
                  <c:v>1727</c:v>
                </c:pt>
                <c:pt idx="16">
                  <c:v>1729</c:v>
                </c:pt>
                <c:pt idx="17">
                  <c:v>1731</c:v>
                </c:pt>
                <c:pt idx="18">
                  <c:v>1565</c:v>
                </c:pt>
                <c:pt idx="19">
                  <c:v>1653</c:v>
                </c:pt>
                <c:pt idx="20">
                  <c:v>1593</c:v>
                </c:pt>
                <c:pt idx="21">
                  <c:v>1678</c:v>
                </c:pt>
                <c:pt idx="22">
                  <c:v>1622</c:v>
                </c:pt>
                <c:pt idx="23">
                  <c:v>1628</c:v>
                </c:pt>
                <c:pt idx="24">
                  <c:v>1611</c:v>
                </c:pt>
                <c:pt idx="25">
                  <c:v>1716</c:v>
                </c:pt>
                <c:pt idx="26">
                  <c:v>1637</c:v>
                </c:pt>
                <c:pt idx="27">
                  <c:v>1641</c:v>
                </c:pt>
                <c:pt idx="28">
                  <c:v>1617</c:v>
                </c:pt>
                <c:pt idx="29">
                  <c:v>1528</c:v>
                </c:pt>
                <c:pt idx="30">
                  <c:v>1651</c:v>
                </c:pt>
                <c:pt idx="31">
                  <c:v>1605</c:v>
                </c:pt>
                <c:pt idx="32">
                  <c:v>1457</c:v>
                </c:pt>
                <c:pt idx="33">
                  <c:v>1622</c:v>
                </c:pt>
                <c:pt idx="34">
                  <c:v>1579</c:v>
                </c:pt>
                <c:pt idx="35">
                  <c:v>1556</c:v>
                </c:pt>
                <c:pt idx="36">
                  <c:v>1609</c:v>
                </c:pt>
                <c:pt idx="37">
                  <c:v>1525</c:v>
                </c:pt>
                <c:pt idx="38">
                  <c:v>1509</c:v>
                </c:pt>
                <c:pt idx="39">
                  <c:v>1584</c:v>
                </c:pt>
                <c:pt idx="40">
                  <c:v>1522</c:v>
                </c:pt>
                <c:pt idx="41">
                  <c:v>1653</c:v>
                </c:pt>
                <c:pt idx="42">
                  <c:v>1584</c:v>
                </c:pt>
                <c:pt idx="43">
                  <c:v>1579</c:v>
                </c:pt>
                <c:pt idx="44">
                  <c:v>1607</c:v>
                </c:pt>
                <c:pt idx="45">
                  <c:v>1604</c:v>
                </c:pt>
                <c:pt idx="46">
                  <c:v>1534</c:v>
                </c:pt>
                <c:pt idx="47">
                  <c:v>1536</c:v>
                </c:pt>
                <c:pt idx="48">
                  <c:v>1554</c:v>
                </c:pt>
                <c:pt idx="49">
                  <c:v>1652</c:v>
                </c:pt>
                <c:pt idx="50">
                  <c:v>1738</c:v>
                </c:pt>
                <c:pt idx="51">
                  <c:v>2090</c:v>
                </c:pt>
                <c:pt idx="52">
                  <c:v>2630</c:v>
                </c:pt>
                <c:pt idx="53">
                  <c:v>2199</c:v>
                </c:pt>
                <c:pt idx="54">
                  <c:v>1699</c:v>
                </c:pt>
                <c:pt idx="55">
                  <c:v>1526</c:v>
                </c:pt>
                <c:pt idx="56">
                  <c:v>1573</c:v>
                </c:pt>
                <c:pt idx="57">
                  <c:v>1599</c:v>
                </c:pt>
                <c:pt idx="58">
                  <c:v>1538</c:v>
                </c:pt>
                <c:pt idx="59">
                  <c:v>1507</c:v>
                </c:pt>
                <c:pt idx="60">
                  <c:v>1468</c:v>
                </c:pt>
                <c:pt idx="61">
                  <c:v>1496</c:v>
                </c:pt>
                <c:pt idx="62">
                  <c:v>1569</c:v>
                </c:pt>
                <c:pt idx="63">
                  <c:v>1402</c:v>
                </c:pt>
                <c:pt idx="64">
                  <c:v>1415</c:v>
                </c:pt>
                <c:pt idx="65">
                  <c:v>1513</c:v>
                </c:pt>
                <c:pt idx="66">
                  <c:v>1504</c:v>
                </c:pt>
                <c:pt idx="67">
                  <c:v>1526</c:v>
                </c:pt>
                <c:pt idx="68">
                  <c:v>1420</c:v>
                </c:pt>
                <c:pt idx="69">
                  <c:v>1415</c:v>
                </c:pt>
                <c:pt idx="70">
                  <c:v>1514</c:v>
                </c:pt>
                <c:pt idx="71">
                  <c:v>1493</c:v>
                </c:pt>
                <c:pt idx="72">
                  <c:v>1446</c:v>
                </c:pt>
                <c:pt idx="73">
                  <c:v>1439</c:v>
                </c:pt>
                <c:pt idx="74">
                  <c:v>1479</c:v>
                </c:pt>
                <c:pt idx="75">
                  <c:v>1520</c:v>
                </c:pt>
                <c:pt idx="76">
                  <c:v>1444</c:v>
                </c:pt>
                <c:pt idx="77">
                  <c:v>1493</c:v>
                </c:pt>
                <c:pt idx="78">
                  <c:v>1476</c:v>
                </c:pt>
                <c:pt idx="79">
                  <c:v>1424</c:v>
                </c:pt>
                <c:pt idx="80">
                  <c:v>1468</c:v>
                </c:pt>
                <c:pt idx="81">
                  <c:v>1546</c:v>
                </c:pt>
                <c:pt idx="82">
                  <c:v>1469</c:v>
                </c:pt>
                <c:pt idx="83">
                  <c:v>1385</c:v>
                </c:pt>
                <c:pt idx="84">
                  <c:v>1408</c:v>
                </c:pt>
                <c:pt idx="85">
                  <c:v>1400</c:v>
                </c:pt>
                <c:pt idx="86">
                  <c:v>1421</c:v>
                </c:pt>
                <c:pt idx="87">
                  <c:v>1530</c:v>
                </c:pt>
                <c:pt idx="88">
                  <c:v>1381</c:v>
                </c:pt>
                <c:pt idx="89">
                  <c:v>1380</c:v>
                </c:pt>
                <c:pt idx="90">
                  <c:v>1427</c:v>
                </c:pt>
                <c:pt idx="91">
                  <c:v>1368</c:v>
                </c:pt>
                <c:pt idx="92">
                  <c:v>1347</c:v>
                </c:pt>
                <c:pt idx="93">
                  <c:v>1432</c:v>
                </c:pt>
                <c:pt idx="94">
                  <c:v>1372</c:v>
                </c:pt>
                <c:pt idx="95">
                  <c:v>1427</c:v>
                </c:pt>
                <c:pt idx="96">
                  <c:v>1489</c:v>
                </c:pt>
                <c:pt idx="97">
                  <c:v>1626</c:v>
                </c:pt>
                <c:pt idx="98">
                  <c:v>1620</c:v>
                </c:pt>
                <c:pt idx="99">
                  <c:v>1509</c:v>
                </c:pt>
                <c:pt idx="100">
                  <c:v>1419</c:v>
                </c:pt>
                <c:pt idx="101">
                  <c:v>1406</c:v>
                </c:pt>
                <c:pt idx="102">
                  <c:v>1404</c:v>
                </c:pt>
                <c:pt idx="103">
                  <c:v>1426</c:v>
                </c:pt>
                <c:pt idx="104">
                  <c:v>1417</c:v>
                </c:pt>
                <c:pt idx="105">
                  <c:v>1373</c:v>
                </c:pt>
                <c:pt idx="106">
                  <c:v>1415</c:v>
                </c:pt>
                <c:pt idx="107">
                  <c:v>1452</c:v>
                </c:pt>
                <c:pt idx="108">
                  <c:v>1562</c:v>
                </c:pt>
                <c:pt idx="109">
                  <c:v>1424</c:v>
                </c:pt>
                <c:pt idx="110">
                  <c:v>1477</c:v>
                </c:pt>
                <c:pt idx="111">
                  <c:v>1406</c:v>
                </c:pt>
                <c:pt idx="112">
                  <c:v>1459</c:v>
                </c:pt>
                <c:pt idx="113">
                  <c:v>1300</c:v>
                </c:pt>
                <c:pt idx="114">
                  <c:v>1343</c:v>
                </c:pt>
                <c:pt idx="115">
                  <c:v>1423</c:v>
                </c:pt>
                <c:pt idx="116">
                  <c:v>1394</c:v>
                </c:pt>
                <c:pt idx="117">
                  <c:v>1266</c:v>
                </c:pt>
                <c:pt idx="118">
                  <c:v>1379</c:v>
                </c:pt>
                <c:pt idx="119">
                  <c:v>1420</c:v>
                </c:pt>
                <c:pt idx="120">
                  <c:v>1345</c:v>
                </c:pt>
                <c:pt idx="121">
                  <c:v>1374</c:v>
                </c:pt>
                <c:pt idx="122">
                  <c:v>1393</c:v>
                </c:pt>
                <c:pt idx="123">
                  <c:v>1317</c:v>
                </c:pt>
                <c:pt idx="124">
                  <c:v>1356</c:v>
                </c:pt>
                <c:pt idx="125">
                  <c:v>1374</c:v>
                </c:pt>
                <c:pt idx="126">
                  <c:v>1323</c:v>
                </c:pt>
                <c:pt idx="127">
                  <c:v>1354</c:v>
                </c:pt>
                <c:pt idx="128">
                  <c:v>1321</c:v>
                </c:pt>
                <c:pt idx="129">
                  <c:v>1316</c:v>
                </c:pt>
                <c:pt idx="130">
                  <c:v>1319</c:v>
                </c:pt>
                <c:pt idx="131">
                  <c:v>1334</c:v>
                </c:pt>
                <c:pt idx="132">
                  <c:v>1343</c:v>
                </c:pt>
                <c:pt idx="133">
                  <c:v>1400</c:v>
                </c:pt>
                <c:pt idx="134">
                  <c:v>1252</c:v>
                </c:pt>
                <c:pt idx="135">
                  <c:v>1363</c:v>
                </c:pt>
                <c:pt idx="136">
                  <c:v>1353</c:v>
                </c:pt>
                <c:pt idx="137">
                  <c:v>1418</c:v>
                </c:pt>
                <c:pt idx="138">
                  <c:v>1342</c:v>
                </c:pt>
                <c:pt idx="139">
                  <c:v>1307</c:v>
                </c:pt>
                <c:pt idx="140">
                  <c:v>1403</c:v>
                </c:pt>
                <c:pt idx="141">
                  <c:v>1296</c:v>
                </c:pt>
                <c:pt idx="142">
                  <c:v>1337</c:v>
                </c:pt>
                <c:pt idx="143">
                  <c:v>1343</c:v>
                </c:pt>
                <c:pt idx="144">
                  <c:v>1401</c:v>
                </c:pt>
                <c:pt idx="145">
                  <c:v>1344</c:v>
                </c:pt>
                <c:pt idx="146">
                  <c:v>1307</c:v>
                </c:pt>
                <c:pt idx="147">
                  <c:v>1304</c:v>
                </c:pt>
                <c:pt idx="148">
                  <c:v>1360</c:v>
                </c:pt>
                <c:pt idx="149">
                  <c:v>1251</c:v>
                </c:pt>
                <c:pt idx="150">
                  <c:v>1379</c:v>
                </c:pt>
                <c:pt idx="151">
                  <c:v>1314</c:v>
                </c:pt>
                <c:pt idx="152">
                  <c:v>1329</c:v>
                </c:pt>
                <c:pt idx="153">
                  <c:v>1430</c:v>
                </c:pt>
                <c:pt idx="154">
                  <c:v>1443</c:v>
                </c:pt>
                <c:pt idx="155">
                  <c:v>1429</c:v>
                </c:pt>
                <c:pt idx="156">
                  <c:v>1331</c:v>
                </c:pt>
                <c:pt idx="157">
                  <c:v>1398</c:v>
                </c:pt>
                <c:pt idx="158">
                  <c:v>1399</c:v>
                </c:pt>
                <c:pt idx="159">
                  <c:v>1355</c:v>
                </c:pt>
                <c:pt idx="160">
                  <c:v>1354</c:v>
                </c:pt>
                <c:pt idx="161">
                  <c:v>1350</c:v>
                </c:pt>
                <c:pt idx="162">
                  <c:v>1339</c:v>
                </c:pt>
                <c:pt idx="163">
                  <c:v>1379</c:v>
                </c:pt>
                <c:pt idx="164">
                  <c:v>1329</c:v>
                </c:pt>
                <c:pt idx="165">
                  <c:v>1307</c:v>
                </c:pt>
                <c:pt idx="166">
                  <c:v>1375</c:v>
                </c:pt>
                <c:pt idx="167">
                  <c:v>1300</c:v>
                </c:pt>
                <c:pt idx="168">
                  <c:v>1299</c:v>
                </c:pt>
                <c:pt idx="169">
                  <c:v>1358</c:v>
                </c:pt>
                <c:pt idx="170">
                  <c:v>1389</c:v>
                </c:pt>
                <c:pt idx="171">
                  <c:v>1330</c:v>
                </c:pt>
                <c:pt idx="172">
                  <c:v>1372</c:v>
                </c:pt>
                <c:pt idx="173">
                  <c:v>1313</c:v>
                </c:pt>
                <c:pt idx="174">
                  <c:v>1409</c:v>
                </c:pt>
                <c:pt idx="175">
                  <c:v>1388</c:v>
                </c:pt>
                <c:pt idx="176">
                  <c:v>1363</c:v>
                </c:pt>
                <c:pt idx="177">
                  <c:v>1276</c:v>
                </c:pt>
                <c:pt idx="178">
                  <c:v>1363</c:v>
                </c:pt>
                <c:pt idx="179">
                  <c:v>1387</c:v>
                </c:pt>
                <c:pt idx="180">
                  <c:v>1364</c:v>
                </c:pt>
                <c:pt idx="181">
                  <c:v>1355</c:v>
                </c:pt>
                <c:pt idx="182">
                  <c:v>1358</c:v>
                </c:pt>
                <c:pt idx="183">
                  <c:v>1393</c:v>
                </c:pt>
                <c:pt idx="184">
                  <c:v>1363</c:v>
                </c:pt>
                <c:pt idx="185">
                  <c:v>1368</c:v>
                </c:pt>
                <c:pt idx="186">
                  <c:v>1367</c:v>
                </c:pt>
                <c:pt idx="187">
                  <c:v>1373</c:v>
                </c:pt>
                <c:pt idx="188">
                  <c:v>1355</c:v>
                </c:pt>
                <c:pt idx="189">
                  <c:v>1331</c:v>
                </c:pt>
                <c:pt idx="190">
                  <c:v>1334</c:v>
                </c:pt>
                <c:pt idx="191">
                  <c:v>1349</c:v>
                </c:pt>
                <c:pt idx="192">
                  <c:v>1268</c:v>
                </c:pt>
                <c:pt idx="193">
                  <c:v>1325</c:v>
                </c:pt>
                <c:pt idx="194">
                  <c:v>1278</c:v>
                </c:pt>
                <c:pt idx="195">
                  <c:v>1395</c:v>
                </c:pt>
                <c:pt idx="196">
                  <c:v>1346</c:v>
                </c:pt>
                <c:pt idx="197">
                  <c:v>1381</c:v>
                </c:pt>
                <c:pt idx="198">
                  <c:v>1373</c:v>
                </c:pt>
                <c:pt idx="199">
                  <c:v>1406</c:v>
                </c:pt>
                <c:pt idx="200">
                  <c:v>1326</c:v>
                </c:pt>
                <c:pt idx="201">
                  <c:v>1327</c:v>
                </c:pt>
                <c:pt idx="202">
                  <c:v>1427</c:v>
                </c:pt>
                <c:pt idx="203">
                  <c:v>1388</c:v>
                </c:pt>
                <c:pt idx="204">
                  <c:v>1327</c:v>
                </c:pt>
                <c:pt idx="205">
                  <c:v>1285</c:v>
                </c:pt>
                <c:pt idx="206">
                  <c:v>1363</c:v>
                </c:pt>
                <c:pt idx="207">
                  <c:v>1341</c:v>
                </c:pt>
                <c:pt idx="208">
                  <c:v>1348</c:v>
                </c:pt>
                <c:pt idx="209">
                  <c:v>1366</c:v>
                </c:pt>
                <c:pt idx="210">
                  <c:v>1327</c:v>
                </c:pt>
                <c:pt idx="211">
                  <c:v>1372</c:v>
                </c:pt>
                <c:pt idx="212">
                  <c:v>1319</c:v>
                </c:pt>
                <c:pt idx="213">
                  <c:v>1339</c:v>
                </c:pt>
                <c:pt idx="214">
                  <c:v>1517</c:v>
                </c:pt>
                <c:pt idx="215">
                  <c:v>1575</c:v>
                </c:pt>
                <c:pt idx="216">
                  <c:v>1464</c:v>
                </c:pt>
                <c:pt idx="217">
                  <c:v>1470</c:v>
                </c:pt>
                <c:pt idx="218">
                  <c:v>1464</c:v>
                </c:pt>
                <c:pt idx="219">
                  <c:v>1571</c:v>
                </c:pt>
                <c:pt idx="220">
                  <c:v>1566</c:v>
                </c:pt>
                <c:pt idx="221">
                  <c:v>1509</c:v>
                </c:pt>
                <c:pt idx="222">
                  <c:v>1580</c:v>
                </c:pt>
                <c:pt idx="223">
                  <c:v>1571</c:v>
                </c:pt>
                <c:pt idx="224">
                  <c:v>1681</c:v>
                </c:pt>
                <c:pt idx="225">
                  <c:v>1638</c:v>
                </c:pt>
                <c:pt idx="226">
                  <c:v>1797</c:v>
                </c:pt>
                <c:pt idx="227">
                  <c:v>1800</c:v>
                </c:pt>
                <c:pt idx="228">
                  <c:v>2016</c:v>
                </c:pt>
                <c:pt idx="229">
                  <c:v>1983</c:v>
                </c:pt>
                <c:pt idx="230">
                  <c:v>2252</c:v>
                </c:pt>
                <c:pt idx="231">
                  <c:v>2759</c:v>
                </c:pt>
                <c:pt idx="232">
                  <c:v>3688</c:v>
                </c:pt>
                <c:pt idx="233">
                  <c:v>5733</c:v>
                </c:pt>
                <c:pt idx="234">
                  <c:v>10926</c:v>
                </c:pt>
                <c:pt idx="235">
                  <c:v>28445</c:v>
                </c:pt>
                <c:pt idx="236">
                  <c:v>38948</c:v>
                </c:pt>
                <c:pt idx="237">
                  <c:v>21408</c:v>
                </c:pt>
                <c:pt idx="238">
                  <c:v>10380</c:v>
                </c:pt>
                <c:pt idx="239">
                  <c:v>3036</c:v>
                </c:pt>
                <c:pt idx="240">
                  <c:v>2233</c:v>
                </c:pt>
                <c:pt idx="241">
                  <c:v>1745</c:v>
                </c:pt>
                <c:pt idx="242">
                  <c:v>1672</c:v>
                </c:pt>
                <c:pt idx="243">
                  <c:v>1616</c:v>
                </c:pt>
                <c:pt idx="244">
                  <c:v>1516</c:v>
                </c:pt>
                <c:pt idx="245">
                  <c:v>1481</c:v>
                </c:pt>
                <c:pt idx="246">
                  <c:v>1474</c:v>
                </c:pt>
                <c:pt idx="247">
                  <c:v>1474</c:v>
                </c:pt>
                <c:pt idx="248">
                  <c:v>1461</c:v>
                </c:pt>
                <c:pt idx="249">
                  <c:v>1377</c:v>
                </c:pt>
                <c:pt idx="250">
                  <c:v>1467</c:v>
                </c:pt>
                <c:pt idx="251">
                  <c:v>1488</c:v>
                </c:pt>
                <c:pt idx="252">
                  <c:v>1488</c:v>
                </c:pt>
                <c:pt idx="253">
                  <c:v>1373</c:v>
                </c:pt>
                <c:pt idx="254">
                  <c:v>1449</c:v>
                </c:pt>
                <c:pt idx="255">
                  <c:v>1373</c:v>
                </c:pt>
                <c:pt idx="256">
                  <c:v>1432</c:v>
                </c:pt>
                <c:pt idx="257">
                  <c:v>1435</c:v>
                </c:pt>
                <c:pt idx="258">
                  <c:v>1444</c:v>
                </c:pt>
                <c:pt idx="259">
                  <c:v>1441</c:v>
                </c:pt>
                <c:pt idx="260">
                  <c:v>1367</c:v>
                </c:pt>
                <c:pt idx="261">
                  <c:v>1486</c:v>
                </c:pt>
                <c:pt idx="262">
                  <c:v>1364</c:v>
                </c:pt>
                <c:pt idx="263">
                  <c:v>1489</c:v>
                </c:pt>
                <c:pt idx="264">
                  <c:v>1388</c:v>
                </c:pt>
                <c:pt idx="265">
                  <c:v>1416</c:v>
                </c:pt>
                <c:pt idx="266">
                  <c:v>1444</c:v>
                </c:pt>
                <c:pt idx="267">
                  <c:v>1355</c:v>
                </c:pt>
                <c:pt idx="268">
                  <c:v>1426</c:v>
                </c:pt>
                <c:pt idx="269">
                  <c:v>1390</c:v>
                </c:pt>
                <c:pt idx="270">
                  <c:v>1389</c:v>
                </c:pt>
                <c:pt idx="271">
                  <c:v>1447</c:v>
                </c:pt>
                <c:pt idx="272">
                  <c:v>1384</c:v>
                </c:pt>
                <c:pt idx="273">
                  <c:v>1436</c:v>
                </c:pt>
                <c:pt idx="274">
                  <c:v>1438</c:v>
                </c:pt>
                <c:pt idx="275">
                  <c:v>1472</c:v>
                </c:pt>
                <c:pt idx="276">
                  <c:v>1463</c:v>
                </c:pt>
                <c:pt idx="277">
                  <c:v>1449</c:v>
                </c:pt>
                <c:pt idx="278">
                  <c:v>1428</c:v>
                </c:pt>
                <c:pt idx="279">
                  <c:v>1376</c:v>
                </c:pt>
                <c:pt idx="280">
                  <c:v>1448</c:v>
                </c:pt>
                <c:pt idx="281">
                  <c:v>1521</c:v>
                </c:pt>
                <c:pt idx="282">
                  <c:v>1413</c:v>
                </c:pt>
                <c:pt idx="283">
                  <c:v>1401</c:v>
                </c:pt>
                <c:pt idx="284">
                  <c:v>1456</c:v>
                </c:pt>
                <c:pt idx="285">
                  <c:v>1486</c:v>
                </c:pt>
                <c:pt idx="286">
                  <c:v>1482</c:v>
                </c:pt>
                <c:pt idx="287">
                  <c:v>1410</c:v>
                </c:pt>
                <c:pt idx="288">
                  <c:v>1528</c:v>
                </c:pt>
                <c:pt idx="289">
                  <c:v>1601</c:v>
                </c:pt>
                <c:pt idx="290">
                  <c:v>1567</c:v>
                </c:pt>
                <c:pt idx="291">
                  <c:v>1444</c:v>
                </c:pt>
                <c:pt idx="292">
                  <c:v>1494</c:v>
                </c:pt>
                <c:pt idx="293">
                  <c:v>1478</c:v>
                </c:pt>
                <c:pt idx="294">
                  <c:v>1468</c:v>
                </c:pt>
                <c:pt idx="295">
                  <c:v>1396</c:v>
                </c:pt>
                <c:pt idx="296">
                  <c:v>1444</c:v>
                </c:pt>
                <c:pt idx="297">
                  <c:v>1433</c:v>
                </c:pt>
                <c:pt idx="298">
                  <c:v>1369</c:v>
                </c:pt>
                <c:pt idx="299">
                  <c:v>1472</c:v>
                </c:pt>
                <c:pt idx="300">
                  <c:v>1476</c:v>
                </c:pt>
                <c:pt idx="301">
                  <c:v>1406</c:v>
                </c:pt>
                <c:pt idx="302">
                  <c:v>1400</c:v>
                </c:pt>
                <c:pt idx="303">
                  <c:v>1465</c:v>
                </c:pt>
                <c:pt idx="304">
                  <c:v>1456</c:v>
                </c:pt>
                <c:pt idx="305">
                  <c:v>1476</c:v>
                </c:pt>
                <c:pt idx="306">
                  <c:v>1455</c:v>
                </c:pt>
                <c:pt idx="307">
                  <c:v>1511</c:v>
                </c:pt>
                <c:pt idx="308">
                  <c:v>1427</c:v>
                </c:pt>
                <c:pt idx="309">
                  <c:v>1431</c:v>
                </c:pt>
                <c:pt idx="310">
                  <c:v>1520</c:v>
                </c:pt>
                <c:pt idx="311">
                  <c:v>1470</c:v>
                </c:pt>
                <c:pt idx="312">
                  <c:v>1551</c:v>
                </c:pt>
                <c:pt idx="313">
                  <c:v>1500</c:v>
                </c:pt>
                <c:pt idx="314">
                  <c:v>1441</c:v>
                </c:pt>
                <c:pt idx="315">
                  <c:v>1476</c:v>
                </c:pt>
                <c:pt idx="316">
                  <c:v>1442</c:v>
                </c:pt>
                <c:pt idx="317">
                  <c:v>1453</c:v>
                </c:pt>
                <c:pt idx="318">
                  <c:v>1428</c:v>
                </c:pt>
                <c:pt idx="319">
                  <c:v>1441</c:v>
                </c:pt>
                <c:pt idx="320">
                  <c:v>1474</c:v>
                </c:pt>
                <c:pt idx="321">
                  <c:v>1474</c:v>
                </c:pt>
                <c:pt idx="322">
                  <c:v>1500</c:v>
                </c:pt>
                <c:pt idx="323">
                  <c:v>1470</c:v>
                </c:pt>
                <c:pt idx="324">
                  <c:v>1489</c:v>
                </c:pt>
                <c:pt idx="325">
                  <c:v>1420</c:v>
                </c:pt>
                <c:pt idx="326">
                  <c:v>1555</c:v>
                </c:pt>
                <c:pt idx="327">
                  <c:v>1453</c:v>
                </c:pt>
                <c:pt idx="328">
                  <c:v>1405</c:v>
                </c:pt>
                <c:pt idx="329">
                  <c:v>1398</c:v>
                </c:pt>
                <c:pt idx="330">
                  <c:v>1390</c:v>
                </c:pt>
                <c:pt idx="331">
                  <c:v>1375</c:v>
                </c:pt>
                <c:pt idx="332">
                  <c:v>1394</c:v>
                </c:pt>
                <c:pt idx="333">
                  <c:v>1460</c:v>
                </c:pt>
                <c:pt idx="334">
                  <c:v>1393</c:v>
                </c:pt>
                <c:pt idx="335">
                  <c:v>1362</c:v>
                </c:pt>
                <c:pt idx="336">
                  <c:v>1413</c:v>
                </c:pt>
                <c:pt idx="337">
                  <c:v>1422</c:v>
                </c:pt>
                <c:pt idx="338">
                  <c:v>1464</c:v>
                </c:pt>
                <c:pt idx="339">
                  <c:v>1492</c:v>
                </c:pt>
                <c:pt idx="340">
                  <c:v>1377</c:v>
                </c:pt>
                <c:pt idx="341">
                  <c:v>1468</c:v>
                </c:pt>
                <c:pt idx="342">
                  <c:v>1422</c:v>
                </c:pt>
                <c:pt idx="343">
                  <c:v>1442</c:v>
                </c:pt>
                <c:pt idx="344">
                  <c:v>1404</c:v>
                </c:pt>
                <c:pt idx="345">
                  <c:v>1511</c:v>
                </c:pt>
                <c:pt idx="346">
                  <c:v>1419</c:v>
                </c:pt>
                <c:pt idx="347">
                  <c:v>1457</c:v>
                </c:pt>
                <c:pt idx="348">
                  <c:v>1380</c:v>
                </c:pt>
                <c:pt idx="349">
                  <c:v>1467</c:v>
                </c:pt>
                <c:pt idx="350">
                  <c:v>1460</c:v>
                </c:pt>
                <c:pt idx="351">
                  <c:v>1487</c:v>
                </c:pt>
                <c:pt idx="352">
                  <c:v>1492</c:v>
                </c:pt>
                <c:pt idx="353">
                  <c:v>1503</c:v>
                </c:pt>
                <c:pt idx="354">
                  <c:v>1507</c:v>
                </c:pt>
                <c:pt idx="355">
                  <c:v>1460</c:v>
                </c:pt>
                <c:pt idx="356">
                  <c:v>1475</c:v>
                </c:pt>
                <c:pt idx="357">
                  <c:v>1507</c:v>
                </c:pt>
                <c:pt idx="358">
                  <c:v>1531</c:v>
                </c:pt>
                <c:pt idx="359">
                  <c:v>1490</c:v>
                </c:pt>
                <c:pt idx="360">
                  <c:v>1517</c:v>
                </c:pt>
                <c:pt idx="361">
                  <c:v>1530</c:v>
                </c:pt>
                <c:pt idx="362">
                  <c:v>1381</c:v>
                </c:pt>
                <c:pt idx="363">
                  <c:v>1473</c:v>
                </c:pt>
                <c:pt idx="364">
                  <c:v>1467</c:v>
                </c:pt>
                <c:pt idx="365">
                  <c:v>1529</c:v>
                </c:pt>
                <c:pt idx="366">
                  <c:v>1500</c:v>
                </c:pt>
                <c:pt idx="367">
                  <c:v>1579</c:v>
                </c:pt>
                <c:pt idx="368">
                  <c:v>1610</c:v>
                </c:pt>
                <c:pt idx="369">
                  <c:v>1629</c:v>
                </c:pt>
                <c:pt idx="370">
                  <c:v>1531</c:v>
                </c:pt>
                <c:pt idx="371">
                  <c:v>1638</c:v>
                </c:pt>
                <c:pt idx="372">
                  <c:v>1683</c:v>
                </c:pt>
                <c:pt idx="373">
                  <c:v>1665</c:v>
                </c:pt>
                <c:pt idx="374">
                  <c:v>1769</c:v>
                </c:pt>
                <c:pt idx="375">
                  <c:v>1864</c:v>
                </c:pt>
                <c:pt idx="376">
                  <c:v>2168</c:v>
                </c:pt>
                <c:pt idx="377">
                  <c:v>2579</c:v>
                </c:pt>
                <c:pt idx="378">
                  <c:v>4359</c:v>
                </c:pt>
                <c:pt idx="379">
                  <c:v>9527</c:v>
                </c:pt>
                <c:pt idx="380">
                  <c:v>10396</c:v>
                </c:pt>
                <c:pt idx="381">
                  <c:v>6111</c:v>
                </c:pt>
                <c:pt idx="382">
                  <c:v>5513</c:v>
                </c:pt>
                <c:pt idx="383">
                  <c:v>2075</c:v>
                </c:pt>
                <c:pt idx="384">
                  <c:v>1698</c:v>
                </c:pt>
                <c:pt idx="385">
                  <c:v>1627</c:v>
                </c:pt>
                <c:pt idx="386">
                  <c:v>1650</c:v>
                </c:pt>
                <c:pt idx="387">
                  <c:v>1556</c:v>
                </c:pt>
                <c:pt idx="388">
                  <c:v>1550</c:v>
                </c:pt>
                <c:pt idx="389">
                  <c:v>1491</c:v>
                </c:pt>
                <c:pt idx="390">
                  <c:v>1556</c:v>
                </c:pt>
                <c:pt idx="391">
                  <c:v>1495</c:v>
                </c:pt>
                <c:pt idx="392">
                  <c:v>1589</c:v>
                </c:pt>
                <c:pt idx="393">
                  <c:v>1527</c:v>
                </c:pt>
                <c:pt idx="394">
                  <c:v>1509</c:v>
                </c:pt>
                <c:pt idx="395">
                  <c:v>1548</c:v>
                </c:pt>
                <c:pt idx="396">
                  <c:v>1498</c:v>
                </c:pt>
                <c:pt idx="397">
                  <c:v>1521</c:v>
                </c:pt>
                <c:pt idx="398">
                  <c:v>1593</c:v>
                </c:pt>
                <c:pt idx="399">
                  <c:v>1521</c:v>
                </c:pt>
                <c:pt idx="400">
                  <c:v>1449</c:v>
                </c:pt>
                <c:pt idx="401">
                  <c:v>1500</c:v>
                </c:pt>
                <c:pt idx="402">
                  <c:v>1547</c:v>
                </c:pt>
                <c:pt idx="403">
                  <c:v>1568</c:v>
                </c:pt>
                <c:pt idx="404">
                  <c:v>1492</c:v>
                </c:pt>
                <c:pt idx="405">
                  <c:v>1563</c:v>
                </c:pt>
                <c:pt idx="406">
                  <c:v>1551</c:v>
                </c:pt>
                <c:pt idx="407">
                  <c:v>1490</c:v>
                </c:pt>
                <c:pt idx="408">
                  <c:v>1504</c:v>
                </c:pt>
                <c:pt idx="409">
                  <c:v>1516</c:v>
                </c:pt>
                <c:pt idx="410">
                  <c:v>1572</c:v>
                </c:pt>
                <c:pt idx="411">
                  <c:v>1465</c:v>
                </c:pt>
                <c:pt idx="412">
                  <c:v>1477</c:v>
                </c:pt>
                <c:pt idx="413">
                  <c:v>1592</c:v>
                </c:pt>
                <c:pt idx="414">
                  <c:v>1578</c:v>
                </c:pt>
                <c:pt idx="415">
                  <c:v>1572</c:v>
                </c:pt>
                <c:pt idx="416">
                  <c:v>1559</c:v>
                </c:pt>
                <c:pt idx="417">
                  <c:v>1547</c:v>
                </c:pt>
                <c:pt idx="418">
                  <c:v>1563</c:v>
                </c:pt>
                <c:pt idx="419">
                  <c:v>1575</c:v>
                </c:pt>
                <c:pt idx="420">
                  <c:v>1600</c:v>
                </c:pt>
                <c:pt idx="421">
                  <c:v>1469</c:v>
                </c:pt>
                <c:pt idx="422">
                  <c:v>1481</c:v>
                </c:pt>
                <c:pt idx="423">
                  <c:v>1464</c:v>
                </c:pt>
                <c:pt idx="424">
                  <c:v>1564</c:v>
                </c:pt>
                <c:pt idx="425">
                  <c:v>1543</c:v>
                </c:pt>
                <c:pt idx="426">
                  <c:v>1521</c:v>
                </c:pt>
                <c:pt idx="427">
                  <c:v>1562</c:v>
                </c:pt>
                <c:pt idx="428">
                  <c:v>1487</c:v>
                </c:pt>
                <c:pt idx="429">
                  <c:v>1537</c:v>
                </c:pt>
                <c:pt idx="430">
                  <c:v>1454</c:v>
                </c:pt>
                <c:pt idx="431">
                  <c:v>1511</c:v>
                </c:pt>
                <c:pt idx="432">
                  <c:v>1612</c:v>
                </c:pt>
                <c:pt idx="433">
                  <c:v>1491</c:v>
                </c:pt>
                <c:pt idx="434">
                  <c:v>1532</c:v>
                </c:pt>
                <c:pt idx="435">
                  <c:v>1500</c:v>
                </c:pt>
                <c:pt idx="436">
                  <c:v>1569</c:v>
                </c:pt>
                <c:pt idx="437">
                  <c:v>1599</c:v>
                </c:pt>
                <c:pt idx="438">
                  <c:v>1541</c:v>
                </c:pt>
                <c:pt idx="439">
                  <c:v>1530</c:v>
                </c:pt>
                <c:pt idx="440">
                  <c:v>1508</c:v>
                </c:pt>
                <c:pt idx="441">
                  <c:v>1531</c:v>
                </c:pt>
                <c:pt idx="442">
                  <c:v>1477</c:v>
                </c:pt>
                <c:pt idx="443">
                  <c:v>1557</c:v>
                </c:pt>
                <c:pt idx="444">
                  <c:v>1576</c:v>
                </c:pt>
                <c:pt idx="445">
                  <c:v>1553</c:v>
                </c:pt>
                <c:pt idx="446">
                  <c:v>1676</c:v>
                </c:pt>
                <c:pt idx="447">
                  <c:v>1491</c:v>
                </c:pt>
                <c:pt idx="448">
                  <c:v>1575</c:v>
                </c:pt>
                <c:pt idx="449">
                  <c:v>1525</c:v>
                </c:pt>
                <c:pt idx="450">
                  <c:v>1516</c:v>
                </c:pt>
                <c:pt idx="451">
                  <c:v>1549</c:v>
                </c:pt>
                <c:pt idx="452">
                  <c:v>1530</c:v>
                </c:pt>
                <c:pt idx="453">
                  <c:v>1549</c:v>
                </c:pt>
                <c:pt idx="454">
                  <c:v>1516</c:v>
                </c:pt>
                <c:pt idx="455">
                  <c:v>1545</c:v>
                </c:pt>
                <c:pt idx="456">
                  <c:v>1589</c:v>
                </c:pt>
                <c:pt idx="457">
                  <c:v>1561</c:v>
                </c:pt>
                <c:pt idx="458">
                  <c:v>1608</c:v>
                </c:pt>
                <c:pt idx="459">
                  <c:v>1580</c:v>
                </c:pt>
                <c:pt idx="460">
                  <c:v>1566</c:v>
                </c:pt>
                <c:pt idx="461">
                  <c:v>1652</c:v>
                </c:pt>
                <c:pt idx="462">
                  <c:v>1528</c:v>
                </c:pt>
                <c:pt idx="463">
                  <c:v>1636</c:v>
                </c:pt>
                <c:pt idx="464">
                  <c:v>1576</c:v>
                </c:pt>
                <c:pt idx="465">
                  <c:v>1572</c:v>
                </c:pt>
                <c:pt idx="466">
                  <c:v>1612</c:v>
                </c:pt>
                <c:pt idx="467">
                  <c:v>1499</c:v>
                </c:pt>
                <c:pt idx="468">
                  <c:v>1596</c:v>
                </c:pt>
                <c:pt idx="469">
                  <c:v>1571</c:v>
                </c:pt>
                <c:pt idx="470">
                  <c:v>1546</c:v>
                </c:pt>
                <c:pt idx="471">
                  <c:v>1525</c:v>
                </c:pt>
                <c:pt idx="472">
                  <c:v>1613</c:v>
                </c:pt>
                <c:pt idx="473">
                  <c:v>1632</c:v>
                </c:pt>
                <c:pt idx="474">
                  <c:v>1610</c:v>
                </c:pt>
                <c:pt idx="475">
                  <c:v>1636</c:v>
                </c:pt>
                <c:pt idx="476">
                  <c:v>1591</c:v>
                </c:pt>
                <c:pt idx="477">
                  <c:v>1602</c:v>
                </c:pt>
                <c:pt idx="478">
                  <c:v>1664</c:v>
                </c:pt>
                <c:pt idx="479">
                  <c:v>1558</c:v>
                </c:pt>
                <c:pt idx="480">
                  <c:v>1579</c:v>
                </c:pt>
                <c:pt idx="481">
                  <c:v>1658</c:v>
                </c:pt>
                <c:pt idx="482">
                  <c:v>1589</c:v>
                </c:pt>
                <c:pt idx="483">
                  <c:v>1679</c:v>
                </c:pt>
                <c:pt idx="484">
                  <c:v>1601</c:v>
                </c:pt>
                <c:pt idx="485">
                  <c:v>1607</c:v>
                </c:pt>
                <c:pt idx="486">
                  <c:v>1648</c:v>
                </c:pt>
                <c:pt idx="487">
                  <c:v>1670</c:v>
                </c:pt>
                <c:pt idx="488">
                  <c:v>1710</c:v>
                </c:pt>
                <c:pt idx="489">
                  <c:v>1689</c:v>
                </c:pt>
                <c:pt idx="490">
                  <c:v>1683</c:v>
                </c:pt>
                <c:pt idx="491">
                  <c:v>1736</c:v>
                </c:pt>
                <c:pt idx="492">
                  <c:v>1768</c:v>
                </c:pt>
                <c:pt idx="493">
                  <c:v>1789</c:v>
                </c:pt>
                <c:pt idx="494">
                  <c:v>1878</c:v>
                </c:pt>
                <c:pt idx="495">
                  <c:v>1889</c:v>
                </c:pt>
                <c:pt idx="496">
                  <c:v>1929</c:v>
                </c:pt>
                <c:pt idx="497">
                  <c:v>1934</c:v>
                </c:pt>
                <c:pt idx="498">
                  <c:v>2103</c:v>
                </c:pt>
                <c:pt idx="499">
                  <c:v>2428</c:v>
                </c:pt>
                <c:pt idx="500">
                  <c:v>2842</c:v>
                </c:pt>
                <c:pt idx="501">
                  <c:v>3714</c:v>
                </c:pt>
                <c:pt idx="502">
                  <c:v>6598</c:v>
                </c:pt>
                <c:pt idx="503">
                  <c:v>16356</c:v>
                </c:pt>
                <c:pt idx="504">
                  <c:v>18589</c:v>
                </c:pt>
                <c:pt idx="505">
                  <c:v>8491</c:v>
                </c:pt>
                <c:pt idx="506">
                  <c:v>11663</c:v>
                </c:pt>
                <c:pt idx="507">
                  <c:v>4286</c:v>
                </c:pt>
                <c:pt idx="508">
                  <c:v>2167</c:v>
                </c:pt>
                <c:pt idx="509">
                  <c:v>2015</c:v>
                </c:pt>
                <c:pt idx="510">
                  <c:v>1845</c:v>
                </c:pt>
                <c:pt idx="511">
                  <c:v>1690</c:v>
                </c:pt>
                <c:pt idx="512">
                  <c:v>1732</c:v>
                </c:pt>
                <c:pt idx="513">
                  <c:v>1714</c:v>
                </c:pt>
                <c:pt idx="514">
                  <c:v>1650</c:v>
                </c:pt>
                <c:pt idx="515">
                  <c:v>1650</c:v>
                </c:pt>
                <c:pt idx="516">
                  <c:v>1592</c:v>
                </c:pt>
                <c:pt idx="517">
                  <c:v>1684</c:v>
                </c:pt>
                <c:pt idx="518">
                  <c:v>1628</c:v>
                </c:pt>
                <c:pt idx="519">
                  <c:v>1706</c:v>
                </c:pt>
                <c:pt idx="520">
                  <c:v>1656</c:v>
                </c:pt>
                <c:pt idx="521">
                  <c:v>1629</c:v>
                </c:pt>
                <c:pt idx="522">
                  <c:v>1641</c:v>
                </c:pt>
                <c:pt idx="523">
                  <c:v>1584</c:v>
                </c:pt>
                <c:pt idx="524">
                  <c:v>1659</c:v>
                </c:pt>
                <c:pt idx="525">
                  <c:v>1652</c:v>
                </c:pt>
                <c:pt idx="526">
                  <c:v>1660</c:v>
                </c:pt>
                <c:pt idx="527">
                  <c:v>1606</c:v>
                </c:pt>
                <c:pt idx="528">
                  <c:v>1555</c:v>
                </c:pt>
                <c:pt idx="529">
                  <c:v>1625</c:v>
                </c:pt>
                <c:pt idx="530">
                  <c:v>1567</c:v>
                </c:pt>
                <c:pt idx="531">
                  <c:v>1628</c:v>
                </c:pt>
                <c:pt idx="532">
                  <c:v>1621</c:v>
                </c:pt>
                <c:pt idx="533">
                  <c:v>1555</c:v>
                </c:pt>
                <c:pt idx="534">
                  <c:v>1598</c:v>
                </c:pt>
                <c:pt idx="535">
                  <c:v>1615</c:v>
                </c:pt>
                <c:pt idx="536">
                  <c:v>1642</c:v>
                </c:pt>
                <c:pt idx="537">
                  <c:v>1559</c:v>
                </c:pt>
                <c:pt idx="538">
                  <c:v>1635</c:v>
                </c:pt>
                <c:pt idx="539">
                  <c:v>1575</c:v>
                </c:pt>
                <c:pt idx="540">
                  <c:v>1554</c:v>
                </c:pt>
                <c:pt idx="541">
                  <c:v>1654</c:v>
                </c:pt>
                <c:pt idx="542">
                  <c:v>1634</c:v>
                </c:pt>
                <c:pt idx="543">
                  <c:v>1543</c:v>
                </c:pt>
                <c:pt idx="544">
                  <c:v>1582</c:v>
                </c:pt>
                <c:pt idx="545">
                  <c:v>1565</c:v>
                </c:pt>
                <c:pt idx="546">
                  <c:v>1618</c:v>
                </c:pt>
                <c:pt idx="547">
                  <c:v>1547</c:v>
                </c:pt>
                <c:pt idx="548">
                  <c:v>1561</c:v>
                </c:pt>
                <c:pt idx="549">
                  <c:v>1566</c:v>
                </c:pt>
                <c:pt idx="550">
                  <c:v>1677</c:v>
                </c:pt>
                <c:pt idx="551">
                  <c:v>1650</c:v>
                </c:pt>
                <c:pt idx="552">
                  <c:v>1605</c:v>
                </c:pt>
                <c:pt idx="553">
                  <c:v>1596</c:v>
                </c:pt>
                <c:pt idx="554">
                  <c:v>1611</c:v>
                </c:pt>
                <c:pt idx="555">
                  <c:v>1678</c:v>
                </c:pt>
                <c:pt idx="556">
                  <c:v>1645</c:v>
                </c:pt>
                <c:pt idx="557">
                  <c:v>1537</c:v>
                </c:pt>
                <c:pt idx="558">
                  <c:v>1570</c:v>
                </c:pt>
                <c:pt idx="559">
                  <c:v>1616</c:v>
                </c:pt>
                <c:pt idx="560">
                  <c:v>1578</c:v>
                </c:pt>
                <c:pt idx="561">
                  <c:v>1569</c:v>
                </c:pt>
                <c:pt idx="562">
                  <c:v>1635</c:v>
                </c:pt>
                <c:pt idx="563">
                  <c:v>1631</c:v>
                </c:pt>
                <c:pt idx="564">
                  <c:v>1607</c:v>
                </c:pt>
                <c:pt idx="565">
                  <c:v>1573</c:v>
                </c:pt>
                <c:pt idx="566">
                  <c:v>1680</c:v>
                </c:pt>
                <c:pt idx="567">
                  <c:v>1635</c:v>
                </c:pt>
                <c:pt idx="568">
                  <c:v>1651</c:v>
                </c:pt>
                <c:pt idx="569">
                  <c:v>1578</c:v>
                </c:pt>
                <c:pt idx="570">
                  <c:v>1526</c:v>
                </c:pt>
                <c:pt idx="571">
                  <c:v>1625</c:v>
                </c:pt>
                <c:pt idx="572">
                  <c:v>1672</c:v>
                </c:pt>
                <c:pt idx="573">
                  <c:v>1622</c:v>
                </c:pt>
                <c:pt idx="574">
                  <c:v>1623</c:v>
                </c:pt>
                <c:pt idx="575">
                  <c:v>1639</c:v>
                </c:pt>
                <c:pt idx="576">
                  <c:v>1594</c:v>
                </c:pt>
                <c:pt idx="577">
                  <c:v>1673</c:v>
                </c:pt>
                <c:pt idx="578">
                  <c:v>1592</c:v>
                </c:pt>
                <c:pt idx="579">
                  <c:v>1602</c:v>
                </c:pt>
                <c:pt idx="580">
                  <c:v>1682</c:v>
                </c:pt>
                <c:pt idx="581">
                  <c:v>1620</c:v>
                </c:pt>
                <c:pt idx="582">
                  <c:v>1697</c:v>
                </c:pt>
                <c:pt idx="583">
                  <c:v>1627</c:v>
                </c:pt>
                <c:pt idx="584">
                  <c:v>1674</c:v>
                </c:pt>
                <c:pt idx="585">
                  <c:v>1643</c:v>
                </c:pt>
                <c:pt idx="586">
                  <c:v>1552</c:v>
                </c:pt>
                <c:pt idx="587">
                  <c:v>1597</c:v>
                </c:pt>
                <c:pt idx="588">
                  <c:v>1533</c:v>
                </c:pt>
                <c:pt idx="589">
                  <c:v>1616</c:v>
                </c:pt>
                <c:pt idx="590">
                  <c:v>1683</c:v>
                </c:pt>
                <c:pt idx="591">
                  <c:v>1542</c:v>
                </c:pt>
                <c:pt idx="592">
                  <c:v>1617</c:v>
                </c:pt>
                <c:pt idx="593">
                  <c:v>1602</c:v>
                </c:pt>
                <c:pt idx="594">
                  <c:v>1620</c:v>
                </c:pt>
                <c:pt idx="595">
                  <c:v>1575</c:v>
                </c:pt>
                <c:pt idx="596">
                  <c:v>1598</c:v>
                </c:pt>
                <c:pt idx="597">
                  <c:v>1626</c:v>
                </c:pt>
                <c:pt idx="598">
                  <c:v>1599</c:v>
                </c:pt>
                <c:pt idx="599">
                  <c:v>1607</c:v>
                </c:pt>
                <c:pt idx="600">
                  <c:v>1621</c:v>
                </c:pt>
                <c:pt idx="601">
                  <c:v>1630</c:v>
                </c:pt>
                <c:pt idx="602">
                  <c:v>1562</c:v>
                </c:pt>
                <c:pt idx="603">
                  <c:v>1587</c:v>
                </c:pt>
                <c:pt idx="604">
                  <c:v>1653</c:v>
                </c:pt>
                <c:pt idx="605">
                  <c:v>1624</c:v>
                </c:pt>
                <c:pt idx="606">
                  <c:v>1665</c:v>
                </c:pt>
                <c:pt idx="607">
                  <c:v>1632</c:v>
                </c:pt>
                <c:pt idx="608">
                  <c:v>1654</c:v>
                </c:pt>
                <c:pt idx="609">
                  <c:v>1608</c:v>
                </c:pt>
                <c:pt idx="610">
                  <c:v>1599</c:v>
                </c:pt>
                <c:pt idx="611">
                  <c:v>1648</c:v>
                </c:pt>
                <c:pt idx="612">
                  <c:v>1672</c:v>
                </c:pt>
                <c:pt idx="613">
                  <c:v>1817</c:v>
                </c:pt>
                <c:pt idx="614">
                  <c:v>2041</c:v>
                </c:pt>
                <c:pt idx="615">
                  <c:v>2763</c:v>
                </c:pt>
                <c:pt idx="616">
                  <c:v>2693</c:v>
                </c:pt>
                <c:pt idx="617">
                  <c:v>2003</c:v>
                </c:pt>
                <c:pt idx="618">
                  <c:v>2255</c:v>
                </c:pt>
                <c:pt idx="619">
                  <c:v>1878</c:v>
                </c:pt>
                <c:pt idx="620">
                  <c:v>1692</c:v>
                </c:pt>
                <c:pt idx="621">
                  <c:v>1610</c:v>
                </c:pt>
                <c:pt idx="622">
                  <c:v>1593</c:v>
                </c:pt>
                <c:pt idx="623">
                  <c:v>1587</c:v>
                </c:pt>
                <c:pt idx="624">
                  <c:v>1591</c:v>
                </c:pt>
                <c:pt idx="625">
                  <c:v>1613</c:v>
                </c:pt>
                <c:pt idx="626">
                  <c:v>1646</c:v>
                </c:pt>
                <c:pt idx="627">
                  <c:v>1620</c:v>
                </c:pt>
                <c:pt idx="628">
                  <c:v>1615</c:v>
                </c:pt>
                <c:pt idx="629">
                  <c:v>1639</c:v>
                </c:pt>
                <c:pt idx="630">
                  <c:v>1561</c:v>
                </c:pt>
                <c:pt idx="631">
                  <c:v>1650</c:v>
                </c:pt>
                <c:pt idx="632">
                  <c:v>1630</c:v>
                </c:pt>
                <c:pt idx="633">
                  <c:v>1656</c:v>
                </c:pt>
                <c:pt idx="634">
                  <c:v>1614</c:v>
                </c:pt>
                <c:pt idx="635">
                  <c:v>1664</c:v>
                </c:pt>
                <c:pt idx="636">
                  <c:v>1707</c:v>
                </c:pt>
                <c:pt idx="637">
                  <c:v>1604</c:v>
                </c:pt>
                <c:pt idx="638">
                  <c:v>1636</c:v>
                </c:pt>
                <c:pt idx="639">
                  <c:v>1695</c:v>
                </c:pt>
                <c:pt idx="640">
                  <c:v>1547</c:v>
                </c:pt>
                <c:pt idx="641">
                  <c:v>1576</c:v>
                </c:pt>
                <c:pt idx="642">
                  <c:v>1533</c:v>
                </c:pt>
                <c:pt idx="643">
                  <c:v>1619</c:v>
                </c:pt>
                <c:pt idx="644">
                  <c:v>1535</c:v>
                </c:pt>
                <c:pt idx="645">
                  <c:v>1623</c:v>
                </c:pt>
                <c:pt idx="646">
                  <c:v>1545</c:v>
                </c:pt>
                <c:pt idx="647">
                  <c:v>1601</c:v>
                </c:pt>
                <c:pt idx="648">
                  <c:v>1626</c:v>
                </c:pt>
                <c:pt idx="649">
                  <c:v>1661</c:v>
                </c:pt>
                <c:pt idx="650">
                  <c:v>1568</c:v>
                </c:pt>
                <c:pt idx="651">
                  <c:v>1574</c:v>
                </c:pt>
                <c:pt idx="652">
                  <c:v>1611</c:v>
                </c:pt>
                <c:pt idx="653">
                  <c:v>1677</c:v>
                </c:pt>
                <c:pt idx="654">
                  <c:v>1653</c:v>
                </c:pt>
                <c:pt idx="655">
                  <c:v>1639</c:v>
                </c:pt>
                <c:pt idx="656">
                  <c:v>1619</c:v>
                </c:pt>
                <c:pt idx="657">
                  <c:v>1585</c:v>
                </c:pt>
                <c:pt idx="658">
                  <c:v>1660</c:v>
                </c:pt>
                <c:pt idx="659">
                  <c:v>1592</c:v>
                </c:pt>
                <c:pt idx="660">
                  <c:v>1608</c:v>
                </c:pt>
                <c:pt idx="661">
                  <c:v>1628</c:v>
                </c:pt>
                <c:pt idx="662">
                  <c:v>1683</c:v>
                </c:pt>
                <c:pt idx="663">
                  <c:v>1564</c:v>
                </c:pt>
                <c:pt idx="664">
                  <c:v>1615</c:v>
                </c:pt>
                <c:pt idx="665">
                  <c:v>1601</c:v>
                </c:pt>
                <c:pt idx="666">
                  <c:v>1647</c:v>
                </c:pt>
                <c:pt idx="667">
                  <c:v>1571</c:v>
                </c:pt>
                <c:pt idx="668">
                  <c:v>1671</c:v>
                </c:pt>
                <c:pt idx="669">
                  <c:v>1682</c:v>
                </c:pt>
                <c:pt idx="670">
                  <c:v>1643</c:v>
                </c:pt>
                <c:pt idx="671">
                  <c:v>1566</c:v>
                </c:pt>
                <c:pt idx="672">
                  <c:v>1664</c:v>
                </c:pt>
                <c:pt idx="673">
                  <c:v>1621</c:v>
                </c:pt>
                <c:pt idx="674">
                  <c:v>1633</c:v>
                </c:pt>
                <c:pt idx="675">
                  <c:v>1596</c:v>
                </c:pt>
                <c:pt idx="676">
                  <c:v>1674</c:v>
                </c:pt>
                <c:pt idx="677">
                  <c:v>1650</c:v>
                </c:pt>
                <c:pt idx="678">
                  <c:v>1630</c:v>
                </c:pt>
                <c:pt idx="679">
                  <c:v>1632</c:v>
                </c:pt>
                <c:pt idx="680">
                  <c:v>1661</c:v>
                </c:pt>
                <c:pt idx="681">
                  <c:v>1704</c:v>
                </c:pt>
                <c:pt idx="682">
                  <c:v>1625</c:v>
                </c:pt>
                <c:pt idx="683">
                  <c:v>1702</c:v>
                </c:pt>
                <c:pt idx="684">
                  <c:v>1633</c:v>
                </c:pt>
                <c:pt idx="685">
                  <c:v>1680</c:v>
                </c:pt>
                <c:pt idx="686">
                  <c:v>1643</c:v>
                </c:pt>
                <c:pt idx="687">
                  <c:v>1648</c:v>
                </c:pt>
                <c:pt idx="688">
                  <c:v>1679</c:v>
                </c:pt>
                <c:pt idx="689">
                  <c:v>1629</c:v>
                </c:pt>
                <c:pt idx="690">
                  <c:v>1657</c:v>
                </c:pt>
                <c:pt idx="691">
                  <c:v>1735</c:v>
                </c:pt>
                <c:pt idx="692">
                  <c:v>1627</c:v>
                </c:pt>
                <c:pt idx="693">
                  <c:v>1683</c:v>
                </c:pt>
                <c:pt idx="694">
                  <c:v>1688</c:v>
                </c:pt>
                <c:pt idx="695">
                  <c:v>1828</c:v>
                </c:pt>
                <c:pt idx="696">
                  <c:v>1682</c:v>
                </c:pt>
                <c:pt idx="697">
                  <c:v>1595</c:v>
                </c:pt>
                <c:pt idx="698">
                  <c:v>1703</c:v>
                </c:pt>
                <c:pt idx="699">
                  <c:v>1633</c:v>
                </c:pt>
                <c:pt idx="700">
                  <c:v>1639</c:v>
                </c:pt>
                <c:pt idx="701">
                  <c:v>1750</c:v>
                </c:pt>
                <c:pt idx="702">
                  <c:v>1700</c:v>
                </c:pt>
                <c:pt idx="703">
                  <c:v>1738</c:v>
                </c:pt>
                <c:pt idx="704">
                  <c:v>1713</c:v>
                </c:pt>
                <c:pt idx="705">
                  <c:v>1708</c:v>
                </c:pt>
                <c:pt idx="706">
                  <c:v>1757</c:v>
                </c:pt>
                <c:pt idx="707">
                  <c:v>1873</c:v>
                </c:pt>
                <c:pt idx="708">
                  <c:v>1776</c:v>
                </c:pt>
                <c:pt idx="709">
                  <c:v>1884</c:v>
                </c:pt>
                <c:pt idx="710">
                  <c:v>2057</c:v>
                </c:pt>
                <c:pt idx="711">
                  <c:v>2005</c:v>
                </c:pt>
                <c:pt idx="712">
                  <c:v>2148</c:v>
                </c:pt>
                <c:pt idx="713">
                  <c:v>2266</c:v>
                </c:pt>
                <c:pt idx="714">
                  <c:v>2631</c:v>
                </c:pt>
                <c:pt idx="715">
                  <c:v>2722</c:v>
                </c:pt>
                <c:pt idx="716">
                  <c:v>3203</c:v>
                </c:pt>
                <c:pt idx="717">
                  <c:v>4685</c:v>
                </c:pt>
                <c:pt idx="718">
                  <c:v>10792</c:v>
                </c:pt>
                <c:pt idx="719">
                  <c:v>21951</c:v>
                </c:pt>
                <c:pt idx="720">
                  <c:v>9085</c:v>
                </c:pt>
                <c:pt idx="721">
                  <c:v>7169</c:v>
                </c:pt>
                <c:pt idx="722">
                  <c:v>11844</c:v>
                </c:pt>
                <c:pt idx="723">
                  <c:v>5214</c:v>
                </c:pt>
                <c:pt idx="724">
                  <c:v>2466</c:v>
                </c:pt>
                <c:pt idx="725">
                  <c:v>2145</c:v>
                </c:pt>
                <c:pt idx="726">
                  <c:v>2009</c:v>
                </c:pt>
                <c:pt idx="727">
                  <c:v>1801</c:v>
                </c:pt>
                <c:pt idx="728">
                  <c:v>1679</c:v>
                </c:pt>
                <c:pt idx="729">
                  <c:v>1698</c:v>
                </c:pt>
                <c:pt idx="730">
                  <c:v>1763</c:v>
                </c:pt>
                <c:pt idx="731">
                  <c:v>1722</c:v>
                </c:pt>
                <c:pt idx="732">
                  <c:v>1642</c:v>
                </c:pt>
                <c:pt idx="733">
                  <c:v>1642</c:v>
                </c:pt>
                <c:pt idx="734">
                  <c:v>1647</c:v>
                </c:pt>
                <c:pt idx="735">
                  <c:v>1614</c:v>
                </c:pt>
                <c:pt idx="736">
                  <c:v>1695</c:v>
                </c:pt>
                <c:pt idx="737">
                  <c:v>1709</c:v>
                </c:pt>
                <c:pt idx="738">
                  <c:v>1758</c:v>
                </c:pt>
                <c:pt idx="739">
                  <c:v>1735</c:v>
                </c:pt>
                <c:pt idx="740">
                  <c:v>1702</c:v>
                </c:pt>
                <c:pt idx="741">
                  <c:v>1604</c:v>
                </c:pt>
                <c:pt idx="742">
                  <c:v>1696</c:v>
                </c:pt>
                <c:pt idx="743">
                  <c:v>1719</c:v>
                </c:pt>
                <c:pt idx="744">
                  <c:v>1705</c:v>
                </c:pt>
                <c:pt idx="745">
                  <c:v>1720</c:v>
                </c:pt>
                <c:pt idx="746">
                  <c:v>1676</c:v>
                </c:pt>
                <c:pt idx="747">
                  <c:v>1619</c:v>
                </c:pt>
                <c:pt idx="748">
                  <c:v>1648</c:v>
                </c:pt>
                <c:pt idx="749">
                  <c:v>1703</c:v>
                </c:pt>
                <c:pt idx="750">
                  <c:v>1598</c:v>
                </c:pt>
                <c:pt idx="751">
                  <c:v>1740</c:v>
                </c:pt>
                <c:pt idx="752">
                  <c:v>1657</c:v>
                </c:pt>
                <c:pt idx="753">
                  <c:v>1642</c:v>
                </c:pt>
                <c:pt idx="754">
                  <c:v>1707</c:v>
                </c:pt>
                <c:pt idx="755">
                  <c:v>1682</c:v>
                </c:pt>
                <c:pt idx="756">
                  <c:v>1638</c:v>
                </c:pt>
                <c:pt idx="757">
                  <c:v>1635</c:v>
                </c:pt>
                <c:pt idx="758">
                  <c:v>1682</c:v>
                </c:pt>
                <c:pt idx="759">
                  <c:v>1612</c:v>
                </c:pt>
                <c:pt idx="760">
                  <c:v>1570</c:v>
                </c:pt>
                <c:pt idx="761">
                  <c:v>1753</c:v>
                </c:pt>
                <c:pt idx="762">
                  <c:v>1615</c:v>
                </c:pt>
                <c:pt idx="763">
                  <c:v>1661</c:v>
                </c:pt>
                <c:pt idx="764">
                  <c:v>1676</c:v>
                </c:pt>
                <c:pt idx="765">
                  <c:v>1563</c:v>
                </c:pt>
                <c:pt idx="766">
                  <c:v>1684</c:v>
                </c:pt>
                <c:pt idx="767">
                  <c:v>1608</c:v>
                </c:pt>
                <c:pt idx="768">
                  <c:v>1707</c:v>
                </c:pt>
                <c:pt idx="769">
                  <c:v>1645</c:v>
                </c:pt>
                <c:pt idx="770">
                  <c:v>1707</c:v>
                </c:pt>
                <c:pt idx="771">
                  <c:v>1692</c:v>
                </c:pt>
                <c:pt idx="772">
                  <c:v>1682</c:v>
                </c:pt>
                <c:pt idx="773">
                  <c:v>1650</c:v>
                </c:pt>
                <c:pt idx="774">
                  <c:v>1585</c:v>
                </c:pt>
                <c:pt idx="775">
                  <c:v>1587</c:v>
                </c:pt>
                <c:pt idx="776">
                  <c:v>1674</c:v>
                </c:pt>
                <c:pt idx="777">
                  <c:v>1715</c:v>
                </c:pt>
                <c:pt idx="778">
                  <c:v>1772</c:v>
                </c:pt>
                <c:pt idx="779">
                  <c:v>1635</c:v>
                </c:pt>
                <c:pt idx="780">
                  <c:v>1672</c:v>
                </c:pt>
                <c:pt idx="781">
                  <c:v>1570</c:v>
                </c:pt>
                <c:pt idx="782">
                  <c:v>1561</c:v>
                </c:pt>
                <c:pt idx="783">
                  <c:v>1570</c:v>
                </c:pt>
                <c:pt idx="784">
                  <c:v>1622</c:v>
                </c:pt>
                <c:pt idx="785">
                  <c:v>1669</c:v>
                </c:pt>
                <c:pt idx="786">
                  <c:v>1602</c:v>
                </c:pt>
                <c:pt idx="787">
                  <c:v>1621</c:v>
                </c:pt>
                <c:pt idx="788">
                  <c:v>1636</c:v>
                </c:pt>
                <c:pt idx="789">
                  <c:v>1584</c:v>
                </c:pt>
                <c:pt idx="790">
                  <c:v>1675</c:v>
                </c:pt>
                <c:pt idx="791">
                  <c:v>1731</c:v>
                </c:pt>
                <c:pt idx="792">
                  <c:v>1655</c:v>
                </c:pt>
                <c:pt idx="793">
                  <c:v>1622</c:v>
                </c:pt>
                <c:pt idx="794">
                  <c:v>1605</c:v>
                </c:pt>
                <c:pt idx="795">
                  <c:v>1658</c:v>
                </c:pt>
                <c:pt idx="796">
                  <c:v>1630</c:v>
                </c:pt>
                <c:pt idx="797">
                  <c:v>1627</c:v>
                </c:pt>
                <c:pt idx="798">
                  <c:v>1677</c:v>
                </c:pt>
                <c:pt idx="799">
                  <c:v>1694</c:v>
                </c:pt>
                <c:pt idx="800">
                  <c:v>1603</c:v>
                </c:pt>
                <c:pt idx="801">
                  <c:v>1609</c:v>
                </c:pt>
                <c:pt idx="802">
                  <c:v>1627</c:v>
                </c:pt>
                <c:pt idx="803">
                  <c:v>1697</c:v>
                </c:pt>
                <c:pt idx="804">
                  <c:v>1704</c:v>
                </c:pt>
                <c:pt idx="805">
                  <c:v>1638</c:v>
                </c:pt>
                <c:pt idx="806">
                  <c:v>1640</c:v>
                </c:pt>
                <c:pt idx="807">
                  <c:v>1579</c:v>
                </c:pt>
                <c:pt idx="808">
                  <c:v>1588</c:v>
                </c:pt>
                <c:pt idx="809">
                  <c:v>1675</c:v>
                </c:pt>
                <c:pt idx="810">
                  <c:v>1650</c:v>
                </c:pt>
                <c:pt idx="811">
                  <c:v>1654</c:v>
                </c:pt>
                <c:pt idx="812">
                  <c:v>1661</c:v>
                </c:pt>
                <c:pt idx="813">
                  <c:v>1568</c:v>
                </c:pt>
                <c:pt idx="814">
                  <c:v>1636</c:v>
                </c:pt>
                <c:pt idx="815">
                  <c:v>1596</c:v>
                </c:pt>
                <c:pt idx="816">
                  <c:v>1689</c:v>
                </c:pt>
                <c:pt idx="817">
                  <c:v>1740</c:v>
                </c:pt>
                <c:pt idx="818">
                  <c:v>1747</c:v>
                </c:pt>
                <c:pt idx="819">
                  <c:v>1665</c:v>
                </c:pt>
                <c:pt idx="820">
                  <c:v>1671</c:v>
                </c:pt>
                <c:pt idx="821">
                  <c:v>1787</c:v>
                </c:pt>
                <c:pt idx="822">
                  <c:v>1583</c:v>
                </c:pt>
                <c:pt idx="823">
                  <c:v>1547</c:v>
                </c:pt>
                <c:pt idx="824">
                  <c:v>1584</c:v>
                </c:pt>
                <c:pt idx="825">
                  <c:v>1626</c:v>
                </c:pt>
                <c:pt idx="826">
                  <c:v>1751</c:v>
                </c:pt>
                <c:pt idx="827">
                  <c:v>1701</c:v>
                </c:pt>
                <c:pt idx="828">
                  <c:v>1629</c:v>
                </c:pt>
                <c:pt idx="829">
                  <c:v>1584</c:v>
                </c:pt>
                <c:pt idx="830">
                  <c:v>1697</c:v>
                </c:pt>
                <c:pt idx="831">
                  <c:v>1598</c:v>
                </c:pt>
                <c:pt idx="832">
                  <c:v>1591</c:v>
                </c:pt>
                <c:pt idx="833">
                  <c:v>1626</c:v>
                </c:pt>
                <c:pt idx="834">
                  <c:v>1652</c:v>
                </c:pt>
                <c:pt idx="835">
                  <c:v>1735</c:v>
                </c:pt>
                <c:pt idx="836">
                  <c:v>1607</c:v>
                </c:pt>
                <c:pt idx="837">
                  <c:v>1641</c:v>
                </c:pt>
                <c:pt idx="838">
                  <c:v>1637</c:v>
                </c:pt>
                <c:pt idx="839">
                  <c:v>1646</c:v>
                </c:pt>
                <c:pt idx="840">
                  <c:v>1562</c:v>
                </c:pt>
                <c:pt idx="841">
                  <c:v>1719</c:v>
                </c:pt>
                <c:pt idx="842">
                  <c:v>1598</c:v>
                </c:pt>
                <c:pt idx="843">
                  <c:v>1604</c:v>
                </c:pt>
                <c:pt idx="844">
                  <c:v>1603</c:v>
                </c:pt>
                <c:pt idx="845">
                  <c:v>1651</c:v>
                </c:pt>
                <c:pt idx="846">
                  <c:v>1534</c:v>
                </c:pt>
                <c:pt idx="847">
                  <c:v>1683</c:v>
                </c:pt>
                <c:pt idx="848">
                  <c:v>1613</c:v>
                </c:pt>
                <c:pt idx="849">
                  <c:v>1658</c:v>
                </c:pt>
                <c:pt idx="850">
                  <c:v>1581</c:v>
                </c:pt>
                <c:pt idx="851">
                  <c:v>1534</c:v>
                </c:pt>
                <c:pt idx="852">
                  <c:v>1676</c:v>
                </c:pt>
                <c:pt idx="853">
                  <c:v>1625</c:v>
                </c:pt>
                <c:pt idx="854">
                  <c:v>1672</c:v>
                </c:pt>
                <c:pt idx="855">
                  <c:v>1674</c:v>
                </c:pt>
                <c:pt idx="856">
                  <c:v>1642</c:v>
                </c:pt>
                <c:pt idx="857">
                  <c:v>1716</c:v>
                </c:pt>
                <c:pt idx="858">
                  <c:v>1647</c:v>
                </c:pt>
                <c:pt idx="859">
                  <c:v>1727</c:v>
                </c:pt>
                <c:pt idx="860">
                  <c:v>1637</c:v>
                </c:pt>
                <c:pt idx="861">
                  <c:v>1690</c:v>
                </c:pt>
                <c:pt idx="862">
                  <c:v>1623</c:v>
                </c:pt>
                <c:pt idx="863">
                  <c:v>1605</c:v>
                </c:pt>
                <c:pt idx="864">
                  <c:v>1752</c:v>
                </c:pt>
                <c:pt idx="865">
                  <c:v>1667</c:v>
                </c:pt>
                <c:pt idx="866">
                  <c:v>1663</c:v>
                </c:pt>
                <c:pt idx="867">
                  <c:v>1676</c:v>
                </c:pt>
                <c:pt idx="868">
                  <c:v>1666</c:v>
                </c:pt>
                <c:pt idx="869">
                  <c:v>1634</c:v>
                </c:pt>
                <c:pt idx="870">
                  <c:v>1741</c:v>
                </c:pt>
                <c:pt idx="871">
                  <c:v>1701</c:v>
                </c:pt>
                <c:pt idx="872">
                  <c:v>1709</c:v>
                </c:pt>
                <c:pt idx="873">
                  <c:v>1684</c:v>
                </c:pt>
                <c:pt idx="874">
                  <c:v>1716</c:v>
                </c:pt>
                <c:pt idx="875">
                  <c:v>1635</c:v>
                </c:pt>
                <c:pt idx="876">
                  <c:v>1712</c:v>
                </c:pt>
                <c:pt idx="877">
                  <c:v>1651</c:v>
                </c:pt>
                <c:pt idx="878">
                  <c:v>1741</c:v>
                </c:pt>
                <c:pt idx="879">
                  <c:v>1598</c:v>
                </c:pt>
                <c:pt idx="880">
                  <c:v>1686</c:v>
                </c:pt>
                <c:pt idx="881">
                  <c:v>1652</c:v>
                </c:pt>
                <c:pt idx="882">
                  <c:v>1677</c:v>
                </c:pt>
                <c:pt idx="883">
                  <c:v>1614</c:v>
                </c:pt>
                <c:pt idx="884">
                  <c:v>1679</c:v>
                </c:pt>
                <c:pt idx="885">
                  <c:v>1659</c:v>
                </c:pt>
                <c:pt idx="886">
                  <c:v>1605</c:v>
                </c:pt>
                <c:pt idx="887">
                  <c:v>1649</c:v>
                </c:pt>
                <c:pt idx="888">
                  <c:v>1662</c:v>
                </c:pt>
                <c:pt idx="889">
                  <c:v>1596</c:v>
                </c:pt>
                <c:pt idx="890">
                  <c:v>1616</c:v>
                </c:pt>
                <c:pt idx="891">
                  <c:v>1685</c:v>
                </c:pt>
                <c:pt idx="892">
                  <c:v>1643</c:v>
                </c:pt>
                <c:pt idx="893">
                  <c:v>1630</c:v>
                </c:pt>
                <c:pt idx="894">
                  <c:v>1786</c:v>
                </c:pt>
                <c:pt idx="895">
                  <c:v>1677</c:v>
                </c:pt>
                <c:pt idx="896">
                  <c:v>1726</c:v>
                </c:pt>
                <c:pt idx="897">
                  <c:v>1730</c:v>
                </c:pt>
                <c:pt idx="898">
                  <c:v>1721</c:v>
                </c:pt>
                <c:pt idx="899">
                  <c:v>1804</c:v>
                </c:pt>
                <c:pt idx="900">
                  <c:v>1838</c:v>
                </c:pt>
                <c:pt idx="901">
                  <c:v>1846</c:v>
                </c:pt>
                <c:pt idx="902">
                  <c:v>1942</c:v>
                </c:pt>
                <c:pt idx="903">
                  <c:v>2103</c:v>
                </c:pt>
                <c:pt idx="904">
                  <c:v>2071</c:v>
                </c:pt>
                <c:pt idx="905">
                  <c:v>2166</c:v>
                </c:pt>
                <c:pt idx="906">
                  <c:v>2318</c:v>
                </c:pt>
                <c:pt idx="907">
                  <c:v>2471</c:v>
                </c:pt>
                <c:pt idx="908">
                  <c:v>3363</c:v>
                </c:pt>
                <c:pt idx="909">
                  <c:v>6076</c:v>
                </c:pt>
                <c:pt idx="910">
                  <c:v>13868</c:v>
                </c:pt>
                <c:pt idx="911">
                  <c:v>7287</c:v>
                </c:pt>
                <c:pt idx="912">
                  <c:v>3713</c:v>
                </c:pt>
                <c:pt idx="913">
                  <c:v>5493</c:v>
                </c:pt>
                <c:pt idx="914">
                  <c:v>7347</c:v>
                </c:pt>
                <c:pt idx="915">
                  <c:v>3241</c:v>
                </c:pt>
                <c:pt idx="916">
                  <c:v>2118</c:v>
                </c:pt>
                <c:pt idx="917">
                  <c:v>1905</c:v>
                </c:pt>
                <c:pt idx="918">
                  <c:v>1793</c:v>
                </c:pt>
                <c:pt idx="919">
                  <c:v>1743</c:v>
                </c:pt>
                <c:pt idx="920">
                  <c:v>1727</c:v>
                </c:pt>
                <c:pt idx="921">
                  <c:v>1722</c:v>
                </c:pt>
                <c:pt idx="922">
                  <c:v>1725</c:v>
                </c:pt>
                <c:pt idx="923">
                  <c:v>1676</c:v>
                </c:pt>
                <c:pt idx="924">
                  <c:v>1599</c:v>
                </c:pt>
                <c:pt idx="925">
                  <c:v>1728</c:v>
                </c:pt>
                <c:pt idx="926">
                  <c:v>1702</c:v>
                </c:pt>
                <c:pt idx="927">
                  <c:v>1656</c:v>
                </c:pt>
                <c:pt idx="928">
                  <c:v>1680</c:v>
                </c:pt>
                <c:pt idx="929">
                  <c:v>1628</c:v>
                </c:pt>
                <c:pt idx="930">
                  <c:v>1783</c:v>
                </c:pt>
                <c:pt idx="931">
                  <c:v>1700</c:v>
                </c:pt>
                <c:pt idx="932">
                  <c:v>1680</c:v>
                </c:pt>
                <c:pt idx="933">
                  <c:v>1687</c:v>
                </c:pt>
                <c:pt idx="934">
                  <c:v>1651</c:v>
                </c:pt>
                <c:pt idx="935">
                  <c:v>1666</c:v>
                </c:pt>
                <c:pt idx="936">
                  <c:v>1729</c:v>
                </c:pt>
                <c:pt idx="937">
                  <c:v>1597</c:v>
                </c:pt>
                <c:pt idx="938">
                  <c:v>1765</c:v>
                </c:pt>
                <c:pt idx="939">
                  <c:v>1694</c:v>
                </c:pt>
                <c:pt idx="940">
                  <c:v>1606</c:v>
                </c:pt>
                <c:pt idx="941">
                  <c:v>1684</c:v>
                </c:pt>
                <c:pt idx="942">
                  <c:v>1649</c:v>
                </c:pt>
                <c:pt idx="943">
                  <c:v>1679</c:v>
                </c:pt>
                <c:pt idx="944">
                  <c:v>1623</c:v>
                </c:pt>
                <c:pt idx="945">
                  <c:v>1584</c:v>
                </c:pt>
                <c:pt idx="946">
                  <c:v>1665</c:v>
                </c:pt>
                <c:pt idx="947">
                  <c:v>1596</c:v>
                </c:pt>
                <c:pt idx="948">
                  <c:v>1638</c:v>
                </c:pt>
                <c:pt idx="949">
                  <c:v>1653</c:v>
                </c:pt>
                <c:pt idx="950">
                  <c:v>1647</c:v>
                </c:pt>
                <c:pt idx="951">
                  <c:v>1610</c:v>
                </c:pt>
                <c:pt idx="952">
                  <c:v>1643</c:v>
                </c:pt>
                <c:pt idx="953">
                  <c:v>1670</c:v>
                </c:pt>
                <c:pt idx="954">
                  <c:v>1645</c:v>
                </c:pt>
                <c:pt idx="955">
                  <c:v>1611</c:v>
                </c:pt>
                <c:pt idx="956">
                  <c:v>1607</c:v>
                </c:pt>
                <c:pt idx="957">
                  <c:v>1648</c:v>
                </c:pt>
                <c:pt idx="958">
                  <c:v>1716</c:v>
                </c:pt>
                <c:pt idx="959">
                  <c:v>1647</c:v>
                </c:pt>
                <c:pt idx="960">
                  <c:v>1604</c:v>
                </c:pt>
                <c:pt idx="961">
                  <c:v>1673</c:v>
                </c:pt>
                <c:pt idx="962">
                  <c:v>1633</c:v>
                </c:pt>
                <c:pt idx="963">
                  <c:v>1599</c:v>
                </c:pt>
                <c:pt idx="964">
                  <c:v>1562</c:v>
                </c:pt>
                <c:pt idx="965">
                  <c:v>1593</c:v>
                </c:pt>
                <c:pt idx="966">
                  <c:v>1650</c:v>
                </c:pt>
                <c:pt idx="967">
                  <c:v>1654</c:v>
                </c:pt>
                <c:pt idx="968">
                  <c:v>1653</c:v>
                </c:pt>
                <c:pt idx="969">
                  <c:v>1694</c:v>
                </c:pt>
                <c:pt idx="970">
                  <c:v>1584</c:v>
                </c:pt>
                <c:pt idx="971">
                  <c:v>1577</c:v>
                </c:pt>
                <c:pt idx="972">
                  <c:v>1644</c:v>
                </c:pt>
                <c:pt idx="973">
                  <c:v>1598</c:v>
                </c:pt>
                <c:pt idx="974">
                  <c:v>1646</c:v>
                </c:pt>
                <c:pt idx="975">
                  <c:v>1579</c:v>
                </c:pt>
                <c:pt idx="976">
                  <c:v>1646</c:v>
                </c:pt>
                <c:pt idx="977">
                  <c:v>1648</c:v>
                </c:pt>
                <c:pt idx="978">
                  <c:v>1607</c:v>
                </c:pt>
                <c:pt idx="979">
                  <c:v>1722</c:v>
                </c:pt>
                <c:pt idx="980">
                  <c:v>1652</c:v>
                </c:pt>
                <c:pt idx="981">
                  <c:v>1671</c:v>
                </c:pt>
                <c:pt idx="982">
                  <c:v>1695</c:v>
                </c:pt>
                <c:pt idx="983">
                  <c:v>1699</c:v>
                </c:pt>
                <c:pt idx="984">
                  <c:v>1652</c:v>
                </c:pt>
                <c:pt idx="985">
                  <c:v>1706</c:v>
                </c:pt>
                <c:pt idx="986">
                  <c:v>1625</c:v>
                </c:pt>
                <c:pt idx="987">
                  <c:v>1671</c:v>
                </c:pt>
                <c:pt idx="988">
                  <c:v>1802</c:v>
                </c:pt>
                <c:pt idx="989">
                  <c:v>1687</c:v>
                </c:pt>
                <c:pt idx="990">
                  <c:v>1692</c:v>
                </c:pt>
                <c:pt idx="991">
                  <c:v>1610</c:v>
                </c:pt>
                <c:pt idx="992">
                  <c:v>1609</c:v>
                </c:pt>
                <c:pt idx="993">
                  <c:v>1748</c:v>
                </c:pt>
                <c:pt idx="994">
                  <c:v>1698</c:v>
                </c:pt>
                <c:pt idx="995">
                  <c:v>1714</c:v>
                </c:pt>
                <c:pt idx="996">
                  <c:v>1708</c:v>
                </c:pt>
                <c:pt idx="997">
                  <c:v>1687</c:v>
                </c:pt>
                <c:pt idx="998">
                  <c:v>1795</c:v>
                </c:pt>
                <c:pt idx="999">
                  <c:v>1877</c:v>
                </c:pt>
                <c:pt idx="1000">
                  <c:v>2332</c:v>
                </c:pt>
                <c:pt idx="1001">
                  <c:v>2272</c:v>
                </c:pt>
                <c:pt idx="1002">
                  <c:v>1794</c:v>
                </c:pt>
                <c:pt idx="1003">
                  <c:v>1831</c:v>
                </c:pt>
                <c:pt idx="1004">
                  <c:v>2070</c:v>
                </c:pt>
                <c:pt idx="1005">
                  <c:v>1967</c:v>
                </c:pt>
                <c:pt idx="1006">
                  <c:v>1700</c:v>
                </c:pt>
                <c:pt idx="1007">
                  <c:v>1613</c:v>
                </c:pt>
                <c:pt idx="1008">
                  <c:v>1661</c:v>
                </c:pt>
                <c:pt idx="1009">
                  <c:v>1697</c:v>
                </c:pt>
                <c:pt idx="1010">
                  <c:v>1692</c:v>
                </c:pt>
                <c:pt idx="1011">
                  <c:v>1608</c:v>
                </c:pt>
                <c:pt idx="1012">
                  <c:v>1614</c:v>
                </c:pt>
                <c:pt idx="1013">
                  <c:v>1624</c:v>
                </c:pt>
                <c:pt idx="1014">
                  <c:v>1668</c:v>
                </c:pt>
                <c:pt idx="1015">
                  <c:v>1634</c:v>
                </c:pt>
                <c:pt idx="1016">
                  <c:v>1729</c:v>
                </c:pt>
                <c:pt idx="1017">
                  <c:v>1654</c:v>
                </c:pt>
                <c:pt idx="1018">
                  <c:v>1727</c:v>
                </c:pt>
                <c:pt idx="1019">
                  <c:v>1619</c:v>
                </c:pt>
                <c:pt idx="1020">
                  <c:v>1727</c:v>
                </c:pt>
                <c:pt idx="1021">
                  <c:v>1677</c:v>
                </c:pt>
                <c:pt idx="1022">
                  <c:v>1703</c:v>
                </c:pt>
                <c:pt idx="1023">
                  <c:v>1672</c:v>
                </c:pt>
                <c:pt idx="1024">
                  <c:v>1653</c:v>
                </c:pt>
                <c:pt idx="1025">
                  <c:v>1743</c:v>
                </c:pt>
                <c:pt idx="1026">
                  <c:v>1685</c:v>
                </c:pt>
                <c:pt idx="1027">
                  <c:v>1661</c:v>
                </c:pt>
                <c:pt idx="1028">
                  <c:v>1685</c:v>
                </c:pt>
                <c:pt idx="1029">
                  <c:v>1634</c:v>
                </c:pt>
                <c:pt idx="1030">
                  <c:v>1777</c:v>
                </c:pt>
                <c:pt idx="1031">
                  <c:v>1771</c:v>
                </c:pt>
                <c:pt idx="1032">
                  <c:v>1766</c:v>
                </c:pt>
                <c:pt idx="1033">
                  <c:v>1628</c:v>
                </c:pt>
                <c:pt idx="1034">
                  <c:v>1773</c:v>
                </c:pt>
                <c:pt idx="1035">
                  <c:v>1637</c:v>
                </c:pt>
                <c:pt idx="1036">
                  <c:v>1713</c:v>
                </c:pt>
                <c:pt idx="1037">
                  <c:v>1651</c:v>
                </c:pt>
                <c:pt idx="1038">
                  <c:v>1727</c:v>
                </c:pt>
                <c:pt idx="1039">
                  <c:v>1660</c:v>
                </c:pt>
                <c:pt idx="1040">
                  <c:v>1618</c:v>
                </c:pt>
                <c:pt idx="1041">
                  <c:v>1748</c:v>
                </c:pt>
                <c:pt idx="1042">
                  <c:v>1706</c:v>
                </c:pt>
                <c:pt idx="1043">
                  <c:v>1670</c:v>
                </c:pt>
                <c:pt idx="1044">
                  <c:v>1635</c:v>
                </c:pt>
                <c:pt idx="1045">
                  <c:v>1665</c:v>
                </c:pt>
                <c:pt idx="1046">
                  <c:v>1724</c:v>
                </c:pt>
                <c:pt idx="1047">
                  <c:v>1647</c:v>
                </c:pt>
                <c:pt idx="1048">
                  <c:v>1709</c:v>
                </c:pt>
                <c:pt idx="1049">
                  <c:v>1741</c:v>
                </c:pt>
                <c:pt idx="1050">
                  <c:v>1733</c:v>
                </c:pt>
                <c:pt idx="1051">
                  <c:v>1692</c:v>
                </c:pt>
                <c:pt idx="1052">
                  <c:v>1714</c:v>
                </c:pt>
                <c:pt idx="1053">
                  <c:v>1680</c:v>
                </c:pt>
                <c:pt idx="1054">
                  <c:v>1652</c:v>
                </c:pt>
                <c:pt idx="1055">
                  <c:v>1693</c:v>
                </c:pt>
                <c:pt idx="1056">
                  <c:v>1770</c:v>
                </c:pt>
                <c:pt idx="1057">
                  <c:v>1672</c:v>
                </c:pt>
                <c:pt idx="1058">
                  <c:v>1661</c:v>
                </c:pt>
                <c:pt idx="1059">
                  <c:v>1698</c:v>
                </c:pt>
                <c:pt idx="1060">
                  <c:v>1745</c:v>
                </c:pt>
                <c:pt idx="1061">
                  <c:v>1709</c:v>
                </c:pt>
                <c:pt idx="1062">
                  <c:v>1711</c:v>
                </c:pt>
                <c:pt idx="1063">
                  <c:v>1730</c:v>
                </c:pt>
                <c:pt idx="1064">
                  <c:v>1675</c:v>
                </c:pt>
                <c:pt idx="1065">
                  <c:v>1735</c:v>
                </c:pt>
                <c:pt idx="1066">
                  <c:v>1710</c:v>
                </c:pt>
                <c:pt idx="1067">
                  <c:v>1690</c:v>
                </c:pt>
                <c:pt idx="1068">
                  <c:v>1680</c:v>
                </c:pt>
                <c:pt idx="1069">
                  <c:v>1677</c:v>
                </c:pt>
                <c:pt idx="1070">
                  <c:v>1687</c:v>
                </c:pt>
                <c:pt idx="1071">
                  <c:v>1698</c:v>
                </c:pt>
                <c:pt idx="1072">
                  <c:v>1660</c:v>
                </c:pt>
                <c:pt idx="1073">
                  <c:v>1679</c:v>
                </c:pt>
                <c:pt idx="1074">
                  <c:v>1704</c:v>
                </c:pt>
                <c:pt idx="1075">
                  <c:v>1711</c:v>
                </c:pt>
                <c:pt idx="1076">
                  <c:v>1707</c:v>
                </c:pt>
                <c:pt idx="1077">
                  <c:v>1767</c:v>
                </c:pt>
                <c:pt idx="1078">
                  <c:v>1816</c:v>
                </c:pt>
                <c:pt idx="1079">
                  <c:v>1775</c:v>
                </c:pt>
                <c:pt idx="1080">
                  <c:v>1819</c:v>
                </c:pt>
                <c:pt idx="1081">
                  <c:v>1964</c:v>
                </c:pt>
                <c:pt idx="1082">
                  <c:v>1882</c:v>
                </c:pt>
                <c:pt idx="1083">
                  <c:v>1954</c:v>
                </c:pt>
                <c:pt idx="1084">
                  <c:v>2162</c:v>
                </c:pt>
                <c:pt idx="1085">
                  <c:v>2366</c:v>
                </c:pt>
                <c:pt idx="1086">
                  <c:v>2815</c:v>
                </c:pt>
                <c:pt idx="1087">
                  <c:v>4365</c:v>
                </c:pt>
                <c:pt idx="1088">
                  <c:v>9139</c:v>
                </c:pt>
                <c:pt idx="1089">
                  <c:v>7112</c:v>
                </c:pt>
                <c:pt idx="1090">
                  <c:v>3120</c:v>
                </c:pt>
                <c:pt idx="1091">
                  <c:v>2930</c:v>
                </c:pt>
                <c:pt idx="1092">
                  <c:v>4487</c:v>
                </c:pt>
                <c:pt idx="1093">
                  <c:v>5279</c:v>
                </c:pt>
                <c:pt idx="1094">
                  <c:v>2868</c:v>
                </c:pt>
                <c:pt idx="1095">
                  <c:v>1990</c:v>
                </c:pt>
                <c:pt idx="1096">
                  <c:v>1899</c:v>
                </c:pt>
                <c:pt idx="1097">
                  <c:v>1736</c:v>
                </c:pt>
                <c:pt idx="1098">
                  <c:v>1761</c:v>
                </c:pt>
                <c:pt idx="1099">
                  <c:v>1716</c:v>
                </c:pt>
                <c:pt idx="1100">
                  <c:v>1744</c:v>
                </c:pt>
                <c:pt idx="1101">
                  <c:v>1676</c:v>
                </c:pt>
                <c:pt idx="1102">
                  <c:v>1716</c:v>
                </c:pt>
                <c:pt idx="1103">
                  <c:v>1689</c:v>
                </c:pt>
                <c:pt idx="1104">
                  <c:v>1711</c:v>
                </c:pt>
                <c:pt idx="1105">
                  <c:v>1719</c:v>
                </c:pt>
                <c:pt idx="1106">
                  <c:v>1714</c:v>
                </c:pt>
                <c:pt idx="1107">
                  <c:v>1665</c:v>
                </c:pt>
                <c:pt idx="1108">
                  <c:v>1663</c:v>
                </c:pt>
                <c:pt idx="1109">
                  <c:v>1769</c:v>
                </c:pt>
                <c:pt idx="1110">
                  <c:v>1589</c:v>
                </c:pt>
                <c:pt idx="1111">
                  <c:v>1694</c:v>
                </c:pt>
                <c:pt idx="1112">
                  <c:v>1744</c:v>
                </c:pt>
                <c:pt idx="1113">
                  <c:v>1675</c:v>
                </c:pt>
                <c:pt idx="1114">
                  <c:v>1662</c:v>
                </c:pt>
                <c:pt idx="1115">
                  <c:v>1649</c:v>
                </c:pt>
                <c:pt idx="1116">
                  <c:v>1749</c:v>
                </c:pt>
                <c:pt idx="1117">
                  <c:v>1679</c:v>
                </c:pt>
                <c:pt idx="1118">
                  <c:v>1637</c:v>
                </c:pt>
                <c:pt idx="1119">
                  <c:v>1681</c:v>
                </c:pt>
                <c:pt idx="1120">
                  <c:v>1659</c:v>
                </c:pt>
                <c:pt idx="1121">
                  <c:v>1604</c:v>
                </c:pt>
                <c:pt idx="1122">
                  <c:v>1632</c:v>
                </c:pt>
                <c:pt idx="1123">
                  <c:v>1720</c:v>
                </c:pt>
                <c:pt idx="1124">
                  <c:v>1558</c:v>
                </c:pt>
                <c:pt idx="1125">
                  <c:v>1731</c:v>
                </c:pt>
                <c:pt idx="1126">
                  <c:v>1743</c:v>
                </c:pt>
                <c:pt idx="1127">
                  <c:v>1732</c:v>
                </c:pt>
                <c:pt idx="1128">
                  <c:v>1709</c:v>
                </c:pt>
                <c:pt idx="1129">
                  <c:v>1660</c:v>
                </c:pt>
                <c:pt idx="1130">
                  <c:v>1697</c:v>
                </c:pt>
                <c:pt idx="1131">
                  <c:v>1667</c:v>
                </c:pt>
                <c:pt idx="1132">
                  <c:v>1656</c:v>
                </c:pt>
                <c:pt idx="1133">
                  <c:v>1719</c:v>
                </c:pt>
                <c:pt idx="1134">
                  <c:v>1671</c:v>
                </c:pt>
                <c:pt idx="1135">
                  <c:v>1734</c:v>
                </c:pt>
                <c:pt idx="1136">
                  <c:v>1651</c:v>
                </c:pt>
                <c:pt idx="1137">
                  <c:v>1660</c:v>
                </c:pt>
                <c:pt idx="1138">
                  <c:v>1696</c:v>
                </c:pt>
                <c:pt idx="1139">
                  <c:v>1710</c:v>
                </c:pt>
                <c:pt idx="1140">
                  <c:v>1670</c:v>
                </c:pt>
                <c:pt idx="1141">
                  <c:v>1724</c:v>
                </c:pt>
                <c:pt idx="1142">
                  <c:v>1766</c:v>
                </c:pt>
                <c:pt idx="1143">
                  <c:v>1646</c:v>
                </c:pt>
                <c:pt idx="1144">
                  <c:v>1751</c:v>
                </c:pt>
                <c:pt idx="1145">
                  <c:v>1659</c:v>
                </c:pt>
                <c:pt idx="1146">
                  <c:v>1668</c:v>
                </c:pt>
                <c:pt idx="1147">
                  <c:v>1654</c:v>
                </c:pt>
                <c:pt idx="1148">
                  <c:v>1657</c:v>
                </c:pt>
                <c:pt idx="1149">
                  <c:v>1607</c:v>
                </c:pt>
                <c:pt idx="1150">
                  <c:v>1675</c:v>
                </c:pt>
                <c:pt idx="1151">
                  <c:v>1776</c:v>
                </c:pt>
                <c:pt idx="1152">
                  <c:v>1674</c:v>
                </c:pt>
                <c:pt idx="1153">
                  <c:v>1670</c:v>
                </c:pt>
                <c:pt idx="1154">
                  <c:v>1640</c:v>
                </c:pt>
                <c:pt idx="1155">
                  <c:v>1670</c:v>
                </c:pt>
                <c:pt idx="1156">
                  <c:v>1686</c:v>
                </c:pt>
                <c:pt idx="1157">
                  <c:v>1732</c:v>
                </c:pt>
                <c:pt idx="1158">
                  <c:v>1677</c:v>
                </c:pt>
                <c:pt idx="1159">
                  <c:v>1693</c:v>
                </c:pt>
                <c:pt idx="1160">
                  <c:v>1646</c:v>
                </c:pt>
                <c:pt idx="1161">
                  <c:v>1710</c:v>
                </c:pt>
                <c:pt idx="1162">
                  <c:v>1695</c:v>
                </c:pt>
                <c:pt idx="1163">
                  <c:v>1702</c:v>
                </c:pt>
                <c:pt idx="1164">
                  <c:v>1691</c:v>
                </c:pt>
                <c:pt idx="1165">
                  <c:v>1753</c:v>
                </c:pt>
                <c:pt idx="1166">
                  <c:v>1757</c:v>
                </c:pt>
                <c:pt idx="1167">
                  <c:v>1786</c:v>
                </c:pt>
                <c:pt idx="1168">
                  <c:v>1753</c:v>
                </c:pt>
                <c:pt idx="1169">
                  <c:v>1737</c:v>
                </c:pt>
                <c:pt idx="1170">
                  <c:v>1751</c:v>
                </c:pt>
                <c:pt idx="1171">
                  <c:v>1780</c:v>
                </c:pt>
                <c:pt idx="1172">
                  <c:v>2006</c:v>
                </c:pt>
                <c:pt idx="1173">
                  <c:v>2355</c:v>
                </c:pt>
                <c:pt idx="1174">
                  <c:v>3511</c:v>
                </c:pt>
                <c:pt idx="1175">
                  <c:v>4202</c:v>
                </c:pt>
                <c:pt idx="1176">
                  <c:v>2499</c:v>
                </c:pt>
                <c:pt idx="1177">
                  <c:v>2146</c:v>
                </c:pt>
                <c:pt idx="1178">
                  <c:v>2213</c:v>
                </c:pt>
                <c:pt idx="1179">
                  <c:v>2877</c:v>
                </c:pt>
                <c:pt idx="1180">
                  <c:v>2725</c:v>
                </c:pt>
                <c:pt idx="1181">
                  <c:v>1971</c:v>
                </c:pt>
                <c:pt idx="1182">
                  <c:v>1779</c:v>
                </c:pt>
                <c:pt idx="1183">
                  <c:v>1681</c:v>
                </c:pt>
                <c:pt idx="1184">
                  <c:v>1694</c:v>
                </c:pt>
                <c:pt idx="1185">
                  <c:v>1561</c:v>
                </c:pt>
                <c:pt idx="1186">
                  <c:v>1802</c:v>
                </c:pt>
                <c:pt idx="1187">
                  <c:v>1588</c:v>
                </c:pt>
                <c:pt idx="1188">
                  <c:v>1615</c:v>
                </c:pt>
                <c:pt idx="1189">
                  <c:v>1674</c:v>
                </c:pt>
                <c:pt idx="1190">
                  <c:v>1736</c:v>
                </c:pt>
                <c:pt idx="1191">
                  <c:v>1627</c:v>
                </c:pt>
                <c:pt idx="1192">
                  <c:v>1731</c:v>
                </c:pt>
                <c:pt idx="1193">
                  <c:v>1680</c:v>
                </c:pt>
                <c:pt idx="1194">
                  <c:v>1699</c:v>
                </c:pt>
                <c:pt idx="1195">
                  <c:v>1645</c:v>
                </c:pt>
                <c:pt idx="1196">
                  <c:v>1761</c:v>
                </c:pt>
                <c:pt idx="1197">
                  <c:v>1801</c:v>
                </c:pt>
                <c:pt idx="1198">
                  <c:v>1635</c:v>
                </c:pt>
                <c:pt idx="1199">
                  <c:v>1666</c:v>
                </c:pt>
                <c:pt idx="1200">
                  <c:v>1742</c:v>
                </c:pt>
                <c:pt idx="1201">
                  <c:v>1733</c:v>
                </c:pt>
                <c:pt idx="1202">
                  <c:v>1675</c:v>
                </c:pt>
                <c:pt idx="1203">
                  <c:v>1683</c:v>
                </c:pt>
                <c:pt idx="1204">
                  <c:v>1686</c:v>
                </c:pt>
                <c:pt idx="1205">
                  <c:v>1669</c:v>
                </c:pt>
                <c:pt idx="1206">
                  <c:v>1796</c:v>
                </c:pt>
                <c:pt idx="1207">
                  <c:v>1722</c:v>
                </c:pt>
                <c:pt idx="1208">
                  <c:v>1758</c:v>
                </c:pt>
                <c:pt idx="1209">
                  <c:v>1748</c:v>
                </c:pt>
                <c:pt idx="1210">
                  <c:v>1647</c:v>
                </c:pt>
                <c:pt idx="1211">
                  <c:v>1658</c:v>
                </c:pt>
                <c:pt idx="1212">
                  <c:v>1694</c:v>
                </c:pt>
                <c:pt idx="1213">
                  <c:v>1686</c:v>
                </c:pt>
                <c:pt idx="1214">
                  <c:v>1702</c:v>
                </c:pt>
                <c:pt idx="1215">
                  <c:v>1728</c:v>
                </c:pt>
                <c:pt idx="1216">
                  <c:v>1694</c:v>
                </c:pt>
                <c:pt idx="1217">
                  <c:v>1751</c:v>
                </c:pt>
                <c:pt idx="1218">
                  <c:v>1656</c:v>
                </c:pt>
                <c:pt idx="1219">
                  <c:v>1694</c:v>
                </c:pt>
                <c:pt idx="1220">
                  <c:v>1610</c:v>
                </c:pt>
                <c:pt idx="1221">
                  <c:v>1699</c:v>
                </c:pt>
                <c:pt idx="1222">
                  <c:v>1680</c:v>
                </c:pt>
                <c:pt idx="1223">
                  <c:v>1687</c:v>
                </c:pt>
                <c:pt idx="1224">
                  <c:v>1817</c:v>
                </c:pt>
                <c:pt idx="1225">
                  <c:v>1663</c:v>
                </c:pt>
                <c:pt idx="1226">
                  <c:v>1658</c:v>
                </c:pt>
                <c:pt idx="1227">
                  <c:v>1724</c:v>
                </c:pt>
                <c:pt idx="1228">
                  <c:v>1819</c:v>
                </c:pt>
                <c:pt idx="1229">
                  <c:v>1745</c:v>
                </c:pt>
                <c:pt idx="1230">
                  <c:v>1732</c:v>
                </c:pt>
                <c:pt idx="1231">
                  <c:v>1688</c:v>
                </c:pt>
                <c:pt idx="1232">
                  <c:v>1688</c:v>
                </c:pt>
                <c:pt idx="1233">
                  <c:v>1612</c:v>
                </c:pt>
                <c:pt idx="1234">
                  <c:v>1725</c:v>
                </c:pt>
                <c:pt idx="1235">
                  <c:v>1688</c:v>
                </c:pt>
                <c:pt idx="1236">
                  <c:v>1642</c:v>
                </c:pt>
                <c:pt idx="1237">
                  <c:v>1644</c:v>
                </c:pt>
                <c:pt idx="1238">
                  <c:v>1703</c:v>
                </c:pt>
                <c:pt idx="1239">
                  <c:v>1712</c:v>
                </c:pt>
                <c:pt idx="1240">
                  <c:v>1654</c:v>
                </c:pt>
                <c:pt idx="1241">
                  <c:v>1551</c:v>
                </c:pt>
                <c:pt idx="1242">
                  <c:v>1596</c:v>
                </c:pt>
                <c:pt idx="1243">
                  <c:v>1593</c:v>
                </c:pt>
                <c:pt idx="1244">
                  <c:v>1673</c:v>
                </c:pt>
                <c:pt idx="1245">
                  <c:v>1769</c:v>
                </c:pt>
                <c:pt idx="1246">
                  <c:v>1722</c:v>
                </c:pt>
                <c:pt idx="1247">
                  <c:v>1760</c:v>
                </c:pt>
                <c:pt idx="1248">
                  <c:v>1720</c:v>
                </c:pt>
                <c:pt idx="1249">
                  <c:v>1762</c:v>
                </c:pt>
                <c:pt idx="1250">
                  <c:v>1739</c:v>
                </c:pt>
                <c:pt idx="1251">
                  <c:v>1716</c:v>
                </c:pt>
                <c:pt idx="1252">
                  <c:v>1747</c:v>
                </c:pt>
                <c:pt idx="1253">
                  <c:v>1867</c:v>
                </c:pt>
                <c:pt idx="1254">
                  <c:v>1952</c:v>
                </c:pt>
                <c:pt idx="1255">
                  <c:v>1869</c:v>
                </c:pt>
                <c:pt idx="1256">
                  <c:v>1903</c:v>
                </c:pt>
                <c:pt idx="1257">
                  <c:v>1913</c:v>
                </c:pt>
                <c:pt idx="1258">
                  <c:v>2292</c:v>
                </c:pt>
                <c:pt idx="1259">
                  <c:v>3198</c:v>
                </c:pt>
                <c:pt idx="1260">
                  <c:v>5170</c:v>
                </c:pt>
                <c:pt idx="1261">
                  <c:v>3447</c:v>
                </c:pt>
                <c:pt idx="1262">
                  <c:v>2248</c:v>
                </c:pt>
                <c:pt idx="1263">
                  <c:v>2097</c:v>
                </c:pt>
                <c:pt idx="1264">
                  <c:v>2433</c:v>
                </c:pt>
                <c:pt idx="1265">
                  <c:v>3400</c:v>
                </c:pt>
                <c:pt idx="1266">
                  <c:v>2766</c:v>
                </c:pt>
                <c:pt idx="1267">
                  <c:v>1939</c:v>
                </c:pt>
                <c:pt idx="1268">
                  <c:v>1848</c:v>
                </c:pt>
                <c:pt idx="1269">
                  <c:v>1669</c:v>
                </c:pt>
                <c:pt idx="1270">
                  <c:v>1647</c:v>
                </c:pt>
                <c:pt idx="1271">
                  <c:v>1669</c:v>
                </c:pt>
                <c:pt idx="1272">
                  <c:v>1742</c:v>
                </c:pt>
                <c:pt idx="1273">
                  <c:v>1751</c:v>
                </c:pt>
                <c:pt idx="1274">
                  <c:v>1721</c:v>
                </c:pt>
                <c:pt idx="1275">
                  <c:v>1768</c:v>
                </c:pt>
                <c:pt idx="1276">
                  <c:v>1723</c:v>
                </c:pt>
                <c:pt idx="1277">
                  <c:v>1745</c:v>
                </c:pt>
                <c:pt idx="1278">
                  <c:v>1593</c:v>
                </c:pt>
                <c:pt idx="1279">
                  <c:v>1584</c:v>
                </c:pt>
                <c:pt idx="1280">
                  <c:v>1722</c:v>
                </c:pt>
                <c:pt idx="1281">
                  <c:v>1673</c:v>
                </c:pt>
                <c:pt idx="1282">
                  <c:v>1741</c:v>
                </c:pt>
                <c:pt idx="1283">
                  <c:v>1738</c:v>
                </c:pt>
                <c:pt idx="1284">
                  <c:v>1748</c:v>
                </c:pt>
                <c:pt idx="1285">
                  <c:v>1711</c:v>
                </c:pt>
                <c:pt idx="1286">
                  <c:v>1694</c:v>
                </c:pt>
                <c:pt idx="1287">
                  <c:v>1689</c:v>
                </c:pt>
                <c:pt idx="1288">
                  <c:v>1628</c:v>
                </c:pt>
                <c:pt idx="1289">
                  <c:v>1621</c:v>
                </c:pt>
                <c:pt idx="1290">
                  <c:v>1610</c:v>
                </c:pt>
                <c:pt idx="1291">
                  <c:v>1703</c:v>
                </c:pt>
                <c:pt idx="1292">
                  <c:v>1720</c:v>
                </c:pt>
                <c:pt idx="1293">
                  <c:v>1726</c:v>
                </c:pt>
                <c:pt idx="1294">
                  <c:v>1630</c:v>
                </c:pt>
                <c:pt idx="1295">
                  <c:v>1787</c:v>
                </c:pt>
                <c:pt idx="1296">
                  <c:v>1631</c:v>
                </c:pt>
                <c:pt idx="1297">
                  <c:v>1659</c:v>
                </c:pt>
                <c:pt idx="1298">
                  <c:v>1664</c:v>
                </c:pt>
                <c:pt idx="1299">
                  <c:v>1759</c:v>
                </c:pt>
                <c:pt idx="1300">
                  <c:v>1648</c:v>
                </c:pt>
                <c:pt idx="1301">
                  <c:v>1676</c:v>
                </c:pt>
                <c:pt idx="1302">
                  <c:v>1655</c:v>
                </c:pt>
                <c:pt idx="1303">
                  <c:v>1665</c:v>
                </c:pt>
                <c:pt idx="1304">
                  <c:v>1705</c:v>
                </c:pt>
                <c:pt idx="1305">
                  <c:v>1631</c:v>
                </c:pt>
                <c:pt idx="1306">
                  <c:v>1656</c:v>
                </c:pt>
                <c:pt idx="1307">
                  <c:v>1659</c:v>
                </c:pt>
                <c:pt idx="1308">
                  <c:v>1719</c:v>
                </c:pt>
                <c:pt idx="1309">
                  <c:v>1681</c:v>
                </c:pt>
                <c:pt idx="1310">
                  <c:v>1669</c:v>
                </c:pt>
                <c:pt idx="1311">
                  <c:v>1720</c:v>
                </c:pt>
                <c:pt idx="1312">
                  <c:v>1769</c:v>
                </c:pt>
                <c:pt idx="1313">
                  <c:v>1637</c:v>
                </c:pt>
                <c:pt idx="1314">
                  <c:v>1689</c:v>
                </c:pt>
                <c:pt idx="1315">
                  <c:v>1740</c:v>
                </c:pt>
                <c:pt idx="1316">
                  <c:v>1629</c:v>
                </c:pt>
                <c:pt idx="1317">
                  <c:v>1692</c:v>
                </c:pt>
                <c:pt idx="1318">
                  <c:v>1585</c:v>
                </c:pt>
                <c:pt idx="1319">
                  <c:v>1693</c:v>
                </c:pt>
                <c:pt idx="1320">
                  <c:v>1672</c:v>
                </c:pt>
                <c:pt idx="1321">
                  <c:v>1686</c:v>
                </c:pt>
                <c:pt idx="1322">
                  <c:v>1689</c:v>
                </c:pt>
                <c:pt idx="1323">
                  <c:v>1665</c:v>
                </c:pt>
                <c:pt idx="1324">
                  <c:v>1722</c:v>
                </c:pt>
                <c:pt idx="1325">
                  <c:v>1707</c:v>
                </c:pt>
                <c:pt idx="1326">
                  <c:v>1649</c:v>
                </c:pt>
                <c:pt idx="1327">
                  <c:v>1652</c:v>
                </c:pt>
                <c:pt idx="1328">
                  <c:v>1690</c:v>
                </c:pt>
                <c:pt idx="1329">
                  <c:v>1653</c:v>
                </c:pt>
                <c:pt idx="1330">
                  <c:v>1719</c:v>
                </c:pt>
                <c:pt idx="1331">
                  <c:v>1687</c:v>
                </c:pt>
                <c:pt idx="1332">
                  <c:v>1722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AF1B-AD4C-899D-4CCC707914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07583984"/>
        <c:axId val="307585632"/>
      </c:scatterChart>
      <c:valAx>
        <c:axId val="307583984"/>
        <c:scaling>
          <c:orientation val="minMax"/>
          <c:max val="90"/>
          <c:min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7585632"/>
        <c:crosses val="autoZero"/>
        <c:crossBetween val="midCat"/>
      </c:valAx>
      <c:valAx>
        <c:axId val="307585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75839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038195-290A-FF48-AED4-E52571D5ADCC}" type="datetimeFigureOut">
              <a:rPr lang="en-US" smtClean="0"/>
              <a:t>12/1/21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7FC656-669D-A748-A181-7C7BEBC050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4726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7FC656-669D-A748-A181-7C7BEBC050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139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CCD88-F212-2044-9F89-66FAE49A3D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B6BD92-4E3D-0841-A53C-39EAA14E43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4552F-E031-BF48-B63A-FBB52B754B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C1C06-DFA7-C24F-A312-BFCF39B6E591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AED233-F105-1341-BB4E-566D740E9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44FD35-2DBD-B348-8E2D-19E67E90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949D-1FB7-4347-8E45-87256BF21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399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9E6ED-7BBD-1E49-AB08-EF977BDD0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2002D7-987A-C246-817E-59BEDAD031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9AE20-D4B0-994C-9445-679DF8F0E7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C1C06-DFA7-C24F-A312-BFCF39B6E591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812824-3E51-B045-BA60-1B5B8BC51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A901E-63F7-6642-BFF3-9A94068C2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949D-1FB7-4347-8E45-87256BF21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95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899D2F5-76C8-9147-95A4-F8430F0FCE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B6BBA6-C831-A248-B66D-445D179E7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CA03A2-13CF-ED49-996A-B5EDEE037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C1C06-DFA7-C24F-A312-BFCF39B6E591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1F99D-C4B3-5F4A-B273-18304F8BE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071915-9A58-1249-8869-2BA0CB764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949D-1FB7-4347-8E45-87256BF21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0760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1911B3-E171-534E-AD08-18CFAD9163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DFBB0-6CA1-AA43-85F7-B6A12F4AB3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DAC38B-E6BB-CB4F-9D1C-3D4FAA8A2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C1C06-DFA7-C24F-A312-BFCF39B6E591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D1DBCD-97C4-4048-91E1-CC1F70D56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88FDC8-4780-2E4B-9F18-DA2A00E55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949D-1FB7-4347-8E45-87256BF21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68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AB7DF-2538-8349-A37A-E64F6153C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DA8B6-64B0-4742-ABB0-7C7E31480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E0B31-19CD-BF4B-B2E5-E315B5110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C1C06-DFA7-C24F-A312-BFCF39B6E591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F0494-5EA2-EC4F-AC86-EF2B9CEE6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E84258-D5BC-8148-8432-70CB16538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949D-1FB7-4347-8E45-87256BF21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33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04732-CF4C-5D48-B913-87F0AC1B2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FBAF8-A0B4-164C-B147-58C177F939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EC5576-EA16-3C48-84B3-F5D9E586D6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E13CD9-B22E-9641-8BE6-B556704AD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C1C06-DFA7-C24F-A312-BFCF39B6E591}" type="datetimeFigureOut">
              <a:rPr lang="en-US" smtClean="0"/>
              <a:t>12/1/21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431E16-9840-0E4B-846C-E67464192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CB8857-9F84-4D41-9043-278808813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949D-1FB7-4347-8E45-87256BF21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566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702EE-C22C-9B41-89BA-77665EF2B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2FA51B-45BB-D143-B18F-4FFB324A3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9D0E79-8F92-8547-B845-117D095793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7DE8B0-6383-A14D-BA49-329465DB46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90510E-55A3-6545-830F-3EDEA93F61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1BE7E5-1481-924E-BE7E-FC00D579A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C1C06-DFA7-C24F-A312-BFCF39B6E591}" type="datetimeFigureOut">
              <a:rPr lang="en-US" smtClean="0"/>
              <a:t>12/1/21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7E8B40-9476-7C43-81D7-5C03A0F3D7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CE9E9E-8BE8-FE4F-8F20-2CF17845A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949D-1FB7-4347-8E45-87256BF21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79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97559-4D55-1647-9418-FF3461D50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1D41A94-F686-8848-A5DB-E05E58A9B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C1C06-DFA7-C24F-A312-BFCF39B6E591}" type="datetimeFigureOut">
              <a:rPr lang="en-US" smtClean="0"/>
              <a:t>12/1/21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0CB16F-11DF-064F-B60E-A6E3BDEE1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CCC3AE-183B-7942-A29F-14C4566B4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949D-1FB7-4347-8E45-87256BF21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71032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F1A027-B243-3049-8141-9EE0D8FDF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C1C06-DFA7-C24F-A312-BFCF39B6E591}" type="datetimeFigureOut">
              <a:rPr lang="en-US" smtClean="0"/>
              <a:t>12/1/21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E4CCA7-5EAB-864A-9EAD-DC4A1793A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2832CB-D025-F04C-A1B4-EF9F3673B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949D-1FB7-4347-8E45-87256BF21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928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F23AF0-F116-6743-A053-43DED61E3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26C10-43DE-7D4E-86F3-4780332B4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5A4858-3767-2F45-BFBD-69C3881125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7315E7-A75B-FF46-912C-DEE016D0E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C1C06-DFA7-C24F-A312-BFCF39B6E591}" type="datetimeFigureOut">
              <a:rPr lang="en-US" smtClean="0"/>
              <a:t>12/1/21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FB828-95A0-F947-B0B2-793C054542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B954C3-BA17-464E-B179-E7D2E2FEB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949D-1FB7-4347-8E45-87256BF21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611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70AB6-C618-634A-B801-200EA9986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5CC191-CDCD-2249-9E0F-BFB56C14AF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7BCD78-181A-5643-90FF-556518501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4AD0CB-5413-1040-A059-15FC260F6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2C1C06-DFA7-C24F-A312-BFCF39B6E591}" type="datetimeFigureOut">
              <a:rPr lang="en-US" smtClean="0"/>
              <a:t>12/1/21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F653EF-59E9-4548-B83E-5C9D2AC62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6D79DB-C4BD-7B49-A4E2-0E52EAC21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A949D-1FB7-4347-8E45-87256BF21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191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13789D6-47AC-D24F-8FF6-0C81159BE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F569E6-03AA-1B4F-8174-021C48E618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77767-5A8A-254D-B111-2131F2107B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2C1C06-DFA7-C24F-A312-BFCF39B6E591}" type="datetimeFigureOut">
              <a:rPr lang="en-US" smtClean="0"/>
              <a:t>12/1/21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803CE-2865-C942-8393-2E3453A7AB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D90954-8518-E742-ADB3-0545C758B4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A949D-1FB7-4347-8E45-87256BF21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20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0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7" Type="http://schemas.openxmlformats.org/officeDocument/2006/relationships/image" Target="../media/image37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F5C46-E412-F44E-BF82-C1E542F858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Molten salt reactions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198361-3622-D141-B860-67A6F0F07C8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7462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F9F238D-65BB-8746-82A3-8817F384708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92369" y="3575156"/>
            <a:ext cx="12684369" cy="32318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2909B0-E8AA-C74F-A487-D057EF8050D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0676" y="304959"/>
            <a:ext cx="12051323" cy="31240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D5DEEA-F388-4642-A0FF-7F2F398E1DAC}"/>
              </a:ext>
            </a:extLst>
          </p:cNvPr>
          <p:cNvSpPr txBox="1"/>
          <p:nvPr/>
        </p:nvSpPr>
        <p:spPr>
          <a:xfrm>
            <a:off x="10140462" y="785447"/>
            <a:ext cx="8210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PbTiO</a:t>
            </a:r>
            <a:r>
              <a:rPr lang="en-US" baseline="-25000" dirty="0"/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74BD080-0F7B-AF4E-BC77-F60C02CE13F4}"/>
              </a:ext>
            </a:extLst>
          </p:cNvPr>
          <p:cNvSpPr txBox="1"/>
          <p:nvPr/>
        </p:nvSpPr>
        <p:spPr>
          <a:xfrm>
            <a:off x="9729932" y="3909488"/>
            <a:ext cx="1503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PbTiO</a:t>
            </a:r>
            <a:r>
              <a:rPr lang="en-US" baseline="-25000" dirty="0"/>
              <a:t>3 </a:t>
            </a:r>
            <a:r>
              <a:rPr lang="en-US" dirty="0"/>
              <a:t>+ SrCl</a:t>
            </a:r>
            <a:r>
              <a:rPr lang="en-US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994500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4EDC420-F801-7A43-B5D2-7CA9B4C42213}"/>
              </a:ext>
            </a:extLst>
          </p:cNvPr>
          <p:cNvSpPr txBox="1"/>
          <p:nvPr/>
        </p:nvSpPr>
        <p:spPr>
          <a:xfrm>
            <a:off x="0" y="0"/>
            <a:ext cx="12409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BTO</a:t>
            </a:r>
            <a:r>
              <a:rPr lang="zh-CN" altLang="en-US" b="1" dirty="0"/>
              <a:t> </a:t>
            </a:r>
            <a:r>
              <a:rPr lang="en-US" altLang="zh-CN" b="1" dirty="0"/>
              <a:t>+</a:t>
            </a:r>
            <a:r>
              <a:rPr lang="zh-CN" altLang="en-US" b="1" dirty="0"/>
              <a:t> </a:t>
            </a:r>
            <a:r>
              <a:rPr lang="en-US" altLang="zh-CN" b="1" dirty="0"/>
              <a:t>SrCl</a:t>
            </a:r>
            <a:r>
              <a:rPr lang="en-US" altLang="zh-CN" b="1" baseline="-25000" dirty="0"/>
              <a:t>2</a:t>
            </a:r>
            <a:endParaRPr lang="en-US" b="1" baseline="-25000" dirty="0"/>
          </a:p>
        </p:txBody>
      </p:sp>
      <p:pic>
        <p:nvPicPr>
          <p:cNvPr id="6" name="Picture 5" descr="A picture containing vegetable, crowd&#10;&#10;Description automatically generated">
            <a:extLst>
              <a:ext uri="{FF2B5EF4-FFF2-40B4-BE49-F238E27FC236}">
                <a16:creationId xmlns:a16="http://schemas.microsoft.com/office/drawing/2014/main" id="{2703DE45-6963-F84C-A347-8F3D324D611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89" y="369332"/>
            <a:ext cx="3330187" cy="30650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6AA2B17-8370-9541-B31F-94713C6304E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8360" y="363981"/>
            <a:ext cx="3330187" cy="3065019"/>
          </a:xfrm>
          <a:prstGeom prst="rect">
            <a:avLst/>
          </a:prstGeom>
        </p:spPr>
      </p:pic>
      <p:pic>
        <p:nvPicPr>
          <p:cNvPr id="10" name="Picture 9" descr="A picture containing food&#10;&#10;Description automatically generated">
            <a:extLst>
              <a:ext uri="{FF2B5EF4-FFF2-40B4-BE49-F238E27FC236}">
                <a16:creationId xmlns:a16="http://schemas.microsoft.com/office/drawing/2014/main" id="{B68A0267-EE17-D545-8555-AD77521779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6229" y="390871"/>
            <a:ext cx="3330188" cy="3065020"/>
          </a:xfrm>
          <a:prstGeom prst="rect">
            <a:avLst/>
          </a:prstGeom>
        </p:spPr>
      </p:pic>
      <p:pic>
        <p:nvPicPr>
          <p:cNvPr id="12" name="Picture 11" descr="A picture containing rock, vegetable, crowd&#10;&#10;Description automatically generated">
            <a:extLst>
              <a:ext uri="{FF2B5EF4-FFF2-40B4-BE49-F238E27FC236}">
                <a16:creationId xmlns:a16="http://schemas.microsoft.com/office/drawing/2014/main" id="{293E2C2A-2EE7-EA4C-8D41-9A2A908575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88" y="3565596"/>
            <a:ext cx="3330188" cy="3065020"/>
          </a:xfrm>
          <a:prstGeom prst="rect">
            <a:avLst/>
          </a:prstGeom>
        </p:spPr>
      </p:pic>
      <p:pic>
        <p:nvPicPr>
          <p:cNvPr id="14" name="Picture 13" descr="A picture containing indoor, outdoor object, close&#10;&#10;Description automatically generated">
            <a:extLst>
              <a:ext uri="{FF2B5EF4-FFF2-40B4-BE49-F238E27FC236}">
                <a16:creationId xmlns:a16="http://schemas.microsoft.com/office/drawing/2014/main" id="{B8CEAE7A-E26B-2B40-8C1B-E14A8BFC207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8357" y="3565596"/>
            <a:ext cx="3330187" cy="3065020"/>
          </a:xfrm>
          <a:prstGeom prst="rect">
            <a:avLst/>
          </a:prstGeom>
        </p:spPr>
      </p:pic>
      <p:pic>
        <p:nvPicPr>
          <p:cNvPr id="16" name="Picture 15" descr="A picture containing keyboard, indoor, decorated, close&#10;&#10;Description automatically generated">
            <a:extLst>
              <a:ext uri="{FF2B5EF4-FFF2-40B4-BE49-F238E27FC236}">
                <a16:creationId xmlns:a16="http://schemas.microsoft.com/office/drawing/2014/main" id="{7A9EDE83-C2FE-054E-B0A7-92BEDBE43E5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6231" y="3565597"/>
            <a:ext cx="3330186" cy="30650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1D07A72-97F6-8A46-ABEB-E7E8990100C2}"/>
              </a:ext>
            </a:extLst>
          </p:cNvPr>
          <p:cNvSpPr txBox="1"/>
          <p:nvPr/>
        </p:nvSpPr>
        <p:spPr>
          <a:xfrm>
            <a:off x="620488" y="363981"/>
            <a:ext cx="5602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BTO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65E103D-30A1-B24E-96A1-0D317A268608}"/>
              </a:ext>
            </a:extLst>
          </p:cNvPr>
          <p:cNvSpPr txBox="1"/>
          <p:nvPr/>
        </p:nvSpPr>
        <p:spPr>
          <a:xfrm>
            <a:off x="4578357" y="363981"/>
            <a:ext cx="5602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09FD4B-22B3-504E-8CEF-A05DC0A3DA2C}"/>
              </a:ext>
            </a:extLst>
          </p:cNvPr>
          <p:cNvSpPr txBox="1"/>
          <p:nvPr/>
        </p:nvSpPr>
        <p:spPr>
          <a:xfrm>
            <a:off x="8536225" y="363981"/>
            <a:ext cx="5602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BTO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6EF57C4-38AE-E34F-B8FD-B5A5E3EEB592}"/>
              </a:ext>
            </a:extLst>
          </p:cNvPr>
          <p:cNvSpPr txBox="1"/>
          <p:nvPr/>
        </p:nvSpPr>
        <p:spPr>
          <a:xfrm>
            <a:off x="625827" y="3565596"/>
            <a:ext cx="8187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BTO-Sr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87DAD9-686F-7D49-B828-3025D2EE7B7F}"/>
              </a:ext>
            </a:extLst>
          </p:cNvPr>
          <p:cNvSpPr txBox="1"/>
          <p:nvPr/>
        </p:nvSpPr>
        <p:spPr>
          <a:xfrm>
            <a:off x="4578357" y="3565596"/>
            <a:ext cx="8187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BTO-Sr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82F4706-900D-C241-80D4-E300643FDDE1}"/>
              </a:ext>
            </a:extLst>
          </p:cNvPr>
          <p:cNvSpPr txBox="1"/>
          <p:nvPr/>
        </p:nvSpPr>
        <p:spPr>
          <a:xfrm>
            <a:off x="8536225" y="3565596"/>
            <a:ext cx="81875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BTO-Sr</a:t>
            </a:r>
          </a:p>
        </p:txBody>
      </p:sp>
    </p:spTree>
    <p:extLst>
      <p:ext uri="{BB962C8B-B14F-4D97-AF65-F5344CB8AC3E}">
        <p14:creationId xmlns:p14="http://schemas.microsoft.com/office/powerpoint/2010/main" val="38306862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57713A-88C0-8346-B728-9A87A44C91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32" y="3429001"/>
            <a:ext cx="11999934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D54F8F-74D8-C342-89AF-569835724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32" y="20648"/>
            <a:ext cx="11999934" cy="34290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4396EAB-10A5-F140-AE46-DAB5E121276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867161"/>
              </p:ext>
            </p:extLst>
          </p:nvPr>
        </p:nvGraphicFramePr>
        <p:xfrm>
          <a:off x="5348679" y="973148"/>
          <a:ext cx="2692400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3100">
                  <a:extLst>
                    <a:ext uri="{9D8B030D-6E8A-4147-A177-3AD203B41FA5}">
                      <a16:colId xmlns:a16="http://schemas.microsoft.com/office/drawing/2014/main" val="1197750852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442394074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4246102331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318400654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Element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Weight 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Atomic 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Error 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8363771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  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42.67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78.48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12.71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617449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Ba 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34.26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7.34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7.36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7745097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Ti 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23.07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14.18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3.5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79635362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5561829-A35D-1346-B3A2-353D4C484776}"/>
              </a:ext>
            </a:extLst>
          </p:cNvPr>
          <p:cNvGraphicFramePr>
            <a:graphicFrameLocks noGrp="1"/>
          </p:cNvGraphicFramePr>
          <p:nvPr/>
        </p:nvGraphicFramePr>
        <p:xfrm>
          <a:off x="5348679" y="4093169"/>
          <a:ext cx="2692400" cy="1143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3100">
                  <a:extLst>
                    <a:ext uri="{9D8B030D-6E8A-4147-A177-3AD203B41FA5}">
                      <a16:colId xmlns:a16="http://schemas.microsoft.com/office/drawing/2014/main" val="3308906260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606163445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2041805097"/>
                    </a:ext>
                  </a:extLst>
                </a:gridCol>
                <a:gridCol w="673100">
                  <a:extLst>
                    <a:ext uri="{9D8B030D-6E8A-4147-A177-3AD203B41FA5}">
                      <a16:colId xmlns:a16="http://schemas.microsoft.com/office/drawing/2014/main" val="171175906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Element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Weight 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Atomic 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Error %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700571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  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41.13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75.17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12.84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5125983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Al 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0.22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0.24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74.81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0603969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Sr 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35.56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11.87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3.61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712915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Ba L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3.44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0.73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29.32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286735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Ti K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19.66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3.62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0749384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F3E30D0-1CE6-EA48-B1B9-01998FA8CCE5}"/>
              </a:ext>
            </a:extLst>
          </p:cNvPr>
          <p:cNvSpPr txBox="1"/>
          <p:nvPr/>
        </p:nvSpPr>
        <p:spPr>
          <a:xfrm>
            <a:off x="10007029" y="184935"/>
            <a:ext cx="572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BTO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3500C0-FBD0-204D-A679-F4A9A1914E51}"/>
              </a:ext>
            </a:extLst>
          </p:cNvPr>
          <p:cNvSpPr txBox="1"/>
          <p:nvPr/>
        </p:nvSpPr>
        <p:spPr>
          <a:xfrm>
            <a:off x="10007029" y="3613935"/>
            <a:ext cx="8738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BTO</a:t>
            </a:r>
            <a:r>
              <a:rPr lang="en-US" altLang="zh-CN" b="1" dirty="0"/>
              <a:t>-</a:t>
            </a:r>
            <a:r>
              <a:rPr lang="en-US" altLang="zh-CN" b="1" dirty="0" err="1"/>
              <a:t>sA</a:t>
            </a:r>
            <a:endParaRPr lang="en-US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D3E86C-A012-064D-B976-B8A576F92230}"/>
              </a:ext>
            </a:extLst>
          </p:cNvPr>
          <p:cNvSpPr txBox="1"/>
          <p:nvPr/>
        </p:nvSpPr>
        <p:spPr>
          <a:xfrm>
            <a:off x="9772671" y="3942510"/>
            <a:ext cx="2032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This is closer to STO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CF5A31-7D2C-B94D-9A16-188934436362}"/>
              </a:ext>
            </a:extLst>
          </p:cNvPr>
          <p:cNvSpPr txBox="1"/>
          <p:nvPr/>
        </p:nvSpPr>
        <p:spPr>
          <a:xfrm>
            <a:off x="8981676" y="4332747"/>
            <a:ext cx="2677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 peaks almost disappear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F9B18C-1862-9342-B041-1B6DE465745D}"/>
              </a:ext>
            </a:extLst>
          </p:cNvPr>
          <p:cNvSpPr txBox="1"/>
          <p:nvPr/>
        </p:nvSpPr>
        <p:spPr>
          <a:xfrm>
            <a:off x="2250830" y="5955050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</a:t>
            </a:r>
          </a:p>
        </p:txBody>
      </p:sp>
    </p:spTree>
    <p:extLst>
      <p:ext uri="{BB962C8B-B14F-4D97-AF65-F5344CB8AC3E}">
        <p14:creationId xmlns:p14="http://schemas.microsoft.com/office/powerpoint/2010/main" val="341091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, box and whisker chart&#10;&#10;Description automatically generated">
            <a:extLst>
              <a:ext uri="{FF2B5EF4-FFF2-40B4-BE49-F238E27FC236}">
                <a16:creationId xmlns:a16="http://schemas.microsoft.com/office/drawing/2014/main" id="{464AFD67-B9B7-CA41-BC05-7ED3C949D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-516520"/>
            <a:ext cx="10058400" cy="754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9794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D642AB61-9F9B-AF42-B543-B6B73F5D1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676" y="-335666"/>
            <a:ext cx="9591554" cy="719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8999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crowd&#10;&#10;Description automatically generated">
            <a:extLst>
              <a:ext uri="{FF2B5EF4-FFF2-40B4-BE49-F238E27FC236}">
                <a16:creationId xmlns:a16="http://schemas.microsoft.com/office/drawing/2014/main" id="{DA9B2046-8E2F-C44E-A05B-5BAE9725C36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68" y="3766625"/>
            <a:ext cx="3358821" cy="3091375"/>
          </a:xfrm>
          <a:prstGeom prst="rect">
            <a:avLst/>
          </a:prstGeom>
        </p:spPr>
      </p:pic>
      <p:pic>
        <p:nvPicPr>
          <p:cNvPr id="7" name="Picture 6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E1CF81CE-73BA-314B-8FC3-C328D4C573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923" y="3766623"/>
            <a:ext cx="3358822" cy="3091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D782B9-6EAB-134B-AD8A-7243FF0712EA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0277" y="3766624"/>
            <a:ext cx="3358822" cy="30913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0885969-20CD-404A-BC86-5A75602A962D}"/>
              </a:ext>
            </a:extLst>
          </p:cNvPr>
          <p:cNvSpPr txBox="1"/>
          <p:nvPr/>
        </p:nvSpPr>
        <p:spPr>
          <a:xfrm>
            <a:off x="187567" y="3766623"/>
            <a:ext cx="9235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STO-Mg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0323B45-B4F8-B547-991B-9F0CCF0941D7}"/>
              </a:ext>
            </a:extLst>
          </p:cNvPr>
          <p:cNvSpPr txBox="1"/>
          <p:nvPr/>
        </p:nvSpPr>
        <p:spPr>
          <a:xfrm>
            <a:off x="4278920" y="3766623"/>
            <a:ext cx="9235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STO-Mg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0F857F-CE54-8A47-BABC-C5BF9A5AD13B}"/>
              </a:ext>
            </a:extLst>
          </p:cNvPr>
          <p:cNvSpPr txBox="1"/>
          <p:nvPr/>
        </p:nvSpPr>
        <p:spPr>
          <a:xfrm>
            <a:off x="8370277" y="3766623"/>
            <a:ext cx="92352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STO-Mg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18A970-B912-AB44-A8C5-82D5F054B16E}"/>
              </a:ext>
            </a:extLst>
          </p:cNvPr>
          <p:cNvSpPr txBox="1"/>
          <p:nvPr/>
        </p:nvSpPr>
        <p:spPr>
          <a:xfrm>
            <a:off x="0" y="0"/>
            <a:ext cx="1343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STO</a:t>
            </a:r>
            <a:r>
              <a:rPr lang="zh-CN" altLang="en-US" b="1" dirty="0"/>
              <a:t> </a:t>
            </a:r>
            <a:r>
              <a:rPr lang="en-US" altLang="zh-CN" b="1" dirty="0"/>
              <a:t>+</a:t>
            </a:r>
            <a:r>
              <a:rPr lang="zh-CN" altLang="en-US" b="1" dirty="0"/>
              <a:t> </a:t>
            </a:r>
            <a:r>
              <a:rPr lang="en-US" altLang="zh-CN" b="1" dirty="0"/>
              <a:t>MgCl</a:t>
            </a:r>
            <a:r>
              <a:rPr lang="en-US" altLang="zh-CN" b="1" baseline="-25000" dirty="0"/>
              <a:t>2</a:t>
            </a:r>
            <a:endParaRPr lang="en-US" b="1" baseline="-25000" dirty="0"/>
          </a:p>
        </p:txBody>
      </p:sp>
      <p:pic>
        <p:nvPicPr>
          <p:cNvPr id="3" name="Picture 2" descr="A picture containing rock, crowd&#10;&#10;Description automatically generated">
            <a:extLst>
              <a:ext uri="{FF2B5EF4-FFF2-40B4-BE49-F238E27FC236}">
                <a16:creationId xmlns:a16="http://schemas.microsoft.com/office/drawing/2014/main" id="{6AE5BF8E-0CE7-0547-8807-F6B5FCD9F75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567" y="400262"/>
            <a:ext cx="3358821" cy="3091373"/>
          </a:xfrm>
          <a:prstGeom prst="rect">
            <a:avLst/>
          </a:prstGeom>
        </p:spPr>
      </p:pic>
      <p:pic>
        <p:nvPicPr>
          <p:cNvPr id="6" name="Picture 5" descr="A picture containing rock&#10;&#10;Description automatically generated">
            <a:extLst>
              <a:ext uri="{FF2B5EF4-FFF2-40B4-BE49-F238E27FC236}">
                <a16:creationId xmlns:a16="http://schemas.microsoft.com/office/drawing/2014/main" id="{7D998AFC-04D2-8D4D-B01A-DC6E792FE24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8920" y="400261"/>
            <a:ext cx="3358820" cy="3091373"/>
          </a:xfrm>
          <a:prstGeom prst="rect">
            <a:avLst/>
          </a:prstGeom>
        </p:spPr>
      </p:pic>
      <p:pic>
        <p:nvPicPr>
          <p:cNvPr id="14" name="Picture 13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038C2A96-02EC-1A49-9872-67FDE330D69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5234" y="400260"/>
            <a:ext cx="3358820" cy="309137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4D7160B-2625-3E4C-95FB-F1C5CB2BE1F0}"/>
              </a:ext>
            </a:extLst>
          </p:cNvPr>
          <p:cNvSpPr txBox="1"/>
          <p:nvPr/>
        </p:nvSpPr>
        <p:spPr>
          <a:xfrm>
            <a:off x="187566" y="400260"/>
            <a:ext cx="5468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STO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C32E8A6-050A-4547-B247-5CE39AED6095}"/>
              </a:ext>
            </a:extLst>
          </p:cNvPr>
          <p:cNvSpPr txBox="1"/>
          <p:nvPr/>
        </p:nvSpPr>
        <p:spPr>
          <a:xfrm>
            <a:off x="4278920" y="400260"/>
            <a:ext cx="5468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5D0123-0143-E84E-B54C-4B2EC7644754}"/>
              </a:ext>
            </a:extLst>
          </p:cNvPr>
          <p:cNvSpPr txBox="1"/>
          <p:nvPr/>
        </p:nvSpPr>
        <p:spPr>
          <a:xfrm>
            <a:off x="8399008" y="400259"/>
            <a:ext cx="5468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STO</a:t>
            </a:r>
          </a:p>
        </p:txBody>
      </p:sp>
    </p:spTree>
    <p:extLst>
      <p:ext uri="{BB962C8B-B14F-4D97-AF65-F5344CB8AC3E}">
        <p14:creationId xmlns:p14="http://schemas.microsoft.com/office/powerpoint/2010/main" val="34777468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90F48C-83A9-D94D-AD4F-EC3E1197A8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3414" y="3604846"/>
            <a:ext cx="12537514" cy="32531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81DE21-3F4C-A54A-986A-FE526B2E2B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3414" y="0"/>
            <a:ext cx="12537514" cy="35518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4C33C7-ADD2-0348-B62B-499250E5F98C}"/>
              </a:ext>
            </a:extLst>
          </p:cNvPr>
          <p:cNvSpPr txBox="1"/>
          <p:nvPr/>
        </p:nvSpPr>
        <p:spPr>
          <a:xfrm>
            <a:off x="8129587" y="1591264"/>
            <a:ext cx="546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727D51B-FDAC-0040-A593-062BDEB516DC}"/>
              </a:ext>
            </a:extLst>
          </p:cNvPr>
          <p:cNvSpPr txBox="1"/>
          <p:nvPr/>
        </p:nvSpPr>
        <p:spPr>
          <a:xfrm>
            <a:off x="8129587" y="4162826"/>
            <a:ext cx="35936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 + MgCl2</a:t>
            </a:r>
          </a:p>
          <a:p>
            <a:endParaRPr lang="en-US" dirty="0"/>
          </a:p>
          <a:p>
            <a:r>
              <a:rPr lang="en-US" dirty="0"/>
              <a:t>MgO will also form as a side product</a:t>
            </a:r>
          </a:p>
        </p:txBody>
      </p:sp>
    </p:spTree>
    <p:extLst>
      <p:ext uri="{BB962C8B-B14F-4D97-AF65-F5344CB8AC3E}">
        <p14:creationId xmlns:p14="http://schemas.microsoft.com/office/powerpoint/2010/main" val="14105868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tore&#10;&#10;Description automatically generated">
            <a:extLst>
              <a:ext uri="{FF2B5EF4-FFF2-40B4-BE49-F238E27FC236}">
                <a16:creationId xmlns:a16="http://schemas.microsoft.com/office/drawing/2014/main" id="{0D9CB815-2AA3-254C-ABC2-CA62FBB498A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7144" y="3516922"/>
            <a:ext cx="3507531" cy="3228243"/>
          </a:xfrm>
          <a:prstGeom prst="rect">
            <a:avLst/>
          </a:prstGeom>
        </p:spPr>
      </p:pic>
      <p:pic>
        <p:nvPicPr>
          <p:cNvPr id="7" name="Picture 6" descr="A picture containing crowd&#10;&#10;Description automatically generated">
            <a:extLst>
              <a:ext uri="{FF2B5EF4-FFF2-40B4-BE49-F238E27FC236}">
                <a16:creationId xmlns:a16="http://schemas.microsoft.com/office/drawing/2014/main" id="{D4CCC8A5-7A5F-9440-9412-5CDD5F9EB12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968" y="3516923"/>
            <a:ext cx="3507530" cy="32282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756A195-C0AE-C947-8010-087ED0875A7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3682" y="3516921"/>
            <a:ext cx="3418166" cy="314599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09F13B-8D46-CA44-A1B9-867D7E52E792}"/>
              </a:ext>
            </a:extLst>
          </p:cNvPr>
          <p:cNvSpPr txBox="1"/>
          <p:nvPr/>
        </p:nvSpPr>
        <p:spPr>
          <a:xfrm>
            <a:off x="102937" y="-71831"/>
            <a:ext cx="1267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STO</a:t>
            </a:r>
            <a:r>
              <a:rPr lang="zh-CN" altLang="en-US" b="1" dirty="0"/>
              <a:t> </a:t>
            </a:r>
            <a:r>
              <a:rPr lang="en-US" altLang="zh-CN" b="1" dirty="0"/>
              <a:t>+</a:t>
            </a:r>
            <a:r>
              <a:rPr lang="zh-CN" altLang="en-US" b="1" dirty="0"/>
              <a:t> </a:t>
            </a:r>
            <a:r>
              <a:rPr lang="en-US" altLang="zh-CN" b="1" dirty="0"/>
              <a:t>CaCl</a:t>
            </a:r>
            <a:r>
              <a:rPr lang="en-US" altLang="zh-CN" b="1" baseline="-25000" dirty="0"/>
              <a:t>2</a:t>
            </a:r>
            <a:endParaRPr lang="en-US" b="1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FF75FAC-5FED-EC4B-826A-DC2BA0B18A05}"/>
              </a:ext>
            </a:extLst>
          </p:cNvPr>
          <p:cNvSpPr txBox="1"/>
          <p:nvPr/>
        </p:nvSpPr>
        <p:spPr>
          <a:xfrm>
            <a:off x="339968" y="3516920"/>
            <a:ext cx="8513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STO-Ca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68FE111-928C-E646-9327-EE56F8400496}"/>
              </a:ext>
            </a:extLst>
          </p:cNvPr>
          <p:cNvSpPr txBox="1"/>
          <p:nvPr/>
        </p:nvSpPr>
        <p:spPr>
          <a:xfrm>
            <a:off x="4257144" y="3516920"/>
            <a:ext cx="8513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STO-Ca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8E43F70-9E88-0748-8B6C-EAC54BA7A3D6}"/>
              </a:ext>
            </a:extLst>
          </p:cNvPr>
          <p:cNvSpPr txBox="1"/>
          <p:nvPr/>
        </p:nvSpPr>
        <p:spPr>
          <a:xfrm>
            <a:off x="8263681" y="3510219"/>
            <a:ext cx="8513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STO-Ca</a:t>
            </a:r>
          </a:p>
        </p:txBody>
      </p:sp>
      <p:pic>
        <p:nvPicPr>
          <p:cNvPr id="9" name="Picture 8" descr="A picture containing rock, crowd&#10;&#10;Description automatically generated">
            <a:extLst>
              <a:ext uri="{FF2B5EF4-FFF2-40B4-BE49-F238E27FC236}">
                <a16:creationId xmlns:a16="http://schemas.microsoft.com/office/drawing/2014/main" id="{DB1870FB-0738-7145-813E-5CBA8E57798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968" y="263392"/>
            <a:ext cx="3507530" cy="3228241"/>
          </a:xfrm>
          <a:prstGeom prst="rect">
            <a:avLst/>
          </a:prstGeom>
        </p:spPr>
      </p:pic>
      <p:pic>
        <p:nvPicPr>
          <p:cNvPr id="10" name="Picture 9" descr="A picture containing rock&#10;&#10;Description automatically generated">
            <a:extLst>
              <a:ext uri="{FF2B5EF4-FFF2-40B4-BE49-F238E27FC236}">
                <a16:creationId xmlns:a16="http://schemas.microsoft.com/office/drawing/2014/main" id="{0B4D24D9-E9DC-E447-A4BA-F1DA269B605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1498" y="263391"/>
            <a:ext cx="3507529" cy="3228241"/>
          </a:xfrm>
          <a:prstGeom prst="rect">
            <a:avLst/>
          </a:prstGeom>
        </p:spPr>
      </p:pic>
      <p:pic>
        <p:nvPicPr>
          <p:cNvPr id="16" name="Picture 15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A5A8C006-8D4A-9D42-9394-9B7824C42CC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3027" y="263391"/>
            <a:ext cx="3358820" cy="309137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13D0802-1412-3D4E-A5D3-0ECB6B1DBE07}"/>
              </a:ext>
            </a:extLst>
          </p:cNvPr>
          <p:cNvSpPr txBox="1"/>
          <p:nvPr/>
        </p:nvSpPr>
        <p:spPr>
          <a:xfrm>
            <a:off x="339968" y="263392"/>
            <a:ext cx="5468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ED29E1-0081-0C4E-A7F6-98552ED882BE}"/>
              </a:ext>
            </a:extLst>
          </p:cNvPr>
          <p:cNvSpPr txBox="1"/>
          <p:nvPr/>
        </p:nvSpPr>
        <p:spPr>
          <a:xfrm>
            <a:off x="4331498" y="263392"/>
            <a:ext cx="5468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9E13DF-681D-4F42-B6B5-EA066D3CB258}"/>
              </a:ext>
            </a:extLst>
          </p:cNvPr>
          <p:cNvSpPr txBox="1"/>
          <p:nvPr/>
        </p:nvSpPr>
        <p:spPr>
          <a:xfrm>
            <a:off x="8323027" y="263391"/>
            <a:ext cx="5468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STO</a:t>
            </a:r>
          </a:p>
        </p:txBody>
      </p:sp>
    </p:spTree>
    <p:extLst>
      <p:ext uri="{BB962C8B-B14F-4D97-AF65-F5344CB8AC3E}">
        <p14:creationId xmlns:p14="http://schemas.microsoft.com/office/powerpoint/2010/main" val="3266217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0DAE40A-665D-414F-9316-B54963ADAA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536852"/>
            <a:ext cx="12192000" cy="3321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23F594A-CD04-A748-99F3-2212C7A950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3414" y="0"/>
            <a:ext cx="12537514" cy="35518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481547-4921-1F44-99D0-CFB832625263}"/>
              </a:ext>
            </a:extLst>
          </p:cNvPr>
          <p:cNvSpPr txBox="1"/>
          <p:nvPr/>
        </p:nvSpPr>
        <p:spPr>
          <a:xfrm>
            <a:off x="7290486" y="1013254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SrTiO3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FED2FF-3265-8043-82F4-C1FE330A0033}"/>
              </a:ext>
            </a:extLst>
          </p:cNvPr>
          <p:cNvSpPr txBox="1"/>
          <p:nvPr/>
        </p:nvSpPr>
        <p:spPr>
          <a:xfrm>
            <a:off x="7290486" y="4259661"/>
            <a:ext cx="1553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SrTiO3 + CaCl2</a:t>
            </a:r>
          </a:p>
        </p:txBody>
      </p:sp>
    </p:spTree>
    <p:extLst>
      <p:ext uri="{BB962C8B-B14F-4D97-AF65-F5344CB8AC3E}">
        <p14:creationId xmlns:p14="http://schemas.microsoft.com/office/powerpoint/2010/main" val="33672870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outdoor object, close&#10;&#10;Description automatically generated">
            <a:extLst>
              <a:ext uri="{FF2B5EF4-FFF2-40B4-BE49-F238E27FC236}">
                <a16:creationId xmlns:a16="http://schemas.microsoft.com/office/drawing/2014/main" id="{5D6B3F39-125F-474C-B145-C5BA0DF9C20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5942" y="3743325"/>
            <a:ext cx="3384138" cy="3114675"/>
          </a:xfrm>
          <a:prstGeom prst="rect">
            <a:avLst/>
          </a:prstGeom>
        </p:spPr>
      </p:pic>
      <p:pic>
        <p:nvPicPr>
          <p:cNvPr id="7" name="Picture 6" descr="A picture containing crowd&#10;&#10;Description automatically generated">
            <a:extLst>
              <a:ext uri="{FF2B5EF4-FFF2-40B4-BE49-F238E27FC236}">
                <a16:creationId xmlns:a16="http://schemas.microsoft.com/office/drawing/2014/main" id="{567AA992-BE3E-E041-AA7C-EF2D42CF8DF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6818" y="3743325"/>
            <a:ext cx="3384138" cy="3114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5B9848-C315-9D41-98CC-AF464053D4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94" y="3743325"/>
            <a:ext cx="3384138" cy="31146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16F92E-5F26-5D49-BA6B-570E3BF7DCB5}"/>
              </a:ext>
            </a:extLst>
          </p:cNvPr>
          <p:cNvSpPr txBox="1"/>
          <p:nvPr/>
        </p:nvSpPr>
        <p:spPr>
          <a:xfrm>
            <a:off x="102937" y="-71831"/>
            <a:ext cx="1285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BTO</a:t>
            </a:r>
            <a:r>
              <a:rPr lang="zh-CN" altLang="en-US" b="1" dirty="0"/>
              <a:t> </a:t>
            </a:r>
            <a:r>
              <a:rPr lang="en-US" altLang="zh-CN" b="1" dirty="0"/>
              <a:t>+</a:t>
            </a:r>
            <a:r>
              <a:rPr lang="zh-CN" altLang="en-US" b="1" dirty="0"/>
              <a:t> </a:t>
            </a:r>
            <a:r>
              <a:rPr lang="en-US" altLang="zh-CN" b="1" dirty="0"/>
              <a:t>CaCl</a:t>
            </a:r>
            <a:r>
              <a:rPr lang="en-US" altLang="zh-CN" b="1" baseline="-25000" dirty="0"/>
              <a:t>2</a:t>
            </a:r>
            <a:endParaRPr lang="en-US" b="1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FC1061-8027-144C-B924-4B080A71D9DF}"/>
              </a:ext>
            </a:extLst>
          </p:cNvPr>
          <p:cNvSpPr txBox="1"/>
          <p:nvPr/>
        </p:nvSpPr>
        <p:spPr>
          <a:xfrm>
            <a:off x="617694" y="3743325"/>
            <a:ext cx="8668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BTO-Ca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917358-60B1-B440-AC6B-AFB94646069A}"/>
              </a:ext>
            </a:extLst>
          </p:cNvPr>
          <p:cNvSpPr txBox="1"/>
          <p:nvPr/>
        </p:nvSpPr>
        <p:spPr>
          <a:xfrm>
            <a:off x="4646818" y="3743325"/>
            <a:ext cx="8668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BTO-Ca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1B48E11-7C4F-A445-9E30-928A6511E85E}"/>
              </a:ext>
            </a:extLst>
          </p:cNvPr>
          <p:cNvSpPr txBox="1"/>
          <p:nvPr/>
        </p:nvSpPr>
        <p:spPr>
          <a:xfrm>
            <a:off x="8675942" y="3743325"/>
            <a:ext cx="8668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BTO-Ca</a:t>
            </a:r>
          </a:p>
        </p:txBody>
      </p:sp>
      <p:pic>
        <p:nvPicPr>
          <p:cNvPr id="14" name="Picture 13" descr="A picture containing vegetable, crowd&#10;&#10;Description automatically generated">
            <a:extLst>
              <a:ext uri="{FF2B5EF4-FFF2-40B4-BE49-F238E27FC236}">
                <a16:creationId xmlns:a16="http://schemas.microsoft.com/office/drawing/2014/main" id="{CA54D269-08FB-FC46-8BB0-1090AFF7D4E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89" y="369332"/>
            <a:ext cx="3330187" cy="30650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0D3244-AC16-9149-B41B-C9C9A751EFB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8360" y="363981"/>
            <a:ext cx="3330187" cy="3065019"/>
          </a:xfrm>
          <a:prstGeom prst="rect">
            <a:avLst/>
          </a:prstGeom>
        </p:spPr>
      </p:pic>
      <p:pic>
        <p:nvPicPr>
          <p:cNvPr id="16" name="Picture 15" descr="A picture containing food&#10;&#10;Description automatically generated">
            <a:extLst>
              <a:ext uri="{FF2B5EF4-FFF2-40B4-BE49-F238E27FC236}">
                <a16:creationId xmlns:a16="http://schemas.microsoft.com/office/drawing/2014/main" id="{59D2D739-115A-4243-B546-488F89A8FA8E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6229" y="390871"/>
            <a:ext cx="3330188" cy="30650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5E4C2FB-3091-3043-8C2C-6CBFF3733E18}"/>
              </a:ext>
            </a:extLst>
          </p:cNvPr>
          <p:cNvSpPr txBox="1"/>
          <p:nvPr/>
        </p:nvSpPr>
        <p:spPr>
          <a:xfrm>
            <a:off x="617694" y="363981"/>
            <a:ext cx="5622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BTO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5A3729-D196-6B4E-8D0F-681267C3D4F7}"/>
              </a:ext>
            </a:extLst>
          </p:cNvPr>
          <p:cNvSpPr txBox="1"/>
          <p:nvPr/>
        </p:nvSpPr>
        <p:spPr>
          <a:xfrm>
            <a:off x="4578358" y="363981"/>
            <a:ext cx="5622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052772A-E37E-B04A-BF43-9385B8DA0710}"/>
              </a:ext>
            </a:extLst>
          </p:cNvPr>
          <p:cNvSpPr txBox="1"/>
          <p:nvPr/>
        </p:nvSpPr>
        <p:spPr>
          <a:xfrm>
            <a:off x="8536229" y="390871"/>
            <a:ext cx="56227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BTO</a:t>
            </a:r>
          </a:p>
        </p:txBody>
      </p:sp>
    </p:spTree>
    <p:extLst>
      <p:ext uri="{BB962C8B-B14F-4D97-AF65-F5344CB8AC3E}">
        <p14:creationId xmlns:p14="http://schemas.microsoft.com/office/powerpoint/2010/main" val="18761783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tree, outdoor, white&#10;&#10;Description automatically generated">
            <a:extLst>
              <a:ext uri="{FF2B5EF4-FFF2-40B4-BE49-F238E27FC236}">
                <a16:creationId xmlns:a16="http://schemas.microsoft.com/office/drawing/2014/main" id="{36E4E146-F8A1-6145-A7D1-ECDAB5AF82C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62" y="369332"/>
            <a:ext cx="3295925" cy="3033486"/>
          </a:xfrm>
          <a:prstGeom prst="rect">
            <a:avLst/>
          </a:prstGeom>
        </p:spPr>
      </p:pic>
      <p:pic>
        <p:nvPicPr>
          <p:cNvPr id="7" name="Picture 6" descr="A picture containing white, crowd&#10;&#10;Description automatically generated">
            <a:extLst>
              <a:ext uri="{FF2B5EF4-FFF2-40B4-BE49-F238E27FC236}">
                <a16:creationId xmlns:a16="http://schemas.microsoft.com/office/drawing/2014/main" id="{E175C2B7-0E72-9D48-9179-0A4C9456E74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8359" y="369332"/>
            <a:ext cx="3295925" cy="3033486"/>
          </a:xfrm>
          <a:prstGeom prst="rect">
            <a:avLst/>
          </a:prstGeom>
        </p:spPr>
      </p:pic>
      <p:pic>
        <p:nvPicPr>
          <p:cNvPr id="9" name="Picture 8" descr="A close up of white flowers&#10;&#10;Description automatically generated with medium confidence">
            <a:extLst>
              <a:ext uri="{FF2B5EF4-FFF2-40B4-BE49-F238E27FC236}">
                <a16:creationId xmlns:a16="http://schemas.microsoft.com/office/drawing/2014/main" id="{18D0D6A9-95A2-044C-A3C8-8822BD8B246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956" y="369332"/>
            <a:ext cx="3295925" cy="30334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6975371-06F6-F149-9F33-2647505A3E38}"/>
              </a:ext>
            </a:extLst>
          </p:cNvPr>
          <p:cNvSpPr txBox="1"/>
          <p:nvPr/>
        </p:nvSpPr>
        <p:spPr>
          <a:xfrm>
            <a:off x="181721" y="0"/>
            <a:ext cx="1638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Anatase</a:t>
            </a:r>
            <a:r>
              <a:rPr lang="zh-CN" altLang="en-US" b="1" dirty="0"/>
              <a:t> </a:t>
            </a:r>
            <a:r>
              <a:rPr lang="en-US" altLang="zh-CN" b="1" dirty="0"/>
              <a:t>+</a:t>
            </a:r>
            <a:r>
              <a:rPr lang="zh-CN" altLang="en-US" b="1" dirty="0"/>
              <a:t> </a:t>
            </a:r>
            <a:r>
              <a:rPr lang="en-US" altLang="zh-CN" b="1" dirty="0"/>
              <a:t>SrCl</a:t>
            </a:r>
            <a:r>
              <a:rPr lang="en-US" altLang="zh-CN" b="1" baseline="-25000" dirty="0"/>
              <a:t>2</a:t>
            </a:r>
            <a:endParaRPr lang="en-US" b="1" baseline="-25000" dirty="0"/>
          </a:p>
        </p:txBody>
      </p:sp>
      <p:pic>
        <p:nvPicPr>
          <p:cNvPr id="11" name="Picture 10" descr="A picture containing indoor, cut, flower, wedding&#10;&#10;Description automatically generated">
            <a:extLst>
              <a:ext uri="{FF2B5EF4-FFF2-40B4-BE49-F238E27FC236}">
                <a16:creationId xmlns:a16="http://schemas.microsoft.com/office/drawing/2014/main" id="{BBBD23D6-ED21-224D-97D1-E43F11885C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943" y="3824514"/>
            <a:ext cx="3295925" cy="3033486"/>
          </a:xfrm>
          <a:prstGeom prst="rect">
            <a:avLst/>
          </a:prstGeom>
        </p:spPr>
      </p:pic>
      <p:pic>
        <p:nvPicPr>
          <p:cNvPr id="12" name="Picture 11" descr="A picture containing indoor, decorated&#10;&#10;Description automatically generated">
            <a:extLst>
              <a:ext uri="{FF2B5EF4-FFF2-40B4-BE49-F238E27FC236}">
                <a16:creationId xmlns:a16="http://schemas.microsoft.com/office/drawing/2014/main" id="{D9D86A96-A13A-5543-AE47-C957C58E164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1303" y="3824514"/>
            <a:ext cx="3295925" cy="3033486"/>
          </a:xfrm>
          <a:prstGeom prst="rect">
            <a:avLst/>
          </a:prstGeom>
        </p:spPr>
      </p:pic>
      <p:pic>
        <p:nvPicPr>
          <p:cNvPr id="14" name="Picture 13" descr="A picture containing keyboard, food, sweet&#10;&#10;Description automatically generated">
            <a:extLst>
              <a:ext uri="{FF2B5EF4-FFF2-40B4-BE49-F238E27FC236}">
                <a16:creationId xmlns:a16="http://schemas.microsoft.com/office/drawing/2014/main" id="{8AAFB812-62B9-A94C-912B-915D2672CD1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7955" y="3824512"/>
            <a:ext cx="3295926" cy="30334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4914163-0549-574D-B4F8-5F491D85EAB5}"/>
              </a:ext>
            </a:extLst>
          </p:cNvPr>
          <p:cNvSpPr txBox="1"/>
          <p:nvPr/>
        </p:nvSpPr>
        <p:spPr>
          <a:xfrm>
            <a:off x="448762" y="3455180"/>
            <a:ext cx="2078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Top: before reaction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AC9ACE-C7FC-F24B-BE96-8EBCABCA62BB}"/>
              </a:ext>
            </a:extLst>
          </p:cNvPr>
          <p:cNvSpPr txBox="1"/>
          <p:nvPr/>
        </p:nvSpPr>
        <p:spPr>
          <a:xfrm>
            <a:off x="2966577" y="3455180"/>
            <a:ext cx="2278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Bottom: after reaction</a:t>
            </a:r>
          </a:p>
        </p:txBody>
      </p:sp>
    </p:spTree>
    <p:extLst>
      <p:ext uri="{BB962C8B-B14F-4D97-AF65-F5344CB8AC3E}">
        <p14:creationId xmlns:p14="http://schemas.microsoft.com/office/powerpoint/2010/main" val="23189774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69BBF0-243D-CC46-BF2F-49872F5E05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6032" y="20648"/>
            <a:ext cx="11999934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4C83A5-4A86-C04B-A3FC-FAF88201740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4044" y="3666172"/>
            <a:ext cx="12696043" cy="31918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9F5973-BE87-C747-AA88-2025311C0AEA}"/>
              </a:ext>
            </a:extLst>
          </p:cNvPr>
          <p:cNvSpPr txBox="1"/>
          <p:nvPr/>
        </p:nvSpPr>
        <p:spPr>
          <a:xfrm>
            <a:off x="7290486" y="1013254"/>
            <a:ext cx="8547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BaTiO3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B79DDD-1BD2-CD43-8E08-66A8DBF8FEBC}"/>
              </a:ext>
            </a:extLst>
          </p:cNvPr>
          <p:cNvSpPr txBox="1"/>
          <p:nvPr/>
        </p:nvSpPr>
        <p:spPr>
          <a:xfrm>
            <a:off x="7290486" y="4442254"/>
            <a:ext cx="1603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BaTiO3 + CaCl2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57B46B8-8AAB-AA42-B79D-067FBD348E4B}"/>
              </a:ext>
            </a:extLst>
          </p:cNvPr>
          <p:cNvSpPr txBox="1"/>
          <p:nvPr/>
        </p:nvSpPr>
        <p:spPr>
          <a:xfrm>
            <a:off x="7615238" y="5486400"/>
            <a:ext cx="2974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CaCl2 react with crucible a lot</a:t>
            </a:r>
          </a:p>
        </p:txBody>
      </p:sp>
    </p:spTree>
    <p:extLst>
      <p:ext uri="{BB962C8B-B14F-4D97-AF65-F5344CB8AC3E}">
        <p14:creationId xmlns:p14="http://schemas.microsoft.com/office/powerpoint/2010/main" val="1141656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82F407D-C664-A14C-8D0A-7CEB5F8913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2580322"/>
            <a:ext cx="5942965" cy="28203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D4A263-EF88-684C-AFB1-BCEB90FAD9A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266" y="1628775"/>
            <a:ext cx="5263734" cy="444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0726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ood, indoor&#10;&#10;Description automatically generated">
            <a:extLst>
              <a:ext uri="{FF2B5EF4-FFF2-40B4-BE49-F238E27FC236}">
                <a16:creationId xmlns:a16="http://schemas.microsoft.com/office/drawing/2014/main" id="{79561810-C07B-654B-9321-59BF6DF7F28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74" y="3789700"/>
            <a:ext cx="3333750" cy="3068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2D8F45-5C33-6C44-88EF-32C8762DD52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912" y="3789701"/>
            <a:ext cx="3333750" cy="3068299"/>
          </a:xfrm>
          <a:prstGeom prst="rect">
            <a:avLst/>
          </a:prstGeom>
        </p:spPr>
      </p:pic>
      <p:pic>
        <p:nvPicPr>
          <p:cNvPr id="9" name="Picture 8" descr="A picture containing food, close, butter&#10;&#10;Description automatically generated">
            <a:extLst>
              <a:ext uri="{FF2B5EF4-FFF2-40B4-BE49-F238E27FC236}">
                <a16:creationId xmlns:a16="http://schemas.microsoft.com/office/drawing/2014/main" id="{1B2818C4-1226-6348-8CE6-55F7E400768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8250" y="3789700"/>
            <a:ext cx="3333750" cy="3068299"/>
          </a:xfrm>
          <a:prstGeom prst="rect">
            <a:avLst/>
          </a:prstGeom>
        </p:spPr>
      </p:pic>
      <p:pic>
        <p:nvPicPr>
          <p:cNvPr id="11" name="Picture 10" descr="A picture containing rock&#10;&#10;Description automatically generated">
            <a:extLst>
              <a:ext uri="{FF2B5EF4-FFF2-40B4-BE49-F238E27FC236}">
                <a16:creationId xmlns:a16="http://schemas.microsoft.com/office/drawing/2014/main" id="{953ECBC9-B3B0-754D-A182-39E706AFB71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574" y="360701"/>
            <a:ext cx="3333750" cy="306829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2CB183-18F0-744B-8969-2282680F72B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3912" y="360701"/>
            <a:ext cx="3333750" cy="3068299"/>
          </a:xfrm>
          <a:prstGeom prst="rect">
            <a:avLst/>
          </a:prstGeom>
        </p:spPr>
      </p:pic>
      <p:pic>
        <p:nvPicPr>
          <p:cNvPr id="15" name="Picture 14" descr="Background pattern&#10;&#10;Description automatically generated with medium confidence">
            <a:extLst>
              <a:ext uri="{FF2B5EF4-FFF2-40B4-BE49-F238E27FC236}">
                <a16:creationId xmlns:a16="http://schemas.microsoft.com/office/drawing/2014/main" id="{5AA06C62-5640-3A47-8C0C-954AFF683DB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58250" y="360701"/>
            <a:ext cx="3333750" cy="30682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B218B82-9255-4B4D-8B07-10FAC3E2DB3D}"/>
              </a:ext>
            </a:extLst>
          </p:cNvPr>
          <p:cNvSpPr txBox="1"/>
          <p:nvPr/>
        </p:nvSpPr>
        <p:spPr>
          <a:xfrm>
            <a:off x="102937" y="-71831"/>
            <a:ext cx="1275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STO</a:t>
            </a:r>
            <a:r>
              <a:rPr lang="zh-CN" altLang="en-US" b="1" dirty="0"/>
              <a:t> </a:t>
            </a:r>
            <a:r>
              <a:rPr lang="en-US" altLang="zh-CN" b="1" dirty="0"/>
              <a:t>+</a:t>
            </a:r>
            <a:r>
              <a:rPr lang="zh-CN" altLang="en-US" b="1" dirty="0"/>
              <a:t> </a:t>
            </a:r>
            <a:r>
              <a:rPr lang="en-US" altLang="zh-CN" b="1" dirty="0"/>
              <a:t>BaCl</a:t>
            </a:r>
            <a:r>
              <a:rPr lang="en-US" altLang="zh-CN" b="1" baseline="-25000" dirty="0"/>
              <a:t>2</a:t>
            </a:r>
            <a:endParaRPr lang="en-US" b="1" baseline="-25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1C17CE-E9C4-D545-97D7-D0ECF3DA5977}"/>
              </a:ext>
            </a:extLst>
          </p:cNvPr>
          <p:cNvSpPr txBox="1"/>
          <p:nvPr/>
        </p:nvSpPr>
        <p:spPr>
          <a:xfrm>
            <a:off x="409574" y="3789700"/>
            <a:ext cx="8529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STO-Ba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BE55F6-F433-8D48-99D4-F83435FB2610}"/>
              </a:ext>
            </a:extLst>
          </p:cNvPr>
          <p:cNvSpPr txBox="1"/>
          <p:nvPr/>
        </p:nvSpPr>
        <p:spPr>
          <a:xfrm>
            <a:off x="4633912" y="3789700"/>
            <a:ext cx="8529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STO-Ba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52917C-0DD6-DF48-9791-AF48325887C0}"/>
              </a:ext>
            </a:extLst>
          </p:cNvPr>
          <p:cNvSpPr txBox="1"/>
          <p:nvPr/>
        </p:nvSpPr>
        <p:spPr>
          <a:xfrm>
            <a:off x="8860128" y="3789700"/>
            <a:ext cx="8529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STO-Ba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206D0F3-2D1F-7A4C-9BD6-B842E88F05ED}"/>
              </a:ext>
            </a:extLst>
          </p:cNvPr>
          <p:cNvSpPr txBox="1"/>
          <p:nvPr/>
        </p:nvSpPr>
        <p:spPr>
          <a:xfrm>
            <a:off x="409574" y="360701"/>
            <a:ext cx="5468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STO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B5A5FD-8017-2F41-8895-C19D1C9FD6B2}"/>
              </a:ext>
            </a:extLst>
          </p:cNvPr>
          <p:cNvSpPr txBox="1"/>
          <p:nvPr/>
        </p:nvSpPr>
        <p:spPr>
          <a:xfrm>
            <a:off x="4633912" y="360700"/>
            <a:ext cx="5468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241D122-F7D8-A04A-B186-3D4523B74E2E}"/>
              </a:ext>
            </a:extLst>
          </p:cNvPr>
          <p:cNvSpPr txBox="1"/>
          <p:nvPr/>
        </p:nvSpPr>
        <p:spPr>
          <a:xfrm>
            <a:off x="8858250" y="297501"/>
            <a:ext cx="54681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STO</a:t>
            </a:r>
          </a:p>
        </p:txBody>
      </p:sp>
    </p:spTree>
    <p:extLst>
      <p:ext uri="{BB962C8B-B14F-4D97-AF65-F5344CB8AC3E}">
        <p14:creationId xmlns:p14="http://schemas.microsoft.com/office/powerpoint/2010/main" val="39776806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E33AF47-939E-AC4B-A2EB-BA97AF6E8C3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1402" y="3551860"/>
            <a:ext cx="12393489" cy="3428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DC2BC0-25BC-6D45-BD36-2D4C75DD09A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3414" y="0"/>
            <a:ext cx="12537514" cy="35518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2480BD-5F85-0140-A740-52160F17A999}"/>
              </a:ext>
            </a:extLst>
          </p:cNvPr>
          <p:cNvSpPr txBox="1"/>
          <p:nvPr/>
        </p:nvSpPr>
        <p:spPr>
          <a:xfrm>
            <a:off x="7290486" y="1013254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SrTiO3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6C0A0F-D43A-C64A-AAE5-631985FAA136}"/>
              </a:ext>
            </a:extLst>
          </p:cNvPr>
          <p:cNvSpPr txBox="1"/>
          <p:nvPr/>
        </p:nvSpPr>
        <p:spPr>
          <a:xfrm>
            <a:off x="7290486" y="4712361"/>
            <a:ext cx="155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SrTiO3</a:t>
            </a:r>
            <a:r>
              <a:rPr lang="zh-CN" altLang="en-US" dirty="0"/>
              <a:t> </a:t>
            </a:r>
            <a:r>
              <a:rPr lang="en-US" altLang="zh-CN" dirty="0"/>
              <a:t>+</a:t>
            </a:r>
            <a:r>
              <a:rPr lang="zh-CN" altLang="en-US" dirty="0"/>
              <a:t> </a:t>
            </a:r>
            <a:r>
              <a:rPr lang="en-US" altLang="zh-CN" dirty="0"/>
              <a:t>BaCl2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1452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indoor, cut, decorated, close&#10;&#10;Description automatically generated">
            <a:extLst>
              <a:ext uri="{FF2B5EF4-FFF2-40B4-BE49-F238E27FC236}">
                <a16:creationId xmlns:a16="http://schemas.microsoft.com/office/drawing/2014/main" id="{F4DBFCB7-5506-4A4E-9E03-1811CB80344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340" y="3744916"/>
            <a:ext cx="3382410" cy="3113084"/>
          </a:xfrm>
          <a:prstGeom prst="rect">
            <a:avLst/>
          </a:prstGeom>
        </p:spPr>
      </p:pic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1471FCE1-876F-1F45-B57C-29E4F2277C9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182" y="3744916"/>
            <a:ext cx="3382410" cy="3113084"/>
          </a:xfrm>
          <a:prstGeom prst="rect">
            <a:avLst/>
          </a:prstGeom>
        </p:spPr>
      </p:pic>
      <p:pic>
        <p:nvPicPr>
          <p:cNvPr id="11" name="Picture 10" descr="A picture containing indoor&#10;&#10;Description automatically generated">
            <a:extLst>
              <a:ext uri="{FF2B5EF4-FFF2-40B4-BE49-F238E27FC236}">
                <a16:creationId xmlns:a16="http://schemas.microsoft.com/office/drawing/2014/main" id="{290EFADD-C950-2147-A46E-654F5A05B18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4024" y="3744916"/>
            <a:ext cx="3382410" cy="3113084"/>
          </a:xfrm>
          <a:prstGeom prst="rect">
            <a:avLst/>
          </a:prstGeom>
        </p:spPr>
      </p:pic>
      <p:pic>
        <p:nvPicPr>
          <p:cNvPr id="3" name="Picture 2" descr="A picture containing black, white&#10;&#10;Description automatically generated">
            <a:extLst>
              <a:ext uri="{FF2B5EF4-FFF2-40B4-BE49-F238E27FC236}">
                <a16:creationId xmlns:a16="http://schemas.microsoft.com/office/drawing/2014/main" id="{D2351FF3-6465-A545-8918-B750B9EFFF3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339" y="247134"/>
            <a:ext cx="3382411" cy="3113085"/>
          </a:xfrm>
          <a:prstGeom prst="rect">
            <a:avLst/>
          </a:prstGeom>
        </p:spPr>
      </p:pic>
      <p:pic>
        <p:nvPicPr>
          <p:cNvPr id="6" name="Picture 5" descr="A picture containing outdoor object&#10;&#10;Description automatically generated">
            <a:extLst>
              <a:ext uri="{FF2B5EF4-FFF2-40B4-BE49-F238E27FC236}">
                <a16:creationId xmlns:a16="http://schemas.microsoft.com/office/drawing/2014/main" id="{8A77A237-7D7E-2D41-A4BB-01D10A960B9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182" y="247135"/>
            <a:ext cx="3382410" cy="31130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57BDB3E-1311-AF4D-BBD3-0BFC371BE7D8}"/>
              </a:ext>
            </a:extLst>
          </p:cNvPr>
          <p:cNvSpPr txBox="1"/>
          <p:nvPr/>
        </p:nvSpPr>
        <p:spPr>
          <a:xfrm>
            <a:off x="669746" y="3360219"/>
            <a:ext cx="2078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Top: before reaction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B262C4B-819F-0B46-880C-3168B62A2351}"/>
              </a:ext>
            </a:extLst>
          </p:cNvPr>
          <p:cNvSpPr txBox="1"/>
          <p:nvPr/>
        </p:nvSpPr>
        <p:spPr>
          <a:xfrm>
            <a:off x="3022024" y="3360219"/>
            <a:ext cx="2278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Bottom: after reaction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8DC1D3-AF12-0A4E-B3AE-8783307C2F8D}"/>
              </a:ext>
            </a:extLst>
          </p:cNvPr>
          <p:cNvSpPr txBox="1"/>
          <p:nvPr/>
        </p:nvSpPr>
        <p:spPr>
          <a:xfrm>
            <a:off x="241681" y="-82650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Rutile</a:t>
            </a:r>
            <a:r>
              <a:rPr lang="zh-CN" altLang="en-US" b="1" dirty="0"/>
              <a:t> </a:t>
            </a:r>
            <a:r>
              <a:rPr lang="en-US" altLang="zh-CN" b="1" dirty="0"/>
              <a:t>+</a:t>
            </a:r>
            <a:r>
              <a:rPr lang="zh-CN" altLang="en-US" b="1" dirty="0"/>
              <a:t> </a:t>
            </a:r>
            <a:r>
              <a:rPr lang="en-US" altLang="zh-CN" b="1" dirty="0"/>
              <a:t>SrCl</a:t>
            </a:r>
            <a:r>
              <a:rPr lang="en-US" altLang="zh-CN" b="1" baseline="-25000" dirty="0"/>
              <a:t>2</a:t>
            </a:r>
            <a:endParaRPr lang="en-US" b="1" baseline="-25000" dirty="0"/>
          </a:p>
        </p:txBody>
      </p:sp>
    </p:spTree>
    <p:extLst>
      <p:ext uri="{BB962C8B-B14F-4D97-AF65-F5344CB8AC3E}">
        <p14:creationId xmlns:p14="http://schemas.microsoft.com/office/powerpoint/2010/main" val="2455893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F1A7CD0E-9E39-3C4F-8E65-1F08DFCEF0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63188607"/>
              </p:ext>
            </p:extLst>
          </p:nvPr>
        </p:nvGraphicFramePr>
        <p:xfrm>
          <a:off x="501650" y="3938954"/>
          <a:ext cx="111887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D7D4BCE-0F86-204B-BE1B-ECABEC6EDC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200105"/>
              </p:ext>
            </p:extLst>
          </p:nvPr>
        </p:nvGraphicFramePr>
        <p:xfrm>
          <a:off x="501651" y="673239"/>
          <a:ext cx="111887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055706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3F1578E-DBB9-034B-BF1D-B51F10B4449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648" y="3663872"/>
            <a:ext cx="3413120" cy="3141350"/>
          </a:xfrm>
          <a:prstGeom prst="rect">
            <a:avLst/>
          </a:prstGeom>
        </p:spPr>
      </p:pic>
      <p:pic>
        <p:nvPicPr>
          <p:cNvPr id="7" name="Picture 6" descr="A picture containing keyboard, close&#10;&#10;Description automatically generated">
            <a:extLst>
              <a:ext uri="{FF2B5EF4-FFF2-40B4-BE49-F238E27FC236}">
                <a16:creationId xmlns:a16="http://schemas.microsoft.com/office/drawing/2014/main" id="{3EDCF161-DBF0-F244-BEF8-041D057220E9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667" y="3663872"/>
            <a:ext cx="3413120" cy="3141350"/>
          </a:xfrm>
          <a:prstGeom prst="rect">
            <a:avLst/>
          </a:prstGeom>
        </p:spPr>
      </p:pic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F7EF4295-3A7E-B14F-99FF-14436F515CF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3686" y="3663872"/>
            <a:ext cx="3413122" cy="31413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0A7A61-28AA-9546-B29E-99970B7169C6}"/>
              </a:ext>
            </a:extLst>
          </p:cNvPr>
          <p:cNvSpPr txBox="1"/>
          <p:nvPr/>
        </p:nvSpPr>
        <p:spPr>
          <a:xfrm>
            <a:off x="0" y="0"/>
            <a:ext cx="1359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CTO</a:t>
            </a:r>
            <a:r>
              <a:rPr lang="zh-CN" altLang="en-US" b="1" dirty="0"/>
              <a:t> </a:t>
            </a:r>
            <a:r>
              <a:rPr lang="en-US" altLang="zh-CN" b="1" dirty="0"/>
              <a:t>+</a:t>
            </a:r>
            <a:r>
              <a:rPr lang="zh-CN" altLang="en-US" b="1" dirty="0"/>
              <a:t> </a:t>
            </a:r>
            <a:r>
              <a:rPr lang="en-US" altLang="zh-CN" b="1" dirty="0"/>
              <a:t>MgCl</a:t>
            </a:r>
            <a:r>
              <a:rPr lang="en-US" altLang="zh-CN" b="1" baseline="-25000" dirty="0"/>
              <a:t>2</a:t>
            </a:r>
            <a:endParaRPr lang="en-US" b="1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47BE12-258B-954B-A67B-9AD913D5A33D}"/>
              </a:ext>
            </a:extLst>
          </p:cNvPr>
          <p:cNvSpPr txBox="1"/>
          <p:nvPr/>
        </p:nvSpPr>
        <p:spPr>
          <a:xfrm>
            <a:off x="539648" y="3663872"/>
            <a:ext cx="9439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CTO-Mg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EE7386-C245-1841-95F3-E62D54607CE9}"/>
              </a:ext>
            </a:extLst>
          </p:cNvPr>
          <p:cNvSpPr txBox="1"/>
          <p:nvPr/>
        </p:nvSpPr>
        <p:spPr>
          <a:xfrm>
            <a:off x="4531667" y="3663872"/>
            <a:ext cx="9439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CTO-Mg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70B94A-2A96-4E45-8B51-BF149CD3ED50}"/>
              </a:ext>
            </a:extLst>
          </p:cNvPr>
          <p:cNvSpPr txBox="1"/>
          <p:nvPr/>
        </p:nvSpPr>
        <p:spPr>
          <a:xfrm>
            <a:off x="8523686" y="3663872"/>
            <a:ext cx="94391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CTO-Mg</a:t>
            </a:r>
          </a:p>
        </p:txBody>
      </p:sp>
      <p:pic>
        <p:nvPicPr>
          <p:cNvPr id="15" name="Picture 14" descr="A picture containing couscous&#10;&#10;Description automatically generated">
            <a:extLst>
              <a:ext uri="{FF2B5EF4-FFF2-40B4-BE49-F238E27FC236}">
                <a16:creationId xmlns:a16="http://schemas.microsoft.com/office/drawing/2014/main" id="{02FC5CD2-7B4B-C84C-A04E-666777E5CF3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648" y="369333"/>
            <a:ext cx="3413120" cy="314135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9BE0CED-8624-1A43-BD89-C939215A041E}"/>
              </a:ext>
            </a:extLst>
          </p:cNvPr>
          <p:cNvSpPr txBox="1"/>
          <p:nvPr/>
        </p:nvSpPr>
        <p:spPr>
          <a:xfrm>
            <a:off x="539647" y="369332"/>
            <a:ext cx="5672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CTO</a:t>
            </a:r>
          </a:p>
        </p:txBody>
      </p:sp>
      <p:pic>
        <p:nvPicPr>
          <p:cNvPr id="18" name="Picture 17" descr="A picture containing rock&#10;&#10;Description automatically generated">
            <a:extLst>
              <a:ext uri="{FF2B5EF4-FFF2-40B4-BE49-F238E27FC236}">
                <a16:creationId xmlns:a16="http://schemas.microsoft.com/office/drawing/2014/main" id="{B0DB8B9E-7DB5-1C45-A376-B9E5BCD334D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667" y="369333"/>
            <a:ext cx="3413121" cy="3141350"/>
          </a:xfrm>
          <a:prstGeom prst="rect">
            <a:avLst/>
          </a:prstGeom>
        </p:spPr>
      </p:pic>
      <p:pic>
        <p:nvPicPr>
          <p:cNvPr id="20" name="Picture 19" descr="A picture containing vegetable, rock, pile&#10;&#10;Description automatically generated">
            <a:extLst>
              <a:ext uri="{FF2B5EF4-FFF2-40B4-BE49-F238E27FC236}">
                <a16:creationId xmlns:a16="http://schemas.microsoft.com/office/drawing/2014/main" id="{914CC757-C00E-FD43-BD27-A353C506A60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3686" y="369333"/>
            <a:ext cx="3413121" cy="314135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9A9A177-1CB2-A64F-AC5F-25F0EC2D88CB}"/>
              </a:ext>
            </a:extLst>
          </p:cNvPr>
          <p:cNvSpPr txBox="1"/>
          <p:nvPr/>
        </p:nvSpPr>
        <p:spPr>
          <a:xfrm>
            <a:off x="4534301" y="369332"/>
            <a:ext cx="5672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CTO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36556FA-4307-D94E-B351-2504826FA5B8}"/>
              </a:ext>
            </a:extLst>
          </p:cNvPr>
          <p:cNvSpPr txBox="1"/>
          <p:nvPr/>
        </p:nvSpPr>
        <p:spPr>
          <a:xfrm>
            <a:off x="8523686" y="369332"/>
            <a:ext cx="5672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CTO</a:t>
            </a:r>
          </a:p>
        </p:txBody>
      </p:sp>
    </p:spTree>
    <p:extLst>
      <p:ext uri="{BB962C8B-B14F-4D97-AF65-F5344CB8AC3E}">
        <p14:creationId xmlns:p14="http://schemas.microsoft.com/office/powerpoint/2010/main" val="3793635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E25344B-71E0-074B-A898-A9BC860AAF7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345" y="3420783"/>
            <a:ext cx="12158655" cy="3380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C764CB-84F0-A442-83BE-3C4EA700D0E1}"/>
              </a:ext>
            </a:extLst>
          </p:cNvPr>
          <p:cNvSpPr txBox="1"/>
          <p:nvPr/>
        </p:nvSpPr>
        <p:spPr>
          <a:xfrm>
            <a:off x="8105049" y="4106093"/>
            <a:ext cx="3602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CaTiO</a:t>
            </a:r>
            <a:r>
              <a:rPr lang="en-US" baseline="-25000" dirty="0"/>
              <a:t>3</a:t>
            </a:r>
            <a:r>
              <a:rPr lang="en-US" dirty="0"/>
              <a:t> + 10 MgCl</a:t>
            </a:r>
            <a:r>
              <a:rPr lang="en-US" baseline="-25000" dirty="0"/>
              <a:t>2</a:t>
            </a:r>
            <a:r>
              <a:rPr lang="en-US" dirty="0"/>
              <a:t> = </a:t>
            </a:r>
            <a:r>
              <a:rPr lang="en-US" i="1" dirty="0"/>
              <a:t>MgTiO</a:t>
            </a:r>
            <a:r>
              <a:rPr lang="en-US" i="1" baseline="-25000" dirty="0"/>
              <a:t>3</a:t>
            </a:r>
            <a:r>
              <a:rPr lang="en-US" dirty="0"/>
              <a:t> + MgO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A6CAB0-B710-7A40-81D8-F5D3B31FFF97}"/>
              </a:ext>
            </a:extLst>
          </p:cNvPr>
          <p:cNvSpPr txBox="1"/>
          <p:nvPr/>
        </p:nvSpPr>
        <p:spPr>
          <a:xfrm>
            <a:off x="8394492" y="3567659"/>
            <a:ext cx="1989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 peaks disappear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D837D4-7A70-5748-94CD-193EB14C9D21}"/>
              </a:ext>
            </a:extLst>
          </p:cNvPr>
          <p:cNvSpPr txBox="1"/>
          <p:nvPr/>
        </p:nvSpPr>
        <p:spPr>
          <a:xfrm>
            <a:off x="8148092" y="4666613"/>
            <a:ext cx="3165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MgO will form as a side product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0FDB85-E3ED-6A40-A78C-5EF47661A5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1691" y="57214"/>
            <a:ext cx="12408112" cy="319745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5C9C57-01CB-E249-A918-E1A75815E969}"/>
              </a:ext>
            </a:extLst>
          </p:cNvPr>
          <p:cNvSpPr txBox="1"/>
          <p:nvPr/>
        </p:nvSpPr>
        <p:spPr>
          <a:xfrm>
            <a:off x="8850923" y="1301262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CaTiO</a:t>
            </a:r>
            <a:r>
              <a:rPr lang="en-US" baseline="-25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5932595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80D5D3-B52A-864C-8CA2-6946A3681A7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51" y="3559160"/>
            <a:ext cx="3411418" cy="3139783"/>
          </a:xfrm>
          <a:prstGeom prst="rect">
            <a:avLst/>
          </a:prstGeom>
        </p:spPr>
      </p:pic>
      <p:pic>
        <p:nvPicPr>
          <p:cNvPr id="5" name="Picture 4" descr="A picture containing indoor, keyboard, decorated&#10;&#10;Description automatically generated">
            <a:extLst>
              <a:ext uri="{FF2B5EF4-FFF2-40B4-BE49-F238E27FC236}">
                <a16:creationId xmlns:a16="http://schemas.microsoft.com/office/drawing/2014/main" id="{23AD9BC6-C293-4D45-8BE8-8FD92714FE3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559" y="3559160"/>
            <a:ext cx="3411419" cy="3139784"/>
          </a:xfrm>
          <a:prstGeom prst="rect">
            <a:avLst/>
          </a:prstGeom>
        </p:spPr>
      </p:pic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3C7A574B-ADEF-5248-A51F-5FAB28810B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768" y="3559160"/>
            <a:ext cx="3411418" cy="31397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23AE6D-382C-D849-A20A-B9BB2416341E}"/>
              </a:ext>
            </a:extLst>
          </p:cNvPr>
          <p:cNvSpPr txBox="1"/>
          <p:nvPr/>
        </p:nvSpPr>
        <p:spPr>
          <a:xfrm>
            <a:off x="281351" y="3559160"/>
            <a:ext cx="8236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CTO-Sr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1B8188-8763-7441-A6D7-4B37E37E8B63}"/>
              </a:ext>
            </a:extLst>
          </p:cNvPr>
          <p:cNvSpPr txBox="1"/>
          <p:nvPr/>
        </p:nvSpPr>
        <p:spPr>
          <a:xfrm>
            <a:off x="4203559" y="3559160"/>
            <a:ext cx="8236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CTO-Sr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F97781-FB38-3D44-A127-C35A25D106FD}"/>
              </a:ext>
            </a:extLst>
          </p:cNvPr>
          <p:cNvSpPr txBox="1"/>
          <p:nvPr/>
        </p:nvSpPr>
        <p:spPr>
          <a:xfrm>
            <a:off x="8125768" y="3559160"/>
            <a:ext cx="8236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CTO-Sr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109997-1A94-8B46-B647-8EC4210D23A3}"/>
              </a:ext>
            </a:extLst>
          </p:cNvPr>
          <p:cNvSpPr txBox="1"/>
          <p:nvPr/>
        </p:nvSpPr>
        <p:spPr>
          <a:xfrm>
            <a:off x="0" y="0"/>
            <a:ext cx="1239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CTO</a:t>
            </a:r>
            <a:r>
              <a:rPr lang="zh-CN" altLang="en-US" b="1" dirty="0"/>
              <a:t> </a:t>
            </a:r>
            <a:r>
              <a:rPr lang="en-US" altLang="zh-CN" b="1" dirty="0"/>
              <a:t>+</a:t>
            </a:r>
            <a:r>
              <a:rPr lang="zh-CN" altLang="en-US" b="1" dirty="0"/>
              <a:t> </a:t>
            </a:r>
            <a:r>
              <a:rPr lang="en-US" altLang="zh-CN" b="1" dirty="0"/>
              <a:t>SrCl</a:t>
            </a:r>
            <a:r>
              <a:rPr lang="en-US" altLang="zh-CN" b="1" baseline="-25000" dirty="0"/>
              <a:t>2</a:t>
            </a:r>
            <a:endParaRPr lang="en-US" b="1" baseline="-25000" dirty="0"/>
          </a:p>
        </p:txBody>
      </p:sp>
      <p:pic>
        <p:nvPicPr>
          <p:cNvPr id="12" name="Picture 11" descr="A picture containing rock&#10;&#10;Description automatically generated">
            <a:extLst>
              <a:ext uri="{FF2B5EF4-FFF2-40B4-BE49-F238E27FC236}">
                <a16:creationId xmlns:a16="http://schemas.microsoft.com/office/drawing/2014/main" id="{5681C6B4-AA80-4F40-A3B0-0045B2968FA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51" y="369535"/>
            <a:ext cx="3411418" cy="3139783"/>
          </a:xfrm>
          <a:prstGeom prst="rect">
            <a:avLst/>
          </a:prstGeom>
        </p:spPr>
      </p:pic>
      <p:pic>
        <p:nvPicPr>
          <p:cNvPr id="14" name="Picture 13" descr="A close up of white flowers&#10;&#10;Description automatically generated with low confidence">
            <a:extLst>
              <a:ext uri="{FF2B5EF4-FFF2-40B4-BE49-F238E27FC236}">
                <a16:creationId xmlns:a16="http://schemas.microsoft.com/office/drawing/2014/main" id="{1F0851F3-E4DE-5A4B-99C7-89D4A6C5EE5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3560" y="369535"/>
            <a:ext cx="3411418" cy="3139783"/>
          </a:xfrm>
          <a:prstGeom prst="rect">
            <a:avLst/>
          </a:prstGeom>
        </p:spPr>
      </p:pic>
      <p:pic>
        <p:nvPicPr>
          <p:cNvPr id="16" name="Picture 15" descr="A picture containing close, image&#10;&#10;Description automatically generated">
            <a:extLst>
              <a:ext uri="{FF2B5EF4-FFF2-40B4-BE49-F238E27FC236}">
                <a16:creationId xmlns:a16="http://schemas.microsoft.com/office/drawing/2014/main" id="{49B0774B-E440-C540-8A26-5D3D30CAA1F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5768" y="369332"/>
            <a:ext cx="3411418" cy="313978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AE29AB5-98B5-EC45-9D6D-9228A45F5C63}"/>
              </a:ext>
            </a:extLst>
          </p:cNvPr>
          <p:cNvSpPr txBox="1"/>
          <p:nvPr/>
        </p:nvSpPr>
        <p:spPr>
          <a:xfrm>
            <a:off x="281350" y="369332"/>
            <a:ext cx="5672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CTO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A381DDE-4416-F04B-9340-A50555B7010B}"/>
              </a:ext>
            </a:extLst>
          </p:cNvPr>
          <p:cNvSpPr txBox="1"/>
          <p:nvPr/>
        </p:nvSpPr>
        <p:spPr>
          <a:xfrm>
            <a:off x="4203559" y="369332"/>
            <a:ext cx="5672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CTO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70633CC-EF1E-DE47-86AE-7BA6BDC8393C}"/>
              </a:ext>
            </a:extLst>
          </p:cNvPr>
          <p:cNvSpPr txBox="1"/>
          <p:nvPr/>
        </p:nvSpPr>
        <p:spPr>
          <a:xfrm>
            <a:off x="8125768" y="369442"/>
            <a:ext cx="56720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CTO</a:t>
            </a:r>
          </a:p>
        </p:txBody>
      </p:sp>
    </p:spTree>
    <p:extLst>
      <p:ext uri="{BB962C8B-B14F-4D97-AF65-F5344CB8AC3E}">
        <p14:creationId xmlns:p14="http://schemas.microsoft.com/office/powerpoint/2010/main" val="37426936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33115B-A935-2B47-835F-BADA75F8FF2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7230" y="3661580"/>
            <a:ext cx="11816861" cy="30764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40033A-4868-E047-AC22-B9A7A9A520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75137" y="325329"/>
            <a:ext cx="12408112" cy="31974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7D2A91F-11DD-5B44-9F28-CD051F80CA36}"/>
              </a:ext>
            </a:extLst>
          </p:cNvPr>
          <p:cNvSpPr txBox="1"/>
          <p:nvPr/>
        </p:nvSpPr>
        <p:spPr>
          <a:xfrm>
            <a:off x="10140462" y="785447"/>
            <a:ext cx="814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CaTiO</a:t>
            </a:r>
            <a:r>
              <a:rPr lang="en-US" baseline="-25000" dirty="0"/>
              <a:t>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588BC5B-1096-B54C-90A5-E40B343B8A3D}"/>
              </a:ext>
            </a:extLst>
          </p:cNvPr>
          <p:cNvSpPr txBox="1"/>
          <p:nvPr/>
        </p:nvSpPr>
        <p:spPr>
          <a:xfrm>
            <a:off x="10140461" y="3963492"/>
            <a:ext cx="1476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CaTiO</a:t>
            </a:r>
            <a:r>
              <a:rPr lang="en-US" baseline="-25000" dirty="0"/>
              <a:t>3</a:t>
            </a:r>
            <a:r>
              <a:rPr lang="en-US" dirty="0"/>
              <a:t> + SrCl</a:t>
            </a:r>
            <a:r>
              <a:rPr lang="en-US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30793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EDEE5DA-D044-5D47-B257-D5D899E8A5EA}"/>
              </a:ext>
            </a:extLst>
          </p:cNvPr>
          <p:cNvSpPr txBox="1"/>
          <p:nvPr/>
        </p:nvSpPr>
        <p:spPr>
          <a:xfrm>
            <a:off x="0" y="0"/>
            <a:ext cx="1238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PTO</a:t>
            </a:r>
            <a:r>
              <a:rPr lang="zh-CN" altLang="en-US" b="1" dirty="0"/>
              <a:t> </a:t>
            </a:r>
            <a:r>
              <a:rPr lang="en-US" altLang="zh-CN" b="1" dirty="0"/>
              <a:t>+</a:t>
            </a:r>
            <a:r>
              <a:rPr lang="zh-CN" altLang="en-US" b="1" dirty="0"/>
              <a:t> </a:t>
            </a:r>
            <a:r>
              <a:rPr lang="en-US" altLang="zh-CN" b="1" dirty="0"/>
              <a:t>SrCl</a:t>
            </a:r>
            <a:r>
              <a:rPr lang="en-US" altLang="zh-CN" b="1" baseline="-25000" dirty="0"/>
              <a:t>2</a:t>
            </a:r>
            <a:endParaRPr lang="en-US" b="1" baseline="-25000" dirty="0"/>
          </a:p>
        </p:txBody>
      </p:sp>
      <p:pic>
        <p:nvPicPr>
          <p:cNvPr id="6" name="Picture 5" descr="A close up of a keyboard&#10;&#10;Description automatically generated with low confidence">
            <a:extLst>
              <a:ext uri="{FF2B5EF4-FFF2-40B4-BE49-F238E27FC236}">
                <a16:creationId xmlns:a16="http://schemas.microsoft.com/office/drawing/2014/main" id="{C27BF295-B1CC-6848-AA05-C4121450FED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177" y="3740096"/>
            <a:ext cx="3387646" cy="3117904"/>
          </a:xfrm>
          <a:prstGeom prst="rect">
            <a:avLst/>
          </a:prstGeom>
        </p:spPr>
      </p:pic>
      <p:pic>
        <p:nvPicPr>
          <p:cNvPr id="8" name="Picture 7" descr="A close up of a keyboard&#10;&#10;Description automatically generated with medium confidence">
            <a:extLst>
              <a:ext uri="{FF2B5EF4-FFF2-40B4-BE49-F238E27FC236}">
                <a16:creationId xmlns:a16="http://schemas.microsoft.com/office/drawing/2014/main" id="{074DB8D3-99EE-1342-A880-2A6E342FD39D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244" y="3740096"/>
            <a:ext cx="3387646" cy="3117904"/>
          </a:xfrm>
          <a:prstGeom prst="rect">
            <a:avLst/>
          </a:prstGeom>
        </p:spPr>
      </p:pic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CC5AE236-7892-4D4F-9E4D-23CCD9144C1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110" y="3740095"/>
            <a:ext cx="3387647" cy="311790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82DEC4-8BE5-9D47-A0C4-0F6961D76820}"/>
              </a:ext>
            </a:extLst>
          </p:cNvPr>
          <p:cNvSpPr txBox="1"/>
          <p:nvPr/>
        </p:nvSpPr>
        <p:spPr>
          <a:xfrm>
            <a:off x="383110" y="3740095"/>
            <a:ext cx="8166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PTO-Sr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0FDDC7-FDE8-7943-A7F0-94D36DE1C17F}"/>
              </a:ext>
            </a:extLst>
          </p:cNvPr>
          <p:cNvSpPr txBox="1"/>
          <p:nvPr/>
        </p:nvSpPr>
        <p:spPr>
          <a:xfrm>
            <a:off x="4402177" y="3740095"/>
            <a:ext cx="8166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PTO-Sr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7C6614-B677-5948-8244-4CACEEF5B2B1}"/>
              </a:ext>
            </a:extLst>
          </p:cNvPr>
          <p:cNvSpPr txBox="1"/>
          <p:nvPr/>
        </p:nvSpPr>
        <p:spPr>
          <a:xfrm>
            <a:off x="8421243" y="3740095"/>
            <a:ext cx="81669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PTO-Sr</a:t>
            </a:r>
          </a:p>
        </p:txBody>
      </p:sp>
      <p:pic>
        <p:nvPicPr>
          <p:cNvPr id="15" name="Picture 14" descr="A picture containing rock&#10;&#10;Description automatically generated">
            <a:extLst>
              <a:ext uri="{FF2B5EF4-FFF2-40B4-BE49-F238E27FC236}">
                <a16:creationId xmlns:a16="http://schemas.microsoft.com/office/drawing/2014/main" id="{283B858E-E37D-5D4D-B8CE-5193A4EDC05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177" y="451394"/>
            <a:ext cx="3324372" cy="3059668"/>
          </a:xfrm>
          <a:prstGeom prst="rect">
            <a:avLst/>
          </a:prstGeom>
        </p:spPr>
      </p:pic>
      <p:pic>
        <p:nvPicPr>
          <p:cNvPr id="17" name="Picture 16" descr="A picture containing rock, crowd&#10;&#10;Description automatically generated">
            <a:extLst>
              <a:ext uri="{FF2B5EF4-FFF2-40B4-BE49-F238E27FC236}">
                <a16:creationId xmlns:a16="http://schemas.microsoft.com/office/drawing/2014/main" id="{A058E5DA-CA06-FD48-B6CB-A2B33CFB042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747" y="451395"/>
            <a:ext cx="3324372" cy="3059668"/>
          </a:xfrm>
          <a:prstGeom prst="rect">
            <a:avLst/>
          </a:prstGeom>
        </p:spPr>
      </p:pic>
      <p:pic>
        <p:nvPicPr>
          <p:cNvPr id="21" name="Picture 20" descr="A close up of white marshmallows&#10;&#10;Description automatically generated with low confidence">
            <a:extLst>
              <a:ext uri="{FF2B5EF4-FFF2-40B4-BE49-F238E27FC236}">
                <a16:creationId xmlns:a16="http://schemas.microsoft.com/office/drawing/2014/main" id="{4E92E0A7-EA09-1A4A-B1EB-4F55D19C868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1243" y="451394"/>
            <a:ext cx="3324372" cy="305966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DC864CE-F770-C645-A25A-0AF1989BFA2D}"/>
              </a:ext>
            </a:extLst>
          </p:cNvPr>
          <p:cNvSpPr txBox="1"/>
          <p:nvPr/>
        </p:nvSpPr>
        <p:spPr>
          <a:xfrm>
            <a:off x="383110" y="451394"/>
            <a:ext cx="5602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PTO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AE767BA-52CF-D84C-8594-D23E41BE2C08}"/>
              </a:ext>
            </a:extLst>
          </p:cNvPr>
          <p:cNvSpPr txBox="1"/>
          <p:nvPr/>
        </p:nvSpPr>
        <p:spPr>
          <a:xfrm>
            <a:off x="4397181" y="451394"/>
            <a:ext cx="5602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PTO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5492D2-3904-E24D-9B93-F304CDD0E132}"/>
              </a:ext>
            </a:extLst>
          </p:cNvPr>
          <p:cNvSpPr txBox="1"/>
          <p:nvPr/>
        </p:nvSpPr>
        <p:spPr>
          <a:xfrm>
            <a:off x="8411252" y="451393"/>
            <a:ext cx="5602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PTO</a:t>
            </a:r>
          </a:p>
        </p:txBody>
      </p:sp>
    </p:spTree>
    <p:extLst>
      <p:ext uri="{BB962C8B-B14F-4D97-AF65-F5344CB8AC3E}">
        <p14:creationId xmlns:p14="http://schemas.microsoft.com/office/powerpoint/2010/main" val="2119703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1899</TotalTime>
  <Words>227</Words>
  <Application>Microsoft Macintosh PowerPoint</Application>
  <PresentationFormat>Widescreen</PresentationFormat>
  <Paragraphs>130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Molten salt reactions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Molten salt reactions</dc:title>
  <dc:creator>Mingyi Zhang</dc:creator>
  <cp:lastModifiedBy>Mingyi Zhang</cp:lastModifiedBy>
  <cp:revision>19</cp:revision>
  <dcterms:created xsi:type="dcterms:W3CDTF">2021-11-28T16:56:12Z</dcterms:created>
  <dcterms:modified xsi:type="dcterms:W3CDTF">2021-12-02T03:27:45Z</dcterms:modified>
</cp:coreProperties>
</file>